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864">
          <p15:clr>
            <a:srgbClr val="A4A3A4"/>
          </p15:clr>
        </p15:guide>
        <p15:guide id="2" pos="672">
          <p15:clr>
            <a:srgbClr val="A4A3A4"/>
          </p15:clr>
        </p15:guide>
        <p15:guide id="3" pos="7176">
          <p15:clr>
            <a:srgbClr val="A4A3A4"/>
          </p15:clr>
        </p15:guide>
        <p15:guide id="4" orient="horz" pos="408">
          <p15:clr>
            <a:srgbClr val="A4A3A4"/>
          </p15:clr>
        </p15:guide>
        <p15:guide id="5" pos="1752">
          <p15:clr>
            <a:srgbClr val="A4A3A4"/>
          </p15:clr>
        </p15:guide>
        <p15:guide id="6" orient="horz" pos="100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8" roundtripDataSignature="AMtx7mgJRpELCDK8R1w3iaXwE9M5tKXyE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8"/>
  </p:normalViewPr>
  <p:slideViewPr>
    <p:cSldViewPr snapToGrid="0">
      <p:cViewPr varScale="1">
        <p:scale>
          <a:sx n="102" d="100"/>
          <a:sy n="102" d="100"/>
        </p:scale>
        <p:origin x="192" y="472"/>
      </p:cViewPr>
      <p:guideLst>
        <p:guide orient="horz" pos="3864"/>
        <p:guide pos="672"/>
        <p:guide pos="7176"/>
        <p:guide orient="horz" pos="408"/>
        <p:guide pos="1752"/>
        <p:guide orient="horz" pos="100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accent4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341cf7f1088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341cf7f1088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g341cf7f1088_0_2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341cf7f108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g341cf7f108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341cf7f1088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g341cf7f1088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/Open Slid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5"/>
          <p:cNvSpPr txBox="1">
            <a:spLocks noGrp="1"/>
          </p:cNvSpPr>
          <p:nvPr>
            <p:ph type="subTitle" idx="1"/>
          </p:nvPr>
        </p:nvSpPr>
        <p:spPr>
          <a:xfrm>
            <a:off x="2647037" y="4691680"/>
            <a:ext cx="8341533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560"/>
              </a:spcBef>
              <a:spcAft>
                <a:spcPts val="0"/>
              </a:spcAft>
              <a:buSzPts val="2800"/>
              <a:buNone/>
              <a:defRPr sz="2800" b="0" i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SzPts val="2800"/>
              <a:buNone/>
              <a:defRPr>
                <a:solidFill>
                  <a:srgbClr val="919191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SzPts val="2400"/>
              <a:buNone/>
              <a:defRPr>
                <a:solidFill>
                  <a:srgbClr val="919191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SzPts val="2000"/>
              <a:buNone/>
              <a:defRPr>
                <a:solidFill>
                  <a:srgbClr val="919191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SzPts val="2000"/>
              <a:buNone/>
              <a:defRPr>
                <a:solidFill>
                  <a:srgbClr val="919191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919191"/>
              </a:buClr>
              <a:buSzPts val="2000"/>
              <a:buNone/>
              <a:defRPr>
                <a:solidFill>
                  <a:srgbClr val="919191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919191"/>
              </a:buClr>
              <a:buSzPts val="2000"/>
              <a:buNone/>
              <a:defRPr>
                <a:solidFill>
                  <a:srgbClr val="919191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919191"/>
              </a:buClr>
              <a:buSzPts val="2000"/>
              <a:buNone/>
              <a:defRPr>
                <a:solidFill>
                  <a:srgbClr val="919191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919191"/>
              </a:buClr>
              <a:buSzPts val="2000"/>
              <a:buNone/>
              <a:defRPr>
                <a:solidFill>
                  <a:srgbClr val="919191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15"/>
          <p:cNvSpPr txBox="1">
            <a:spLocks noGrp="1"/>
          </p:cNvSpPr>
          <p:nvPr>
            <p:ph type="ctrTitle"/>
          </p:nvPr>
        </p:nvSpPr>
        <p:spPr>
          <a:xfrm>
            <a:off x="2657311" y="1132907"/>
            <a:ext cx="8341533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Arial"/>
              <a:buNone/>
              <a:defRPr sz="5400" b="1" i="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5"/>
          <p:cNvSpPr/>
          <p:nvPr/>
        </p:nvSpPr>
        <p:spPr>
          <a:xfrm>
            <a:off x="0" y="0"/>
            <a:ext cx="2290527" cy="6858000"/>
          </a:xfrm>
          <a:prstGeom prst="rect">
            <a:avLst/>
          </a:prstGeom>
          <a:solidFill>
            <a:schemeClr val="accent3"/>
          </a:solidFill>
          <a:ln w="9525" cap="flat" cmpd="sng">
            <a:solidFill>
              <a:srgbClr val="002D86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" name="Google Shape;22;p15" descr="A picture containing drawing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6510" y="1583253"/>
            <a:ext cx="1599036" cy="5476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- Two Column Bullets With Animation">
  <p:cSld name="Text - Two Column Bullets With Animation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4"/>
          <p:cNvSpPr txBox="1">
            <a:spLocks noGrp="1"/>
          </p:cNvSpPr>
          <p:nvPr>
            <p:ph type="ftr" idx="11"/>
          </p:nvPr>
        </p:nvSpPr>
        <p:spPr>
          <a:xfrm>
            <a:off x="6199339" y="6386190"/>
            <a:ext cx="5034261" cy="411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4"/>
          <p:cNvSpPr txBox="1">
            <a:spLocks noGrp="1"/>
          </p:cNvSpPr>
          <p:nvPr>
            <p:ph type="body" idx="1"/>
          </p:nvPr>
        </p:nvSpPr>
        <p:spPr>
          <a:xfrm>
            <a:off x="6398418" y="2174875"/>
            <a:ext cx="5034261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accent5"/>
              </a:buClr>
              <a:buSzPts val="2400"/>
              <a:buChar char="•"/>
              <a:defRPr sz="2400">
                <a:solidFill>
                  <a:srgbClr val="5D5040"/>
                </a:solidFill>
              </a:defRPr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Char char="–"/>
              <a:defRPr sz="2000">
                <a:solidFill>
                  <a:srgbClr val="5D5040"/>
                </a:solidFill>
              </a:defRPr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Char char="•"/>
              <a:defRPr sz="1800">
                <a:solidFill>
                  <a:srgbClr val="5D5040"/>
                </a:solidFill>
              </a:defRPr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accent5"/>
              </a:buClr>
              <a:buSzPts val="1600"/>
              <a:buChar char="–"/>
              <a:defRPr sz="1600">
                <a:solidFill>
                  <a:srgbClr val="5D5040"/>
                </a:solidFill>
              </a:defRPr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accent5"/>
              </a:buClr>
              <a:buSzPts val="1600"/>
              <a:buChar char="»"/>
              <a:defRPr sz="1600">
                <a:solidFill>
                  <a:srgbClr val="5D5040"/>
                </a:solidFill>
              </a:defRPr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70" name="Google Shape;70;p24"/>
          <p:cNvSpPr txBox="1">
            <a:spLocks noGrp="1"/>
          </p:cNvSpPr>
          <p:nvPr>
            <p:ph type="body" idx="2"/>
          </p:nvPr>
        </p:nvSpPr>
        <p:spPr>
          <a:xfrm>
            <a:off x="6398418" y="1535113"/>
            <a:ext cx="5011580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1" name="Google Shape;71;p24"/>
          <p:cNvSpPr txBox="1">
            <a:spLocks noGrp="1"/>
          </p:cNvSpPr>
          <p:nvPr>
            <p:ph type="body" idx="3"/>
          </p:nvPr>
        </p:nvSpPr>
        <p:spPr>
          <a:xfrm>
            <a:off x="1061156" y="2174875"/>
            <a:ext cx="502010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accent5"/>
              </a:buClr>
              <a:buSzPts val="2400"/>
              <a:buChar char="•"/>
              <a:defRPr sz="2400">
                <a:solidFill>
                  <a:srgbClr val="5D5040"/>
                </a:solidFill>
              </a:defRPr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Char char="–"/>
              <a:defRPr sz="2000">
                <a:solidFill>
                  <a:srgbClr val="5D5040"/>
                </a:solidFill>
              </a:defRPr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Char char="•"/>
              <a:defRPr sz="1800">
                <a:solidFill>
                  <a:srgbClr val="5D5040"/>
                </a:solidFill>
              </a:defRPr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accent5"/>
              </a:buClr>
              <a:buSzPts val="1600"/>
              <a:buChar char="–"/>
              <a:defRPr sz="1600">
                <a:solidFill>
                  <a:srgbClr val="5D5040"/>
                </a:solidFill>
              </a:defRPr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accent5"/>
              </a:buClr>
              <a:buSzPts val="1600"/>
              <a:buChar char="»"/>
              <a:defRPr sz="1600">
                <a:solidFill>
                  <a:srgbClr val="5D5040"/>
                </a:solidFill>
              </a:defRPr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72" name="Google Shape;72;p24"/>
          <p:cNvSpPr txBox="1">
            <a:spLocks noGrp="1"/>
          </p:cNvSpPr>
          <p:nvPr>
            <p:ph type="body" idx="4"/>
          </p:nvPr>
        </p:nvSpPr>
        <p:spPr>
          <a:xfrm>
            <a:off x="1061156" y="1535113"/>
            <a:ext cx="502010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3" name="Google Shape;73;p24"/>
          <p:cNvSpPr txBox="1">
            <a:spLocks noGrp="1"/>
          </p:cNvSpPr>
          <p:nvPr>
            <p:ph type="title"/>
          </p:nvPr>
        </p:nvSpPr>
        <p:spPr>
          <a:xfrm>
            <a:off x="1061157" y="274638"/>
            <a:ext cx="10348841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4"/>
          <p:cNvSpPr txBox="1">
            <a:spLocks noGrp="1"/>
          </p:cNvSpPr>
          <p:nvPr>
            <p:ph type="sldNum" idx="12"/>
          </p:nvPr>
        </p:nvSpPr>
        <p:spPr>
          <a:xfrm>
            <a:off x="11233496" y="6386190"/>
            <a:ext cx="695040" cy="411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Photo Only">
  <p:cSld name="One Photo Only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25"/>
          <p:cNvSpPr txBox="1">
            <a:spLocks noGrp="1"/>
          </p:cNvSpPr>
          <p:nvPr>
            <p:ph type="ftr" idx="11"/>
          </p:nvPr>
        </p:nvSpPr>
        <p:spPr>
          <a:xfrm>
            <a:off x="6199339" y="6386190"/>
            <a:ext cx="5034261" cy="411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5"/>
          <p:cNvSpPr txBox="1">
            <a:spLocks noGrp="1"/>
          </p:cNvSpPr>
          <p:nvPr>
            <p:ph type="title"/>
          </p:nvPr>
        </p:nvSpPr>
        <p:spPr>
          <a:xfrm>
            <a:off x="1061157" y="5486400"/>
            <a:ext cx="10397067" cy="59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5"/>
          <p:cNvSpPr>
            <a:spLocks noGrp="1"/>
          </p:cNvSpPr>
          <p:nvPr>
            <p:ph type="pic" idx="2"/>
          </p:nvPr>
        </p:nvSpPr>
        <p:spPr>
          <a:xfrm>
            <a:off x="1061157" y="381000"/>
            <a:ext cx="10397067" cy="4953000"/>
          </a:xfrm>
          <a:prstGeom prst="rect">
            <a:avLst/>
          </a:prstGeom>
          <a:noFill/>
          <a:ln>
            <a:noFill/>
          </a:ln>
        </p:spPr>
      </p:sp>
      <p:sp>
        <p:nvSpPr>
          <p:cNvPr id="79" name="Google Shape;79;p25"/>
          <p:cNvSpPr txBox="1">
            <a:spLocks noGrp="1"/>
          </p:cNvSpPr>
          <p:nvPr>
            <p:ph type="sldNum" idx="12"/>
          </p:nvPr>
        </p:nvSpPr>
        <p:spPr>
          <a:xfrm>
            <a:off x="11233496" y="6386190"/>
            <a:ext cx="695040" cy="411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our Photos">
  <p:cSld name="Four Photos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6"/>
          <p:cNvSpPr txBox="1">
            <a:spLocks noGrp="1"/>
          </p:cNvSpPr>
          <p:nvPr>
            <p:ph type="ftr" idx="11"/>
          </p:nvPr>
        </p:nvSpPr>
        <p:spPr>
          <a:xfrm>
            <a:off x="6199339" y="6386190"/>
            <a:ext cx="5034261" cy="411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6"/>
          <p:cNvSpPr>
            <a:spLocks noGrp="1"/>
          </p:cNvSpPr>
          <p:nvPr>
            <p:ph type="pic" idx="2"/>
          </p:nvPr>
        </p:nvSpPr>
        <p:spPr>
          <a:xfrm>
            <a:off x="6398299" y="3420666"/>
            <a:ext cx="5034380" cy="2816226"/>
          </a:xfrm>
          <a:prstGeom prst="rect">
            <a:avLst/>
          </a:prstGeom>
          <a:noFill/>
          <a:ln>
            <a:noFill/>
          </a:ln>
        </p:spPr>
      </p:sp>
      <p:sp>
        <p:nvSpPr>
          <p:cNvPr id="83" name="Google Shape;83;p26"/>
          <p:cNvSpPr>
            <a:spLocks noGrp="1"/>
          </p:cNvSpPr>
          <p:nvPr>
            <p:ph type="pic" idx="3"/>
          </p:nvPr>
        </p:nvSpPr>
        <p:spPr>
          <a:xfrm>
            <a:off x="1061155" y="3421863"/>
            <a:ext cx="5034845" cy="2816226"/>
          </a:xfrm>
          <a:prstGeom prst="rect">
            <a:avLst/>
          </a:prstGeom>
          <a:noFill/>
          <a:ln>
            <a:noFill/>
          </a:ln>
        </p:spPr>
      </p:sp>
      <p:sp>
        <p:nvSpPr>
          <p:cNvPr id="84" name="Google Shape;84;p26"/>
          <p:cNvSpPr>
            <a:spLocks noGrp="1"/>
          </p:cNvSpPr>
          <p:nvPr>
            <p:ph type="pic" idx="4"/>
          </p:nvPr>
        </p:nvSpPr>
        <p:spPr>
          <a:xfrm>
            <a:off x="6384031" y="424615"/>
            <a:ext cx="5048544" cy="2816226"/>
          </a:xfrm>
          <a:prstGeom prst="rect">
            <a:avLst/>
          </a:prstGeom>
          <a:noFill/>
          <a:ln>
            <a:noFill/>
          </a:ln>
        </p:spPr>
      </p:sp>
      <p:sp>
        <p:nvSpPr>
          <p:cNvPr id="85" name="Google Shape;85;p26"/>
          <p:cNvSpPr>
            <a:spLocks noGrp="1"/>
          </p:cNvSpPr>
          <p:nvPr>
            <p:ph type="pic" idx="5"/>
          </p:nvPr>
        </p:nvSpPr>
        <p:spPr>
          <a:xfrm>
            <a:off x="1061155" y="424615"/>
            <a:ext cx="5012268" cy="2816226"/>
          </a:xfrm>
          <a:prstGeom prst="rect">
            <a:avLst/>
          </a:prstGeom>
          <a:noFill/>
          <a:ln>
            <a:noFill/>
          </a:ln>
        </p:spPr>
      </p:sp>
      <p:sp>
        <p:nvSpPr>
          <p:cNvPr id="86" name="Google Shape;86;p26"/>
          <p:cNvSpPr txBox="1">
            <a:spLocks noGrp="1"/>
          </p:cNvSpPr>
          <p:nvPr>
            <p:ph type="sldNum" idx="12"/>
          </p:nvPr>
        </p:nvSpPr>
        <p:spPr>
          <a:xfrm>
            <a:off x="11233496" y="6386190"/>
            <a:ext cx="695040" cy="411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our Photos - With Animation">
  <p:cSld name="Four Photos - With Animation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7"/>
          <p:cNvSpPr txBox="1">
            <a:spLocks noGrp="1"/>
          </p:cNvSpPr>
          <p:nvPr>
            <p:ph type="ftr" idx="11"/>
          </p:nvPr>
        </p:nvSpPr>
        <p:spPr>
          <a:xfrm>
            <a:off x="6199339" y="6386190"/>
            <a:ext cx="5034261" cy="411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27"/>
          <p:cNvSpPr>
            <a:spLocks noGrp="1"/>
          </p:cNvSpPr>
          <p:nvPr>
            <p:ph type="pic" idx="2"/>
          </p:nvPr>
        </p:nvSpPr>
        <p:spPr>
          <a:xfrm>
            <a:off x="6398419" y="3424425"/>
            <a:ext cx="5011579" cy="2816226"/>
          </a:xfrm>
          <a:prstGeom prst="rect">
            <a:avLst/>
          </a:prstGeom>
          <a:noFill/>
          <a:ln>
            <a:noFill/>
          </a:ln>
        </p:spPr>
      </p:sp>
      <p:sp>
        <p:nvSpPr>
          <p:cNvPr id="90" name="Google Shape;90;p27"/>
          <p:cNvSpPr>
            <a:spLocks noGrp="1"/>
          </p:cNvSpPr>
          <p:nvPr>
            <p:ph type="pic" idx="3"/>
          </p:nvPr>
        </p:nvSpPr>
        <p:spPr>
          <a:xfrm>
            <a:off x="1061155" y="3424369"/>
            <a:ext cx="5034845" cy="2816226"/>
          </a:xfrm>
          <a:prstGeom prst="rect">
            <a:avLst/>
          </a:prstGeom>
          <a:noFill/>
          <a:ln>
            <a:noFill/>
          </a:ln>
        </p:spPr>
      </p:sp>
      <p:sp>
        <p:nvSpPr>
          <p:cNvPr id="91" name="Google Shape;91;p27"/>
          <p:cNvSpPr>
            <a:spLocks noGrp="1"/>
          </p:cNvSpPr>
          <p:nvPr>
            <p:ph type="pic" idx="4"/>
          </p:nvPr>
        </p:nvSpPr>
        <p:spPr>
          <a:xfrm>
            <a:off x="6398419" y="411441"/>
            <a:ext cx="5034156" cy="2816226"/>
          </a:xfrm>
          <a:prstGeom prst="rect">
            <a:avLst/>
          </a:prstGeom>
          <a:noFill/>
          <a:ln>
            <a:noFill/>
          </a:ln>
        </p:spPr>
      </p:sp>
      <p:sp>
        <p:nvSpPr>
          <p:cNvPr id="92" name="Google Shape;92;p27"/>
          <p:cNvSpPr>
            <a:spLocks noGrp="1"/>
          </p:cNvSpPr>
          <p:nvPr>
            <p:ph type="pic" idx="5"/>
          </p:nvPr>
        </p:nvSpPr>
        <p:spPr>
          <a:xfrm>
            <a:off x="1061155" y="411441"/>
            <a:ext cx="5012268" cy="2816226"/>
          </a:xfrm>
          <a:prstGeom prst="rect">
            <a:avLst/>
          </a:prstGeom>
          <a:noFill/>
          <a:ln>
            <a:noFill/>
          </a:ln>
        </p:spPr>
      </p:sp>
      <p:sp>
        <p:nvSpPr>
          <p:cNvPr id="93" name="Google Shape;93;p27"/>
          <p:cNvSpPr txBox="1">
            <a:spLocks noGrp="1"/>
          </p:cNvSpPr>
          <p:nvPr>
            <p:ph type="sldNum" idx="12"/>
          </p:nvPr>
        </p:nvSpPr>
        <p:spPr>
          <a:xfrm>
            <a:off x="11233496" y="6386190"/>
            <a:ext cx="695040" cy="411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With Photo" type="objTx">
  <p:cSld name="OBJECT_WITH_CAPTION_TEXT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8"/>
          <p:cNvSpPr txBox="1">
            <a:spLocks noGrp="1"/>
          </p:cNvSpPr>
          <p:nvPr>
            <p:ph type="ftr" idx="11"/>
          </p:nvPr>
        </p:nvSpPr>
        <p:spPr>
          <a:xfrm>
            <a:off x="6199339" y="6386190"/>
            <a:ext cx="5034261" cy="411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28"/>
          <p:cNvSpPr txBox="1">
            <a:spLocks noGrp="1"/>
          </p:cNvSpPr>
          <p:nvPr>
            <p:ph type="body" idx="1"/>
          </p:nvPr>
        </p:nvSpPr>
        <p:spPr>
          <a:xfrm>
            <a:off x="5384800" y="273051"/>
            <a:ext cx="6070353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640"/>
              </a:spcBef>
              <a:spcAft>
                <a:spcPts val="0"/>
              </a:spcAft>
              <a:buSzPts val="3200"/>
              <a:buFont typeface="Arial"/>
              <a:buNone/>
              <a:defRPr sz="3200"/>
            </a:lvl1pPr>
            <a:lvl2pPr marL="914400" lvl="1" indent="-228600" algn="l">
              <a:spcBef>
                <a:spcPts val="560"/>
              </a:spcBef>
              <a:spcAft>
                <a:spcPts val="0"/>
              </a:spcAft>
              <a:buSzPts val="2800"/>
              <a:buFont typeface="Arial"/>
              <a:buNone/>
              <a:defRPr sz="2800"/>
            </a:lvl2pPr>
            <a:lvl3pPr marL="1371600" lvl="2" indent="-22860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  <a:defRPr sz="24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None/>
              <a:defRPr sz="2000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None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97" name="Google Shape;97;p28"/>
          <p:cNvSpPr txBox="1">
            <a:spLocks noGrp="1"/>
          </p:cNvSpPr>
          <p:nvPr>
            <p:ph type="body" idx="2"/>
          </p:nvPr>
        </p:nvSpPr>
        <p:spPr>
          <a:xfrm>
            <a:off x="1038577" y="1435101"/>
            <a:ext cx="414302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98" name="Google Shape;98;p28"/>
          <p:cNvSpPr txBox="1">
            <a:spLocks noGrp="1"/>
          </p:cNvSpPr>
          <p:nvPr>
            <p:ph type="title"/>
          </p:nvPr>
        </p:nvSpPr>
        <p:spPr>
          <a:xfrm>
            <a:off x="1038578" y="273050"/>
            <a:ext cx="412044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28"/>
          <p:cNvSpPr txBox="1">
            <a:spLocks noGrp="1"/>
          </p:cNvSpPr>
          <p:nvPr>
            <p:ph type="sldNum" idx="12"/>
          </p:nvPr>
        </p:nvSpPr>
        <p:spPr>
          <a:xfrm>
            <a:off x="11233496" y="6386190"/>
            <a:ext cx="695040" cy="411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9"/>
          <p:cNvSpPr txBox="1">
            <a:spLocks noGrp="1"/>
          </p:cNvSpPr>
          <p:nvPr>
            <p:ph type="ftr" idx="11"/>
          </p:nvPr>
        </p:nvSpPr>
        <p:spPr>
          <a:xfrm>
            <a:off x="6199339" y="6386190"/>
            <a:ext cx="5034261" cy="411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29"/>
          <p:cNvSpPr txBox="1">
            <a:spLocks noGrp="1"/>
          </p:cNvSpPr>
          <p:nvPr>
            <p:ph type="title"/>
          </p:nvPr>
        </p:nvSpPr>
        <p:spPr>
          <a:xfrm>
            <a:off x="1061156" y="308504"/>
            <a:ext cx="10371419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29"/>
          <p:cNvSpPr txBox="1">
            <a:spLocks noGrp="1"/>
          </p:cNvSpPr>
          <p:nvPr>
            <p:ph type="sldNum" idx="12"/>
          </p:nvPr>
        </p:nvSpPr>
        <p:spPr>
          <a:xfrm>
            <a:off x="11233496" y="6386190"/>
            <a:ext cx="695040" cy="411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0"/>
          <p:cNvSpPr txBox="1">
            <a:spLocks noGrp="1"/>
          </p:cNvSpPr>
          <p:nvPr>
            <p:ph type="ftr" idx="11"/>
          </p:nvPr>
        </p:nvSpPr>
        <p:spPr>
          <a:xfrm>
            <a:off x="6199339" y="6386190"/>
            <a:ext cx="5034261" cy="411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30"/>
          <p:cNvSpPr txBox="1">
            <a:spLocks noGrp="1"/>
          </p:cNvSpPr>
          <p:nvPr>
            <p:ph type="sldNum" idx="12"/>
          </p:nvPr>
        </p:nvSpPr>
        <p:spPr>
          <a:xfrm>
            <a:off x="11233496" y="6386190"/>
            <a:ext cx="695040" cy="411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letely Blank Page">
  <p:cSld name="Completely Blank Page">
    <p:bg>
      <p:bgPr>
        <a:solidFill>
          <a:schemeClr val="lt1"/>
        </a:solid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roduction" type="obj">
  <p:cSld name="OBJEC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6"/>
          <p:cNvSpPr txBox="1">
            <a:spLocks noGrp="1"/>
          </p:cNvSpPr>
          <p:nvPr>
            <p:ph type="ftr" idx="11"/>
          </p:nvPr>
        </p:nvSpPr>
        <p:spPr>
          <a:xfrm>
            <a:off x="6998711" y="6401870"/>
            <a:ext cx="4198120" cy="411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accent3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6"/>
          <p:cNvSpPr txBox="1">
            <a:spLocks noGrp="1"/>
          </p:cNvSpPr>
          <p:nvPr>
            <p:ph type="body" idx="1"/>
          </p:nvPr>
        </p:nvSpPr>
        <p:spPr>
          <a:xfrm>
            <a:off x="1061156" y="1600201"/>
            <a:ext cx="10325299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640"/>
              </a:spcBef>
              <a:spcAft>
                <a:spcPts val="0"/>
              </a:spcAft>
              <a:buSzPts val="3200"/>
              <a:buFont typeface="Arial"/>
              <a:buNone/>
              <a:defRPr>
                <a:solidFill>
                  <a:schemeClr val="dk1"/>
                </a:solidFill>
              </a:defRPr>
            </a:lvl1pPr>
            <a:lvl2pPr marL="914400" lvl="1" indent="-228600" algn="l">
              <a:spcBef>
                <a:spcPts val="560"/>
              </a:spcBef>
              <a:spcAft>
                <a:spcPts val="0"/>
              </a:spcAft>
              <a:buSzPts val="2800"/>
              <a:buFont typeface="Arial"/>
              <a:buNone/>
              <a:defRPr/>
            </a:lvl2pPr>
            <a:lvl3pPr marL="1371600" lvl="2" indent="-22860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  <a:defRPr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None/>
              <a:defRPr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16"/>
          <p:cNvSpPr txBox="1">
            <a:spLocks noGrp="1"/>
          </p:cNvSpPr>
          <p:nvPr>
            <p:ph type="title"/>
          </p:nvPr>
        </p:nvSpPr>
        <p:spPr>
          <a:xfrm>
            <a:off x="1061157" y="274638"/>
            <a:ext cx="10325299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  <a:defRPr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6"/>
          <p:cNvSpPr txBox="1">
            <a:spLocks noGrp="1"/>
          </p:cNvSpPr>
          <p:nvPr>
            <p:ph type="sldNum" idx="12"/>
          </p:nvPr>
        </p:nvSpPr>
        <p:spPr>
          <a:xfrm>
            <a:off x="11217615" y="6386190"/>
            <a:ext cx="757748" cy="411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losing Slide">
  <p:cSld name="Closing Slid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7"/>
          <p:cNvSpPr txBox="1">
            <a:spLocks noGrp="1"/>
          </p:cNvSpPr>
          <p:nvPr>
            <p:ph type="subTitle" idx="1"/>
          </p:nvPr>
        </p:nvSpPr>
        <p:spPr>
          <a:xfrm>
            <a:off x="3082822" y="1524000"/>
            <a:ext cx="8364111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560"/>
              </a:spcBef>
              <a:spcAft>
                <a:spcPts val="0"/>
              </a:spcAft>
              <a:buSzPts val="2800"/>
              <a:buNone/>
              <a:defRPr sz="2800" b="0" i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SzPts val="2800"/>
              <a:buNone/>
              <a:defRPr>
                <a:solidFill>
                  <a:srgbClr val="919191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SzPts val="2400"/>
              <a:buNone/>
              <a:defRPr>
                <a:solidFill>
                  <a:srgbClr val="919191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SzPts val="2000"/>
              <a:buNone/>
              <a:defRPr>
                <a:solidFill>
                  <a:srgbClr val="919191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SzPts val="2000"/>
              <a:buNone/>
              <a:defRPr>
                <a:solidFill>
                  <a:srgbClr val="919191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919191"/>
              </a:buClr>
              <a:buSzPts val="2000"/>
              <a:buNone/>
              <a:defRPr>
                <a:solidFill>
                  <a:srgbClr val="919191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919191"/>
              </a:buClr>
              <a:buSzPts val="2000"/>
              <a:buNone/>
              <a:defRPr>
                <a:solidFill>
                  <a:srgbClr val="919191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919191"/>
              </a:buClr>
              <a:buSzPts val="2000"/>
              <a:buNone/>
              <a:defRPr>
                <a:solidFill>
                  <a:srgbClr val="919191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919191"/>
              </a:buClr>
              <a:buSzPts val="2000"/>
              <a:buNone/>
              <a:defRPr>
                <a:solidFill>
                  <a:srgbClr val="919191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7"/>
          <p:cNvSpPr/>
          <p:nvPr/>
        </p:nvSpPr>
        <p:spPr>
          <a:xfrm>
            <a:off x="0" y="0"/>
            <a:ext cx="2290527" cy="6858000"/>
          </a:xfrm>
          <a:prstGeom prst="rect">
            <a:avLst/>
          </a:prstGeom>
          <a:solidFill>
            <a:schemeClr val="accent3"/>
          </a:solidFill>
          <a:ln w="9525" cap="flat" cmpd="sng">
            <a:solidFill>
              <a:srgbClr val="002D86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" name="Google Shape;31;p17" descr="A picture containing drawing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6510" y="1583253"/>
            <a:ext cx="1599036" cy="547665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17"/>
          <p:cNvSpPr txBox="1"/>
          <p:nvPr/>
        </p:nvSpPr>
        <p:spPr>
          <a:xfrm>
            <a:off x="260260" y="5134006"/>
            <a:ext cx="1453039" cy="1477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0" i="0" u="none" strike="noStrike" cap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Southern</a:t>
            </a:r>
            <a:br>
              <a:rPr lang="en-US" sz="1500" b="0" i="0" u="none" strike="noStrike" cap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en-US" sz="1500" b="0" i="0" u="none" strike="noStrike" cap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Regional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Education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Board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SREB.org</a:t>
            </a:r>
            <a:endParaRPr sz="15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- Bullet Style">
  <p:cSld name="Text - Bullet Style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8"/>
          <p:cNvSpPr txBox="1">
            <a:spLocks noGrp="1"/>
          </p:cNvSpPr>
          <p:nvPr>
            <p:ph type="ftr" idx="11"/>
          </p:nvPr>
        </p:nvSpPr>
        <p:spPr>
          <a:xfrm>
            <a:off x="6199339" y="6386190"/>
            <a:ext cx="5034261" cy="411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8"/>
          <p:cNvSpPr txBox="1">
            <a:spLocks noGrp="1"/>
          </p:cNvSpPr>
          <p:nvPr>
            <p:ph type="body" idx="1"/>
          </p:nvPr>
        </p:nvSpPr>
        <p:spPr>
          <a:xfrm>
            <a:off x="1061156" y="1662071"/>
            <a:ext cx="10371523" cy="44640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2400"/>
              <a:buChar char="•"/>
              <a:defRPr sz="2400">
                <a:solidFill>
                  <a:schemeClr val="dk1"/>
                </a:solidFill>
              </a:defRPr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Char char="–"/>
              <a:defRPr sz="2000">
                <a:solidFill>
                  <a:schemeClr val="dk1"/>
                </a:solidFill>
              </a:defRPr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Char char="•"/>
              <a:defRPr sz="1800">
                <a:solidFill>
                  <a:schemeClr val="dk1"/>
                </a:solidFill>
              </a:defRPr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accent5"/>
              </a:buClr>
              <a:buSzPts val="1600"/>
              <a:buChar char="–"/>
              <a:defRPr sz="1600">
                <a:solidFill>
                  <a:schemeClr val="dk1"/>
                </a:solidFill>
              </a:defRPr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accent5"/>
              </a:buClr>
              <a:buSzPts val="1600"/>
              <a:buChar char="»"/>
              <a:defRPr sz="1600">
                <a:solidFill>
                  <a:schemeClr val="dk1"/>
                </a:solidFill>
              </a:defRPr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36" name="Google Shape;36;p18"/>
          <p:cNvSpPr txBox="1">
            <a:spLocks noGrp="1"/>
          </p:cNvSpPr>
          <p:nvPr>
            <p:ph type="title"/>
          </p:nvPr>
        </p:nvSpPr>
        <p:spPr>
          <a:xfrm>
            <a:off x="1061157" y="274638"/>
            <a:ext cx="10348841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8"/>
          <p:cNvSpPr txBox="1">
            <a:spLocks noGrp="1"/>
          </p:cNvSpPr>
          <p:nvPr>
            <p:ph type="sldNum" idx="12"/>
          </p:nvPr>
        </p:nvSpPr>
        <p:spPr>
          <a:xfrm>
            <a:off x="11233496" y="6386190"/>
            <a:ext cx="695040" cy="411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- Number Style">
  <p:cSld name="Text - Number Style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9"/>
          <p:cNvSpPr txBox="1">
            <a:spLocks noGrp="1"/>
          </p:cNvSpPr>
          <p:nvPr>
            <p:ph type="ftr" idx="11"/>
          </p:nvPr>
        </p:nvSpPr>
        <p:spPr>
          <a:xfrm>
            <a:off x="6199339" y="6386190"/>
            <a:ext cx="5034261" cy="411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9"/>
          <p:cNvSpPr txBox="1">
            <a:spLocks noGrp="1"/>
          </p:cNvSpPr>
          <p:nvPr>
            <p:ph type="body" idx="1"/>
          </p:nvPr>
        </p:nvSpPr>
        <p:spPr>
          <a:xfrm>
            <a:off x="1061156" y="1662071"/>
            <a:ext cx="10394101" cy="44640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Arial"/>
              <a:buAutoNum type="romanUcPeriod"/>
              <a:defRPr sz="2400">
                <a:solidFill>
                  <a:srgbClr val="5D5040"/>
                </a:solidFill>
              </a:defRPr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Arial"/>
              <a:buAutoNum type="romanUcPeriod"/>
              <a:defRPr sz="2000">
                <a:solidFill>
                  <a:srgbClr val="5D5040"/>
                </a:solidFill>
              </a:defRPr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Arial"/>
              <a:buAutoNum type="romanUcPeriod"/>
              <a:defRPr sz="1800">
                <a:solidFill>
                  <a:srgbClr val="5D5040"/>
                </a:solidFill>
              </a:defRPr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accent5"/>
              </a:buClr>
              <a:buSzPts val="1600"/>
              <a:buFont typeface="Arial"/>
              <a:buAutoNum type="romanUcPeriod"/>
              <a:defRPr sz="1600">
                <a:solidFill>
                  <a:srgbClr val="5D5040"/>
                </a:solidFill>
              </a:defRPr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accent5"/>
              </a:buClr>
              <a:buSzPts val="1600"/>
              <a:buChar char="»"/>
              <a:defRPr sz="1600">
                <a:solidFill>
                  <a:srgbClr val="5D5040"/>
                </a:solidFill>
              </a:defRPr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1" name="Google Shape;41;p19"/>
          <p:cNvSpPr txBox="1">
            <a:spLocks noGrp="1"/>
          </p:cNvSpPr>
          <p:nvPr>
            <p:ph type="title"/>
          </p:nvPr>
        </p:nvSpPr>
        <p:spPr>
          <a:xfrm>
            <a:off x="1061156" y="274638"/>
            <a:ext cx="10371419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9"/>
          <p:cNvSpPr txBox="1">
            <a:spLocks noGrp="1"/>
          </p:cNvSpPr>
          <p:nvPr>
            <p:ph type="sldNum" idx="12"/>
          </p:nvPr>
        </p:nvSpPr>
        <p:spPr>
          <a:xfrm>
            <a:off x="11256073" y="6386190"/>
            <a:ext cx="695040" cy="411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- One Column">
  <p:cSld name="Text - One Column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0"/>
          <p:cNvSpPr txBox="1">
            <a:spLocks noGrp="1"/>
          </p:cNvSpPr>
          <p:nvPr>
            <p:ph type="ftr" idx="11"/>
          </p:nvPr>
        </p:nvSpPr>
        <p:spPr>
          <a:xfrm>
            <a:off x="6199339" y="6386190"/>
            <a:ext cx="5034261" cy="411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0"/>
          <p:cNvSpPr txBox="1">
            <a:spLocks noGrp="1"/>
          </p:cNvSpPr>
          <p:nvPr>
            <p:ph type="body" idx="1"/>
          </p:nvPr>
        </p:nvSpPr>
        <p:spPr>
          <a:xfrm>
            <a:off x="1061155" y="1600201"/>
            <a:ext cx="10371421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560"/>
              </a:spcBef>
              <a:spcAft>
                <a:spcPts val="0"/>
              </a:spcAft>
              <a:buSzPts val="2800"/>
              <a:buFont typeface="Arial"/>
              <a:buNone/>
              <a:defRPr sz="2800">
                <a:solidFill>
                  <a:srgbClr val="5D5040"/>
                </a:solidFill>
              </a:defRPr>
            </a:lvl1pPr>
            <a:lvl2pPr marL="914400" lvl="1" indent="-22860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  <a:defRPr sz="2400"/>
            </a:lvl2pPr>
            <a:lvl3pPr marL="1371600" lvl="2" indent="-228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None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6" name="Google Shape;46;p20"/>
          <p:cNvSpPr txBox="1">
            <a:spLocks noGrp="1"/>
          </p:cNvSpPr>
          <p:nvPr>
            <p:ph type="title"/>
          </p:nvPr>
        </p:nvSpPr>
        <p:spPr>
          <a:xfrm>
            <a:off x="1061155" y="274638"/>
            <a:ext cx="1037142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0"/>
          <p:cNvSpPr txBox="1">
            <a:spLocks noGrp="1"/>
          </p:cNvSpPr>
          <p:nvPr>
            <p:ph type="sldNum" idx="12"/>
          </p:nvPr>
        </p:nvSpPr>
        <p:spPr>
          <a:xfrm>
            <a:off x="11233496" y="6386190"/>
            <a:ext cx="695040" cy="411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- One Column Centered">
  <p:cSld name="Text - One Column Centered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1"/>
          <p:cNvSpPr txBox="1">
            <a:spLocks noGrp="1"/>
          </p:cNvSpPr>
          <p:nvPr>
            <p:ph type="ftr" idx="11"/>
          </p:nvPr>
        </p:nvSpPr>
        <p:spPr>
          <a:xfrm>
            <a:off x="6199339" y="6386190"/>
            <a:ext cx="5034261" cy="411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1"/>
          <p:cNvSpPr txBox="1">
            <a:spLocks noGrp="1"/>
          </p:cNvSpPr>
          <p:nvPr>
            <p:ph type="body" idx="1"/>
          </p:nvPr>
        </p:nvSpPr>
        <p:spPr>
          <a:xfrm>
            <a:off x="1061157" y="1600201"/>
            <a:ext cx="103941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spcBef>
                <a:spcPts val="560"/>
              </a:spcBef>
              <a:spcAft>
                <a:spcPts val="0"/>
              </a:spcAft>
              <a:buSzPts val="2800"/>
              <a:buFont typeface="Arial"/>
              <a:buNone/>
              <a:defRPr sz="2800">
                <a:solidFill>
                  <a:srgbClr val="5D5040"/>
                </a:solidFill>
              </a:defRPr>
            </a:lvl1pPr>
            <a:lvl2pPr marL="914400" lvl="1" indent="-22860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  <a:defRPr sz="2400"/>
            </a:lvl2pPr>
            <a:lvl3pPr marL="1371600" lvl="2" indent="-228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None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51" name="Google Shape;51;p21"/>
          <p:cNvSpPr txBox="1">
            <a:spLocks noGrp="1"/>
          </p:cNvSpPr>
          <p:nvPr>
            <p:ph type="title"/>
          </p:nvPr>
        </p:nvSpPr>
        <p:spPr>
          <a:xfrm>
            <a:off x="1061156" y="274638"/>
            <a:ext cx="10371419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1"/>
          <p:cNvSpPr txBox="1">
            <a:spLocks noGrp="1"/>
          </p:cNvSpPr>
          <p:nvPr>
            <p:ph type="sldNum" idx="12"/>
          </p:nvPr>
        </p:nvSpPr>
        <p:spPr>
          <a:xfrm>
            <a:off x="11233496" y="6386190"/>
            <a:ext cx="695040" cy="411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- Two Column" type="twoObj">
  <p:cSld name="TWO_OBJECTS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2"/>
          <p:cNvSpPr txBox="1">
            <a:spLocks noGrp="1"/>
          </p:cNvSpPr>
          <p:nvPr>
            <p:ph type="ftr" idx="11"/>
          </p:nvPr>
        </p:nvSpPr>
        <p:spPr>
          <a:xfrm>
            <a:off x="6199339" y="6386190"/>
            <a:ext cx="5034261" cy="411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22"/>
          <p:cNvSpPr txBox="1">
            <a:spLocks noGrp="1"/>
          </p:cNvSpPr>
          <p:nvPr>
            <p:ph type="body" idx="1"/>
          </p:nvPr>
        </p:nvSpPr>
        <p:spPr>
          <a:xfrm>
            <a:off x="6420995" y="1600201"/>
            <a:ext cx="5034261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560"/>
              </a:spcBef>
              <a:spcAft>
                <a:spcPts val="0"/>
              </a:spcAft>
              <a:buSzPts val="2800"/>
              <a:buFont typeface="Arial"/>
              <a:buNone/>
              <a:defRPr sz="2800"/>
            </a:lvl1pPr>
            <a:lvl2pPr marL="914400" lvl="1" indent="-22860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  <a:defRPr sz="2400"/>
            </a:lvl2pPr>
            <a:lvl3pPr marL="1371600" lvl="2" indent="-228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None/>
              <a:defRPr sz="2000"/>
            </a:lvl3pPr>
            <a:lvl4pPr marL="1828800" lvl="3" indent="-2286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marL="2286000" lvl="4" indent="-2286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56" name="Google Shape;56;p22"/>
          <p:cNvSpPr txBox="1">
            <a:spLocks noGrp="1"/>
          </p:cNvSpPr>
          <p:nvPr>
            <p:ph type="body" idx="2"/>
          </p:nvPr>
        </p:nvSpPr>
        <p:spPr>
          <a:xfrm>
            <a:off x="1061156" y="1600201"/>
            <a:ext cx="5021779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560"/>
              </a:spcBef>
              <a:spcAft>
                <a:spcPts val="0"/>
              </a:spcAft>
              <a:buSzPts val="2800"/>
              <a:buFont typeface="Arial"/>
              <a:buNone/>
              <a:defRPr sz="2800"/>
            </a:lvl1pPr>
            <a:lvl2pPr marL="914400" lvl="1" indent="-22860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  <a:defRPr sz="2400"/>
            </a:lvl2pPr>
            <a:lvl3pPr marL="1371600" lvl="2" indent="-228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None/>
              <a:defRPr sz="2000"/>
            </a:lvl3pPr>
            <a:lvl4pPr marL="1828800" lvl="3" indent="-2286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marL="2286000" lvl="4" indent="-2286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57" name="Google Shape;57;p22"/>
          <p:cNvSpPr txBox="1">
            <a:spLocks noGrp="1"/>
          </p:cNvSpPr>
          <p:nvPr>
            <p:ph type="title"/>
          </p:nvPr>
        </p:nvSpPr>
        <p:spPr>
          <a:xfrm>
            <a:off x="1061156" y="274638"/>
            <a:ext cx="10371419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2"/>
          <p:cNvSpPr txBox="1">
            <a:spLocks noGrp="1"/>
          </p:cNvSpPr>
          <p:nvPr>
            <p:ph type="sldNum" idx="12"/>
          </p:nvPr>
        </p:nvSpPr>
        <p:spPr>
          <a:xfrm>
            <a:off x="11233496" y="6386190"/>
            <a:ext cx="695040" cy="411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- Two Column Bullets" type="twoTxTwoObj">
  <p:cSld name="TWO_OBJECTS_WITH_TEX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3"/>
          <p:cNvSpPr txBox="1">
            <a:spLocks noGrp="1"/>
          </p:cNvSpPr>
          <p:nvPr>
            <p:ph type="ftr" idx="11"/>
          </p:nvPr>
        </p:nvSpPr>
        <p:spPr>
          <a:xfrm>
            <a:off x="6199339" y="6386190"/>
            <a:ext cx="5034261" cy="411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3"/>
          <p:cNvSpPr txBox="1">
            <a:spLocks noGrp="1"/>
          </p:cNvSpPr>
          <p:nvPr>
            <p:ph type="body" idx="1"/>
          </p:nvPr>
        </p:nvSpPr>
        <p:spPr>
          <a:xfrm>
            <a:off x="6396491" y="2174875"/>
            <a:ext cx="5058661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accent5"/>
              </a:buClr>
              <a:buSzPts val="2400"/>
              <a:buChar char="•"/>
              <a:defRPr sz="2400">
                <a:solidFill>
                  <a:srgbClr val="5D5040"/>
                </a:solidFill>
              </a:defRPr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Char char="–"/>
              <a:defRPr sz="2000">
                <a:solidFill>
                  <a:srgbClr val="5D5040"/>
                </a:solidFill>
              </a:defRPr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Char char="•"/>
              <a:defRPr sz="1800">
                <a:solidFill>
                  <a:srgbClr val="5D5040"/>
                </a:solidFill>
              </a:defRPr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accent5"/>
              </a:buClr>
              <a:buSzPts val="1600"/>
              <a:buChar char="–"/>
              <a:defRPr sz="1600">
                <a:solidFill>
                  <a:srgbClr val="5D5040"/>
                </a:solidFill>
              </a:defRPr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accent5"/>
              </a:buClr>
              <a:buSzPts val="1600"/>
              <a:buChar char="»"/>
              <a:defRPr sz="1600">
                <a:solidFill>
                  <a:srgbClr val="5D5040"/>
                </a:solidFill>
              </a:defRPr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62" name="Google Shape;62;p23"/>
          <p:cNvSpPr txBox="1">
            <a:spLocks noGrp="1"/>
          </p:cNvSpPr>
          <p:nvPr>
            <p:ph type="body" idx="2"/>
          </p:nvPr>
        </p:nvSpPr>
        <p:spPr>
          <a:xfrm>
            <a:off x="6396491" y="1535113"/>
            <a:ext cx="505876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3" name="Google Shape;63;p23"/>
          <p:cNvSpPr txBox="1">
            <a:spLocks noGrp="1"/>
          </p:cNvSpPr>
          <p:nvPr>
            <p:ph type="body" idx="3"/>
          </p:nvPr>
        </p:nvSpPr>
        <p:spPr>
          <a:xfrm>
            <a:off x="1061156" y="2174875"/>
            <a:ext cx="504268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accent5"/>
              </a:buClr>
              <a:buSzPts val="2400"/>
              <a:buChar char="•"/>
              <a:defRPr sz="2400">
                <a:solidFill>
                  <a:srgbClr val="5D5040"/>
                </a:solidFill>
              </a:defRPr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Char char="–"/>
              <a:defRPr sz="2000">
                <a:solidFill>
                  <a:srgbClr val="5D5040"/>
                </a:solidFill>
              </a:defRPr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Char char="•"/>
              <a:defRPr sz="1800">
                <a:solidFill>
                  <a:srgbClr val="5D5040"/>
                </a:solidFill>
              </a:defRPr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accent5"/>
              </a:buClr>
              <a:buSzPts val="1600"/>
              <a:buChar char="–"/>
              <a:defRPr sz="1600">
                <a:solidFill>
                  <a:srgbClr val="5D5040"/>
                </a:solidFill>
              </a:defRPr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accent5"/>
              </a:buClr>
              <a:buSzPts val="1600"/>
              <a:buChar char="»"/>
              <a:defRPr sz="1600">
                <a:solidFill>
                  <a:srgbClr val="5D5040"/>
                </a:solidFill>
              </a:defRPr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64" name="Google Shape;64;p23"/>
          <p:cNvSpPr txBox="1">
            <a:spLocks noGrp="1"/>
          </p:cNvSpPr>
          <p:nvPr>
            <p:ph type="body" idx="4"/>
          </p:nvPr>
        </p:nvSpPr>
        <p:spPr>
          <a:xfrm>
            <a:off x="1061156" y="1535113"/>
            <a:ext cx="504268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5" name="Google Shape;65;p23"/>
          <p:cNvSpPr txBox="1">
            <a:spLocks noGrp="1"/>
          </p:cNvSpPr>
          <p:nvPr>
            <p:ph type="title"/>
          </p:nvPr>
        </p:nvSpPr>
        <p:spPr>
          <a:xfrm>
            <a:off x="1061156" y="274638"/>
            <a:ext cx="10371419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3"/>
          <p:cNvSpPr txBox="1">
            <a:spLocks noGrp="1"/>
          </p:cNvSpPr>
          <p:nvPr>
            <p:ph type="sldNum" idx="12"/>
          </p:nvPr>
        </p:nvSpPr>
        <p:spPr>
          <a:xfrm>
            <a:off x="11233496" y="6386190"/>
            <a:ext cx="695040" cy="411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9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 txBox="1">
            <a:spLocks noGrp="1"/>
          </p:cNvSpPr>
          <p:nvPr>
            <p:ph type="title"/>
          </p:nvPr>
        </p:nvSpPr>
        <p:spPr>
          <a:xfrm>
            <a:off x="1061156" y="274638"/>
            <a:ext cx="10371419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4"/>
          <p:cNvSpPr txBox="1">
            <a:spLocks noGrp="1"/>
          </p:cNvSpPr>
          <p:nvPr>
            <p:ph type="body" idx="1"/>
          </p:nvPr>
        </p:nvSpPr>
        <p:spPr>
          <a:xfrm>
            <a:off x="1061156" y="1600201"/>
            <a:ext cx="10371419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rgbClr val="7C6A55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rgbClr val="7C6A5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rgbClr val="7C6A55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7C6A5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rgbClr val="7C6A55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rgbClr val="7C6A5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rgbClr val="7C6A55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rgbClr val="7C6A5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4"/>
          <p:cNvSpPr txBox="1">
            <a:spLocks noGrp="1"/>
          </p:cNvSpPr>
          <p:nvPr>
            <p:ph type="ftr" idx="11"/>
          </p:nvPr>
        </p:nvSpPr>
        <p:spPr>
          <a:xfrm>
            <a:off x="6267071" y="6386190"/>
            <a:ext cx="5034261" cy="411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4"/>
          <p:cNvSpPr txBox="1">
            <a:spLocks noGrp="1"/>
          </p:cNvSpPr>
          <p:nvPr>
            <p:ph type="sldNum" idx="12"/>
          </p:nvPr>
        </p:nvSpPr>
        <p:spPr>
          <a:xfrm>
            <a:off x="11301228" y="6386190"/>
            <a:ext cx="695040" cy="411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4" name="Google Shape;14;p14"/>
          <p:cNvSpPr/>
          <p:nvPr/>
        </p:nvSpPr>
        <p:spPr>
          <a:xfrm>
            <a:off x="0" y="0"/>
            <a:ext cx="305206" cy="6858000"/>
          </a:xfrm>
          <a:prstGeom prst="rect">
            <a:avLst/>
          </a:prstGeom>
          <a:solidFill>
            <a:schemeClr val="dk2"/>
          </a:solidFill>
          <a:ln>
            <a:noFill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5" name="Google Shape;15;p14"/>
          <p:cNvGrpSpPr/>
          <p:nvPr/>
        </p:nvGrpSpPr>
        <p:grpSpPr>
          <a:xfrm>
            <a:off x="493091" y="6220092"/>
            <a:ext cx="1414914" cy="502748"/>
            <a:chOff x="458801" y="6242952"/>
            <a:chExt cx="1414914" cy="502748"/>
          </a:xfrm>
        </p:grpSpPr>
        <p:sp>
          <p:nvSpPr>
            <p:cNvPr id="16" name="Google Shape;16;p14"/>
            <p:cNvSpPr/>
            <p:nvPr/>
          </p:nvSpPr>
          <p:spPr>
            <a:xfrm>
              <a:off x="458801" y="6242952"/>
              <a:ext cx="1414914" cy="502748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7" name="Google Shape;17;p14" descr="A blue and black logo&#10;&#10;Description automatically generated"/>
            <p:cNvPicPr preferRelativeResize="0"/>
            <p:nvPr/>
          </p:nvPicPr>
          <p:blipFill rotWithShape="1">
            <a:blip r:embed="rId20">
              <a:alphaModFix/>
            </a:blip>
            <a:srcRect/>
            <a:stretch/>
          </p:blipFill>
          <p:spPr>
            <a:xfrm>
              <a:off x="534924" y="6358906"/>
              <a:ext cx="961023" cy="328423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gNcrmC5GYEzXcRtMZcOQebj_VsrDGNa2RcCy_G2g3RQ/edit?usp=sharing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ocs.google.com/document/d/16IiexbfK_ip6UM5LyNQI9JEH3dwWbC6k3hbGmH_J6Cw/edit?usp=sharing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Stephen.Pruitt@sreb.org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linda.tyree@sreb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"/>
          <p:cNvSpPr txBox="1">
            <a:spLocks noGrp="1"/>
          </p:cNvSpPr>
          <p:nvPr>
            <p:ph type="ctrTitle"/>
          </p:nvPr>
        </p:nvSpPr>
        <p:spPr>
          <a:xfrm>
            <a:off x="2684125" y="764564"/>
            <a:ext cx="9031500" cy="28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Arial"/>
              <a:buNone/>
            </a:pPr>
            <a:r>
              <a:rPr lang="en-US"/>
              <a:t>SREB Crisis Recovery Support Network </a:t>
            </a:r>
            <a:endParaRPr/>
          </a:p>
        </p:txBody>
      </p:sp>
      <p:sp>
        <p:nvSpPr>
          <p:cNvPr id="113" name="Google Shape;113;p1"/>
          <p:cNvSpPr txBox="1">
            <a:spLocks noGrp="1"/>
          </p:cNvSpPr>
          <p:nvPr>
            <p:ph type="subTitle" idx="1"/>
          </p:nvPr>
        </p:nvSpPr>
        <p:spPr>
          <a:xfrm>
            <a:off x="2684125" y="3055451"/>
            <a:ext cx="6256200" cy="338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/>
          </a:p>
          <a:p>
            <a:pPr marL="0" lvl="0" indent="0" algn="l" rtl="0">
              <a:spcBef>
                <a:spcPts val="518"/>
              </a:spcBef>
              <a:spcAft>
                <a:spcPts val="0"/>
              </a:spcAft>
              <a:buSzPts val="2800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518"/>
              </a:spcBef>
              <a:spcAft>
                <a:spcPts val="0"/>
              </a:spcAft>
              <a:buSzPts val="2800"/>
              <a:buNone/>
            </a:pPr>
            <a:r>
              <a:rPr lang="en-US">
                <a:solidFill>
                  <a:schemeClr val="dk1"/>
                </a:solidFill>
              </a:rPr>
              <a:t>Stephen L. Pruitt, Ph.D.</a:t>
            </a:r>
            <a:endParaRPr/>
          </a:p>
          <a:p>
            <a:pPr marL="0" lvl="0" indent="0" algn="l" rtl="0">
              <a:spcBef>
                <a:spcPts val="518"/>
              </a:spcBef>
              <a:spcAft>
                <a:spcPts val="0"/>
              </a:spcAft>
              <a:buSzPts val="2800"/>
              <a:buNone/>
            </a:pPr>
            <a:r>
              <a:rPr lang="en-US">
                <a:solidFill>
                  <a:schemeClr val="dk1"/>
                </a:solidFill>
              </a:rPr>
              <a:t>President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518"/>
              </a:spcBef>
              <a:spcAft>
                <a:spcPts val="0"/>
              </a:spcAft>
              <a:buSzPts val="2800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518"/>
              </a:spcBef>
              <a:spcAft>
                <a:spcPts val="0"/>
              </a:spcAft>
              <a:buSzPts val="2800"/>
              <a:buNone/>
            </a:pPr>
            <a:r>
              <a:rPr lang="en-US">
                <a:solidFill>
                  <a:schemeClr val="dk1"/>
                </a:solidFill>
              </a:rPr>
              <a:t>Linda Tyree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518"/>
              </a:spcBef>
              <a:spcAft>
                <a:spcPts val="0"/>
              </a:spcAft>
              <a:buSzPts val="2800"/>
              <a:buNone/>
            </a:pPr>
            <a:r>
              <a:rPr lang="en-US">
                <a:solidFill>
                  <a:schemeClr val="dk1"/>
                </a:solidFill>
              </a:rPr>
              <a:t>Program Director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341cf7f1088_0_2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43180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Your school counselors are recognized for their work and expertise.</a:t>
            </a:r>
            <a:endParaRPr/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Professional learning provided by SREB builds capacity and sustainability within your own district.</a:t>
            </a:r>
            <a:endParaRPr/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In the event of a crisis event (i.e. catastrophic accident, act of violence, natural disaster, etc.) you will receive support for a full year following the crisis event, at no cost to your district. </a:t>
            </a:r>
            <a:endParaRPr/>
          </a:p>
        </p:txBody>
      </p:sp>
      <p:sp>
        <p:nvSpPr>
          <p:cNvPr id="168" name="Google Shape;168;g341cf7f1088_0_2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Benefits </a:t>
            </a:r>
            <a:endParaRPr/>
          </a:p>
        </p:txBody>
      </p:sp>
      <p:sp>
        <p:nvSpPr>
          <p:cNvPr id="169" name="Google Shape;169;g341cf7f1088_0_2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2"/>
          <p:cNvSpPr txBox="1">
            <a:spLocks noGrp="1"/>
          </p:cNvSpPr>
          <p:nvPr>
            <p:ph type="ctrTitle"/>
          </p:nvPr>
        </p:nvSpPr>
        <p:spPr>
          <a:xfrm>
            <a:off x="2593660" y="768662"/>
            <a:ext cx="83415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Arial"/>
              <a:buNone/>
            </a:pPr>
            <a:r>
              <a:rPr lang="en-US"/>
              <a:t>Discussion</a:t>
            </a:r>
            <a:endParaRPr/>
          </a:p>
        </p:txBody>
      </p:sp>
      <p:sp>
        <p:nvSpPr>
          <p:cNvPr id="175" name="Google Shape;175;p12"/>
          <p:cNvSpPr txBox="1"/>
          <p:nvPr/>
        </p:nvSpPr>
        <p:spPr>
          <a:xfrm>
            <a:off x="2593650" y="2472700"/>
            <a:ext cx="9311700" cy="366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u="sng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SREB Crisis Recovery Network Application</a:t>
            </a:r>
            <a:endParaRPr sz="3200">
              <a:solidFill>
                <a:schemeClr val="accent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accent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u="sng">
                <a:solidFill>
                  <a:schemeClr val="accent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Deployment Criteria and Needs Assessment</a:t>
            </a:r>
            <a:endParaRPr sz="320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3"/>
          <p:cNvSpPr txBox="1">
            <a:spLocks noGrp="1"/>
          </p:cNvSpPr>
          <p:nvPr>
            <p:ph type="subTitle" idx="1"/>
          </p:nvPr>
        </p:nvSpPr>
        <p:spPr>
          <a:xfrm>
            <a:off x="2694675" y="370627"/>
            <a:ext cx="8364000" cy="58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0" lvl="0" indent="0" algn="l" rtl="0">
              <a:spcBef>
                <a:spcPts val="800"/>
              </a:spcBef>
              <a:spcAft>
                <a:spcPts val="0"/>
              </a:spcAft>
              <a:buSzPts val="4000"/>
              <a:buNone/>
            </a:pPr>
            <a:r>
              <a:rPr lang="en-US" sz="4000" dirty="0">
                <a:latin typeface="Arial"/>
                <a:ea typeface="Arial"/>
                <a:cs typeface="Arial"/>
                <a:sym typeface="Arial"/>
              </a:rPr>
              <a:t>Stephen L. Pruitt, Ph.D.</a:t>
            </a:r>
            <a:endParaRPr dirty="0"/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SzPts val="4000"/>
              <a:buNone/>
            </a:pPr>
            <a:r>
              <a:rPr lang="en-US" sz="4000" dirty="0">
                <a:latin typeface="Arial"/>
                <a:ea typeface="Arial"/>
                <a:cs typeface="Arial"/>
                <a:sym typeface="Arial"/>
              </a:rPr>
              <a:t>President</a:t>
            </a:r>
            <a:endParaRPr dirty="0"/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SzPts val="4000"/>
              <a:buNone/>
            </a:pPr>
            <a:r>
              <a:rPr lang="en-US" sz="4000" u="sng" dirty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Stephen.Pruitt@sreb.org</a:t>
            </a:r>
            <a:endParaRPr sz="4000" dirty="0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SzPts val="4000"/>
              <a:buNone/>
            </a:pPr>
            <a:r>
              <a:rPr lang="en-US" sz="4000" dirty="0">
                <a:latin typeface="Arial"/>
                <a:ea typeface="Arial"/>
                <a:cs typeface="Arial"/>
                <a:sym typeface="Arial"/>
              </a:rPr>
              <a:t>(202) 590-8944</a:t>
            </a:r>
            <a:endParaRPr sz="4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SzPts val="4000"/>
              <a:buNone/>
            </a:pPr>
            <a:endParaRPr sz="4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SzPts val="4000"/>
              <a:buNone/>
            </a:pPr>
            <a:r>
              <a:rPr lang="en-US" sz="4000" dirty="0">
                <a:latin typeface="Arial"/>
                <a:ea typeface="Arial"/>
                <a:cs typeface="Arial"/>
                <a:sym typeface="Arial"/>
              </a:rPr>
              <a:t>Linda Tyree</a:t>
            </a:r>
            <a:endParaRPr sz="4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SzPts val="4000"/>
              <a:buNone/>
            </a:pPr>
            <a:r>
              <a:rPr lang="en-US" sz="4000" dirty="0">
                <a:latin typeface="Arial"/>
                <a:ea typeface="Arial"/>
                <a:cs typeface="Arial"/>
                <a:sym typeface="Arial"/>
              </a:rPr>
              <a:t>Crisis Recovery Network Director</a:t>
            </a:r>
            <a:endParaRPr sz="4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SzPts val="4000"/>
              <a:buNone/>
            </a:pPr>
            <a:r>
              <a:rPr lang="en-US" sz="4000" u="sng" dirty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linda.tyree@sreb.org</a:t>
            </a:r>
            <a:endParaRPr sz="4000" dirty="0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SzPts val="4000"/>
              <a:buNone/>
            </a:pPr>
            <a:r>
              <a:rPr lang="en-US" sz="4000" dirty="0">
                <a:latin typeface="Arial"/>
                <a:ea typeface="Arial"/>
                <a:cs typeface="Arial"/>
                <a:sym typeface="Arial"/>
              </a:rPr>
              <a:t>(270) 999-1105</a:t>
            </a:r>
            <a:endParaRPr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341cf7f1088_0_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69900" algn="l" rtl="0">
              <a:spcBef>
                <a:spcPts val="0"/>
              </a:spcBef>
              <a:spcAft>
                <a:spcPts val="0"/>
              </a:spcAft>
              <a:buSzPts val="3800"/>
              <a:buChar char="●"/>
            </a:pPr>
            <a:r>
              <a:rPr lang="en-US" sz="3800" dirty="0"/>
              <a:t>Prevention</a:t>
            </a:r>
            <a:endParaRPr sz="3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800" dirty="0"/>
          </a:p>
          <a:p>
            <a:pPr marL="457200" lvl="0" indent="-469900" algn="l" rtl="0">
              <a:spcBef>
                <a:spcPts val="0"/>
              </a:spcBef>
              <a:spcAft>
                <a:spcPts val="0"/>
              </a:spcAft>
              <a:buSzPts val="3800"/>
              <a:buChar char="●"/>
            </a:pPr>
            <a:r>
              <a:rPr lang="en-US" sz="3800" dirty="0"/>
              <a:t>Management</a:t>
            </a:r>
            <a:endParaRPr sz="3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800" b="1" i="1" dirty="0"/>
          </a:p>
          <a:p>
            <a:pPr marL="457200" lvl="0" indent="-469900" algn="l" rtl="0">
              <a:spcBef>
                <a:spcPts val="0"/>
              </a:spcBef>
              <a:spcAft>
                <a:spcPts val="0"/>
              </a:spcAft>
              <a:buSzPts val="3800"/>
              <a:buChar char="●"/>
            </a:pPr>
            <a:r>
              <a:rPr lang="en-US" sz="3800" dirty="0"/>
              <a:t>Recovery</a:t>
            </a:r>
            <a:endParaRPr sz="38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3200"/>
              <a:buNone/>
            </a:pPr>
            <a:endParaRPr sz="32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3200"/>
              <a:buNone/>
            </a:pPr>
            <a:endParaRPr dirty="0"/>
          </a:p>
        </p:txBody>
      </p:sp>
      <p:sp>
        <p:nvSpPr>
          <p:cNvPr id="119" name="Google Shape;119;g341cf7f1088_0_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en-US"/>
              <a:t>What are the Phases of School Crisis?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marR="0" lvl="0" indent="-46915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88"/>
              <a:buFont typeface="Arial"/>
              <a:buChar char="●"/>
            </a:pPr>
            <a:r>
              <a:rPr lang="en-US" sz="3788" b="0" i="0" u="none" strike="noStrike" cap="none">
                <a:latin typeface="Arial"/>
                <a:ea typeface="Arial"/>
                <a:cs typeface="Arial"/>
                <a:sym typeface="Arial"/>
              </a:rPr>
              <a:t>Timeframe</a:t>
            </a:r>
            <a:endParaRPr sz="3788"/>
          </a:p>
          <a:p>
            <a:pPr marL="457200" marR="0" lvl="0" indent="-254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4BD00"/>
              </a:buClr>
              <a:buSzPts val="3200"/>
              <a:buFont typeface="Noto Sans Symbols"/>
              <a:buNone/>
            </a:pPr>
            <a:endParaRPr sz="3788">
              <a:solidFill>
                <a:schemeClr val="accent2"/>
              </a:solidFill>
            </a:endParaRPr>
          </a:p>
          <a:p>
            <a:pPr marL="457200" marR="0" lvl="0" indent="-46915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88"/>
              <a:buChar char="●"/>
            </a:pPr>
            <a:r>
              <a:rPr lang="en-US" sz="3788"/>
              <a:t>Components</a:t>
            </a:r>
            <a:endParaRPr sz="3788"/>
          </a:p>
          <a:p>
            <a:pPr marL="914400" marR="0" lvl="1" indent="-46915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788"/>
              <a:buChar char="○"/>
            </a:pPr>
            <a:r>
              <a:rPr lang="en-US" sz="3843">
                <a:solidFill>
                  <a:schemeClr val="dk1"/>
                </a:solidFill>
              </a:rPr>
              <a:t>Reopening Schools</a:t>
            </a:r>
            <a:endParaRPr sz="3843">
              <a:solidFill>
                <a:schemeClr val="dk1"/>
              </a:solidFill>
            </a:endParaRPr>
          </a:p>
          <a:p>
            <a:pPr marL="1371600" marR="0" lvl="2" indent="-47265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843"/>
              <a:buChar char="■"/>
            </a:pPr>
            <a:r>
              <a:rPr lang="en-US" sz="3443">
                <a:solidFill>
                  <a:schemeClr val="dk1"/>
                </a:solidFill>
              </a:rPr>
              <a:t>Restore physical safety</a:t>
            </a:r>
            <a:endParaRPr sz="3443">
              <a:solidFill>
                <a:schemeClr val="dk1"/>
              </a:solidFill>
            </a:endParaRPr>
          </a:p>
          <a:p>
            <a:pPr marL="1371600" marR="0" lvl="2" indent="-44725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443"/>
              <a:buChar char="■"/>
            </a:pPr>
            <a:r>
              <a:rPr lang="en-US" sz="3443">
                <a:solidFill>
                  <a:schemeClr val="dk1"/>
                </a:solidFill>
              </a:rPr>
              <a:t>Restore psychological safety</a:t>
            </a:r>
            <a:endParaRPr sz="3443">
              <a:solidFill>
                <a:schemeClr val="dk1"/>
              </a:solidFill>
            </a:endParaRPr>
          </a:p>
          <a:p>
            <a:pPr marL="914400" lvl="2" indent="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443"/>
              <a:buNone/>
            </a:pPr>
            <a:endParaRPr sz="3443">
              <a:solidFill>
                <a:schemeClr val="accent2"/>
              </a:solidFill>
            </a:endParaRPr>
          </a:p>
          <a:p>
            <a:pPr marL="457200" lvl="0" indent="-472658" algn="l" rtl="0">
              <a:spcBef>
                <a:spcPts val="0"/>
              </a:spcBef>
              <a:spcAft>
                <a:spcPts val="0"/>
              </a:spcAft>
              <a:buSzPts val="3843"/>
              <a:buChar char="●"/>
            </a:pPr>
            <a:r>
              <a:rPr lang="en-US" sz="3843"/>
              <a:t>Counseling Support</a:t>
            </a:r>
            <a:endParaRPr sz="4243" b="0" i="0" u="none" strike="noStrike" cap="none"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54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4BD00"/>
              </a:buClr>
              <a:buSzPts val="3200"/>
              <a:buFont typeface="Noto Sans Symbols"/>
              <a:buNone/>
            </a:pPr>
            <a:endParaRPr sz="3200" b="0"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en-US"/>
              <a:t>What is Recovery?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4BD00"/>
              </a:buClr>
              <a:buSzPts val="3200"/>
              <a:buFont typeface="Noto Sans Symbols"/>
              <a:buChar char="●"/>
            </a:pPr>
            <a:r>
              <a:rPr lang="en-US" sz="3200" b="0" i="0" u="none" strike="noStrike" cap="none">
                <a:solidFill>
                  <a:srgbClr val="424242"/>
                </a:solidFill>
                <a:latin typeface="Arial"/>
                <a:ea typeface="Arial"/>
                <a:cs typeface="Arial"/>
                <a:sym typeface="Arial"/>
              </a:rPr>
              <a:t>Critical to reopening plan</a:t>
            </a:r>
            <a:endParaRPr/>
          </a:p>
          <a:p>
            <a:pPr marL="457200" marR="0" lvl="0" indent="-254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4BD00"/>
              </a:buClr>
              <a:buSzPts val="3200"/>
              <a:buFont typeface="Noto Sans Symbols"/>
              <a:buNone/>
            </a:pPr>
            <a:endParaRPr>
              <a:solidFill>
                <a:srgbClr val="424242"/>
              </a:solidFill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4BD00"/>
              </a:buClr>
              <a:buSzPts val="3200"/>
              <a:buFont typeface="Noto Sans Symbols"/>
              <a:buChar char="●"/>
            </a:pPr>
            <a:r>
              <a:rPr lang="en-US" sz="3200" b="0" i="0" u="none" strike="noStrike" cap="none">
                <a:solidFill>
                  <a:srgbClr val="424242"/>
                </a:solidFill>
                <a:latin typeface="Arial"/>
                <a:ea typeface="Arial"/>
                <a:cs typeface="Arial"/>
                <a:sym typeface="Arial"/>
              </a:rPr>
              <a:t>“Home” counselors should lead and participate, not execute the plan in the immediate aftermath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24242"/>
              </a:solidFill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4BD00"/>
              </a:buClr>
              <a:buSzPts val="3200"/>
              <a:buFont typeface="Noto Sans Symbols"/>
              <a:buChar char="●"/>
            </a:pPr>
            <a:r>
              <a:rPr lang="en-US">
                <a:solidFill>
                  <a:srgbClr val="424242"/>
                </a:solidFill>
              </a:rPr>
              <a:t>School/Institution Support Timing</a:t>
            </a:r>
            <a:endParaRPr/>
          </a:p>
          <a:p>
            <a:pPr marL="914400" lvl="1" indent="-457200" algn="l" rtl="0">
              <a:spcBef>
                <a:spcPts val="0"/>
              </a:spcBef>
              <a:spcAft>
                <a:spcPts val="0"/>
              </a:spcAft>
              <a:buClr>
                <a:srgbClr val="84BD00"/>
              </a:buClr>
              <a:buSzPts val="2800"/>
              <a:buFont typeface="Noto Sans Symbols"/>
              <a:buChar char="○"/>
            </a:pPr>
            <a:r>
              <a:rPr lang="en-US" b="0" i="0" u="none" strike="noStrike" cap="none">
                <a:solidFill>
                  <a:srgbClr val="424242"/>
                </a:solidFill>
                <a:latin typeface="Arial"/>
                <a:ea typeface="Arial"/>
                <a:cs typeface="Arial"/>
                <a:sym typeface="Arial"/>
              </a:rPr>
              <a:t>Days 3 – </a:t>
            </a:r>
            <a:r>
              <a:rPr lang="en-US">
                <a:solidFill>
                  <a:srgbClr val="424242"/>
                </a:solidFill>
              </a:rPr>
              <a:t>375</a:t>
            </a:r>
            <a:endParaRPr/>
          </a:p>
          <a:p>
            <a:pPr marL="914400" lvl="1" indent="-457200" algn="l" rtl="0">
              <a:spcBef>
                <a:spcPts val="0"/>
              </a:spcBef>
              <a:spcAft>
                <a:spcPts val="0"/>
              </a:spcAft>
              <a:buClr>
                <a:srgbClr val="84BD00"/>
              </a:buClr>
              <a:buSzPts val="2800"/>
              <a:buFont typeface="Noto Sans Symbols"/>
              <a:buChar char="○"/>
            </a:pPr>
            <a:r>
              <a:rPr lang="en-US">
                <a:solidFill>
                  <a:srgbClr val="424242"/>
                </a:solidFill>
              </a:rPr>
              <a:t>Year Mark of Event</a:t>
            </a:r>
            <a:endParaRPr b="0" i="0" u="none" strike="noStrike" cap="none">
              <a:solidFill>
                <a:srgbClr val="42424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54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4BD00"/>
              </a:buClr>
              <a:buSzPts val="3200"/>
              <a:buFont typeface="Noto Sans Symbols"/>
              <a:buNone/>
            </a:pPr>
            <a:endParaRPr sz="3200" b="0" i="0" u="none" strike="noStrike" cap="none">
              <a:solidFill>
                <a:srgbClr val="42424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en-US"/>
              <a:t>Counseling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457200" lvl="0" indent="-426719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84BD00"/>
              </a:buClr>
              <a:buSzPct val="100000"/>
              <a:buFont typeface="Noto Sans Symbols"/>
              <a:buChar char="●"/>
            </a:pPr>
            <a:r>
              <a:rPr lang="en-US">
                <a:solidFill>
                  <a:srgbClr val="424242"/>
                </a:solidFill>
              </a:rPr>
              <a:t>Seeks to train </a:t>
            </a:r>
            <a:r>
              <a:rPr lang="en-US" b="1">
                <a:solidFill>
                  <a:srgbClr val="424242"/>
                </a:solidFill>
              </a:rPr>
              <a:t>40 school counselors</a:t>
            </a:r>
            <a:r>
              <a:rPr lang="en-US">
                <a:solidFill>
                  <a:srgbClr val="424242"/>
                </a:solidFill>
              </a:rPr>
              <a:t> in each of the 16 SREB states.  (</a:t>
            </a:r>
            <a:r>
              <a:rPr lang="en-US"/>
              <a:t>In consultation with State Education Agency/State Higher Education Agency and State School Counselor Association.)</a:t>
            </a:r>
            <a:endParaRPr>
              <a:solidFill>
                <a:srgbClr val="424242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24242"/>
              </a:solidFill>
            </a:endParaRPr>
          </a:p>
          <a:p>
            <a:pPr marL="457200" lvl="0" indent="-426719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84BD00"/>
              </a:buClr>
              <a:buSzPct val="100000"/>
              <a:buFont typeface="Noto Sans Symbols"/>
              <a:buChar char="●"/>
            </a:pPr>
            <a:r>
              <a:rPr lang="en-US">
                <a:solidFill>
                  <a:srgbClr val="424242"/>
                </a:solidFill>
              </a:rPr>
              <a:t>Provides</a:t>
            </a:r>
            <a:r>
              <a:rPr lang="en-US" sz="3200" b="0" i="0" u="none" strike="noStrike" cap="none">
                <a:solidFill>
                  <a:srgbClr val="424242"/>
                </a:solidFill>
                <a:latin typeface="Arial"/>
                <a:ea typeface="Arial"/>
                <a:cs typeface="Arial"/>
                <a:sym typeface="Arial"/>
              </a:rPr>
              <a:t> a coordinated, holistic response to crisis recovery, offering </a:t>
            </a:r>
            <a:r>
              <a:rPr lang="en-US" sz="3200" b="1" i="0" u="none" strike="noStrike" cap="none">
                <a:solidFill>
                  <a:srgbClr val="424242"/>
                </a:solidFill>
              </a:rPr>
              <a:t>year-long</a:t>
            </a:r>
            <a:r>
              <a:rPr lang="en-US" sz="3200" b="0" i="0" u="none" strike="noStrike" cap="none">
                <a:solidFill>
                  <a:srgbClr val="424242"/>
                </a:solidFill>
                <a:latin typeface="Arial"/>
                <a:ea typeface="Arial"/>
                <a:cs typeface="Arial"/>
                <a:sym typeface="Arial"/>
              </a:rPr>
              <a:t> mental health support for students, teachers, and school communities impacted by tragedies. 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24242"/>
              </a:solidFill>
            </a:endParaRPr>
          </a:p>
          <a:p>
            <a:pPr marL="457200" lvl="0" indent="-426719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84BD00"/>
              </a:buClr>
              <a:buSzPct val="100000"/>
              <a:buFont typeface="Noto Sans Symbols"/>
              <a:buChar char="●"/>
            </a:pPr>
            <a:r>
              <a:rPr lang="en-US" b="1">
                <a:solidFill>
                  <a:srgbClr val="424242"/>
                </a:solidFill>
              </a:rPr>
              <a:t>Complements</a:t>
            </a:r>
            <a:r>
              <a:rPr lang="en-US" sz="3200" b="0" i="0" u="none" strike="noStrike" cap="none">
                <a:solidFill>
                  <a:srgbClr val="424242"/>
                </a:solidFill>
                <a:latin typeface="Arial"/>
                <a:ea typeface="Arial"/>
                <a:cs typeface="Arial"/>
                <a:sym typeface="Arial"/>
              </a:rPr>
              <a:t> existing crisis management efforts by ad</a:t>
            </a:r>
            <a:r>
              <a:rPr lang="en-US">
                <a:solidFill>
                  <a:srgbClr val="424242"/>
                </a:solidFill>
              </a:rPr>
              <a:t>dressing compassion fatigue and </a:t>
            </a:r>
            <a:r>
              <a:rPr lang="en-US" sz="3200" b="0" i="0" u="none" strike="noStrike" cap="none">
                <a:solidFill>
                  <a:srgbClr val="424242"/>
                </a:solidFill>
                <a:latin typeface="Arial"/>
                <a:ea typeface="Arial"/>
                <a:cs typeface="Arial"/>
                <a:sym typeface="Arial"/>
              </a:rPr>
              <a:t>focusing on long-term healing</a:t>
            </a:r>
            <a:r>
              <a:rPr lang="en-US">
                <a:solidFill>
                  <a:srgbClr val="424242"/>
                </a:solidFill>
              </a:rPr>
              <a:t> and</a:t>
            </a:r>
            <a:r>
              <a:rPr lang="en-US" sz="3200" b="0" i="0" u="none" strike="noStrike" cap="none">
                <a:solidFill>
                  <a:srgbClr val="424242"/>
                </a:solidFill>
                <a:latin typeface="Arial"/>
                <a:ea typeface="Arial"/>
                <a:cs typeface="Arial"/>
                <a:sym typeface="Arial"/>
              </a:rPr>
              <a:t> psychological resilience. </a:t>
            </a:r>
            <a:endParaRPr/>
          </a:p>
        </p:txBody>
      </p:sp>
      <p:sp>
        <p:nvSpPr>
          <p:cNvPr id="137" name="Google Shape;137;p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en-US"/>
              <a:t>SREB Crisis Recovery Network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457200" marR="0" lvl="0" indent="-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84BD00"/>
              </a:buClr>
              <a:buSzPct val="100000"/>
              <a:buFont typeface="Noto Sans Symbols"/>
              <a:buChar char="●"/>
            </a:pPr>
            <a:r>
              <a:rPr lang="en-US">
                <a:solidFill>
                  <a:srgbClr val="424242"/>
                </a:solidFill>
              </a:rPr>
              <a:t>Recognize SREB as a trusted source of support in times of crisis.</a:t>
            </a:r>
            <a:endParaRPr>
              <a:solidFill>
                <a:srgbClr val="424242"/>
              </a:solidFill>
            </a:endParaRPr>
          </a:p>
          <a:p>
            <a:pPr marL="457200" marR="0" lvl="0" indent="-26924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84BD00"/>
              </a:buClr>
              <a:buSzPct val="100000"/>
              <a:buFont typeface="Noto Sans Symbols"/>
              <a:buNone/>
            </a:pPr>
            <a:endParaRPr sz="3200" b="0" i="0" u="none" strike="noStrike" cap="none">
              <a:solidFill>
                <a:srgbClr val="42424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84BD00"/>
              </a:buClr>
              <a:buSzPct val="100000"/>
              <a:buFont typeface="Noto Sans Symbols"/>
              <a:buChar char="●"/>
            </a:pPr>
            <a:r>
              <a:rPr lang="en-US">
                <a:solidFill>
                  <a:srgbClr val="424242"/>
                </a:solidFill>
              </a:rPr>
              <a:t>Recommend School Counselors who have an interest or experience in Crisis Response and Recovery.</a:t>
            </a:r>
            <a:endParaRPr>
              <a:solidFill>
                <a:srgbClr val="424242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24242"/>
              </a:solidFill>
            </a:endParaRPr>
          </a:p>
          <a:p>
            <a:pPr marL="457200" lvl="0" indent="-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84BD00"/>
              </a:buClr>
              <a:buSzPct val="100000"/>
              <a:buFont typeface="Noto Sans Symbols"/>
              <a:buChar char="●"/>
            </a:pPr>
            <a:r>
              <a:rPr lang="en-US">
                <a:solidFill>
                  <a:srgbClr val="424242"/>
                </a:solidFill>
              </a:rPr>
              <a:t>Allow Network members to attend a two-day initial training, one-day annual training, and be deployed 3-5 days at a time, with no more than 10 days/year.  (Training and deployment costs are completely covered by SREB.)</a:t>
            </a:r>
            <a:endParaRPr/>
          </a:p>
        </p:txBody>
      </p:sp>
      <p:sp>
        <p:nvSpPr>
          <p:cNvPr id="143" name="Google Shape;143;p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en-US" b="1"/>
              <a:t>The Ask</a:t>
            </a:r>
            <a:endParaRPr b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Clr>
                <a:srgbClr val="84BD00"/>
              </a:buClr>
              <a:buSzPts val="3200"/>
              <a:buFont typeface="Noto Sans Symbols"/>
              <a:buChar char="●"/>
            </a:pPr>
            <a:r>
              <a:rPr lang="en-US">
                <a:solidFill>
                  <a:srgbClr val="424242"/>
                </a:solidFill>
              </a:rPr>
              <a:t>Initial Training will be </a:t>
            </a:r>
            <a:r>
              <a:rPr lang="en-US" sz="3200" b="0" i="0" u="none" strike="noStrike" cap="none">
                <a:solidFill>
                  <a:srgbClr val="424242"/>
                </a:solidFill>
                <a:latin typeface="Arial"/>
                <a:ea typeface="Arial"/>
                <a:cs typeface="Arial"/>
                <a:sym typeface="Arial"/>
              </a:rPr>
              <a:t>PREPaRE, Workshop </a:t>
            </a:r>
            <a:r>
              <a:rPr lang="en-US">
                <a:solidFill>
                  <a:srgbClr val="424242"/>
                </a:solidFill>
              </a:rPr>
              <a:t>2 (3rd Edition).  PREPaRE</a:t>
            </a:r>
            <a:r>
              <a:rPr lang="en-US" sz="3200" b="0" i="0" u="none" strike="noStrike" cap="none">
                <a:solidFill>
                  <a:srgbClr val="424242"/>
                </a:solidFill>
                <a:latin typeface="Arial"/>
                <a:ea typeface="Arial"/>
                <a:cs typeface="Arial"/>
                <a:sym typeface="Arial"/>
              </a:rPr>
              <a:t> is a nationally recognized credential specifically designed to provide counseling support in an educational environment (two days)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24242"/>
              </a:solidFill>
            </a:endParaRPr>
          </a:p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Clr>
                <a:srgbClr val="84BD00"/>
              </a:buClr>
              <a:buSzPts val="3200"/>
              <a:buFont typeface="Noto Sans Symbols"/>
              <a:buChar char="●"/>
            </a:pPr>
            <a:r>
              <a:rPr lang="en-US"/>
              <a:t>Network Counselors will receive Psychological First Aid and PREPaRE update training annually (one day)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en-US"/>
              <a:t>Counselor Training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457200" lvl="0" indent="-44196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84BD00"/>
              </a:buClr>
              <a:buSzPct val="100000"/>
              <a:buFont typeface="Noto Sans Symbols"/>
              <a:buChar char="●"/>
            </a:pPr>
            <a:r>
              <a:rPr lang="en-US">
                <a:solidFill>
                  <a:srgbClr val="424242"/>
                </a:solidFill>
              </a:rPr>
              <a:t>A district or educational institution requesting assistance can contact SREB or their state Crisis Recovery Team Captain.  </a:t>
            </a:r>
            <a:endParaRPr/>
          </a:p>
          <a:p>
            <a:pPr marL="457200" lvl="0" indent="-26924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84BD00"/>
              </a:buClr>
              <a:buSzPct val="100000"/>
              <a:buFont typeface="Noto Sans Symbols"/>
              <a:buNone/>
            </a:pPr>
            <a:endParaRPr sz="3200" b="0" i="0" u="none" strike="noStrike" cap="none">
              <a:solidFill>
                <a:srgbClr val="42424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44196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84BD00"/>
              </a:buClr>
              <a:buSzPct val="100000"/>
              <a:buFont typeface="Noto Sans Symbols"/>
              <a:buChar char="●"/>
            </a:pPr>
            <a:r>
              <a:rPr lang="en-US" sz="3200" b="0" i="0" u="none" strike="noStrike" cap="none">
                <a:solidFill>
                  <a:srgbClr val="424242"/>
                </a:solidFill>
                <a:latin typeface="Arial"/>
                <a:ea typeface="Arial"/>
                <a:cs typeface="Arial"/>
                <a:sym typeface="Arial"/>
              </a:rPr>
              <a:t>The SREB </a:t>
            </a:r>
            <a:r>
              <a:rPr lang="en-US">
                <a:solidFill>
                  <a:srgbClr val="424242"/>
                </a:solidFill>
              </a:rPr>
              <a:t>Crisis Recovery Program Director and state captain in consultation with local school leaders and local school counselors</a:t>
            </a:r>
            <a:r>
              <a:rPr lang="en-US" sz="3200" b="0" i="0" u="none" strike="noStrike" cap="none">
                <a:solidFill>
                  <a:srgbClr val="424242"/>
                </a:solidFill>
                <a:latin typeface="Arial"/>
                <a:ea typeface="Arial"/>
                <a:cs typeface="Arial"/>
                <a:sym typeface="Arial"/>
              </a:rPr>
              <a:t> will </a:t>
            </a:r>
            <a:r>
              <a:rPr lang="en-US">
                <a:solidFill>
                  <a:srgbClr val="424242"/>
                </a:solidFill>
              </a:rPr>
              <a:t>conduct a needs assessment </a:t>
            </a:r>
            <a:r>
              <a:rPr lang="en-US" sz="3200" b="0" i="0" u="none" strike="noStrike" cap="none">
                <a:solidFill>
                  <a:srgbClr val="424242"/>
                </a:solidFill>
                <a:latin typeface="Arial"/>
                <a:ea typeface="Arial"/>
                <a:cs typeface="Arial"/>
                <a:sym typeface="Arial"/>
              </a:rPr>
              <a:t>to determine the plan for the next three months through one year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0" i="0" u="none" strike="noStrike" cap="none">
              <a:solidFill>
                <a:srgbClr val="42424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44196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84BD00"/>
              </a:buClr>
              <a:buSzPct val="100000"/>
              <a:buFont typeface="Noto Sans Symbols"/>
              <a:buChar char="●"/>
            </a:pPr>
            <a:r>
              <a:rPr lang="en-US">
                <a:solidFill>
                  <a:srgbClr val="424242"/>
                </a:solidFill>
              </a:rPr>
              <a:t>The Program Director </a:t>
            </a:r>
            <a:r>
              <a:rPr lang="en-US" sz="3200" b="0" i="0" u="none" strike="noStrike" cap="none">
                <a:solidFill>
                  <a:srgbClr val="424242"/>
                </a:solidFill>
                <a:latin typeface="Arial"/>
                <a:ea typeface="Arial"/>
                <a:cs typeface="Arial"/>
                <a:sym typeface="Arial"/>
              </a:rPr>
              <a:t>will set up a deployment of network counselors from across the region </a:t>
            </a:r>
            <a:r>
              <a:rPr lang="en-US">
                <a:solidFill>
                  <a:srgbClr val="424242"/>
                </a:solidFill>
              </a:rPr>
              <a:t>3-5 day </a:t>
            </a:r>
            <a:r>
              <a:rPr lang="en-US" sz="3200" b="0" i="0" u="none" strike="noStrike" cap="none">
                <a:solidFill>
                  <a:srgbClr val="424242"/>
                </a:solidFill>
                <a:latin typeface="Arial"/>
                <a:ea typeface="Arial"/>
                <a:cs typeface="Arial"/>
                <a:sym typeface="Arial"/>
              </a:rPr>
              <a:t>rotations, balancing the support on the ground with their responsibilities in their home school or institution.</a:t>
            </a:r>
            <a:endParaRPr/>
          </a:p>
        </p:txBody>
      </p:sp>
      <p:sp>
        <p:nvSpPr>
          <p:cNvPr id="155" name="Google Shape;155;p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en-US"/>
              <a:t>Methodology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341cf7f1088_0_1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Clr>
                <a:srgbClr val="84BD00"/>
              </a:buClr>
              <a:buSzPct val="100000"/>
              <a:buFont typeface="Noto Sans Symbols"/>
              <a:buChar char="●"/>
            </a:pPr>
            <a:r>
              <a:rPr lang="en-US">
                <a:solidFill>
                  <a:srgbClr val="424242"/>
                </a:solidFill>
              </a:rPr>
              <a:t>The team (Network Director, state captain, and local school officials) will reassess every 2-3 weeks to determine if the number of network counselors needs to be adjusted. </a:t>
            </a:r>
            <a:endParaRPr/>
          </a:p>
          <a:p>
            <a:pPr marL="457200" lvl="0" indent="-269240" algn="l" rtl="0">
              <a:spcBef>
                <a:spcPts val="0"/>
              </a:spcBef>
              <a:spcAft>
                <a:spcPts val="0"/>
              </a:spcAft>
              <a:buClr>
                <a:srgbClr val="84BD00"/>
              </a:buClr>
              <a:buSzPct val="100000"/>
              <a:buFont typeface="Noto Sans Symbols"/>
              <a:buNone/>
            </a:pPr>
            <a:endParaRPr sz="3200" b="0" i="0" u="none" strike="noStrike" cap="none">
              <a:solidFill>
                <a:srgbClr val="42424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Clr>
                <a:srgbClr val="84BD00"/>
              </a:buClr>
              <a:buSzPct val="100000"/>
              <a:buFont typeface="Noto Sans Symbols"/>
              <a:buChar char="●"/>
            </a:pPr>
            <a:r>
              <a:rPr lang="en-US">
                <a:solidFill>
                  <a:srgbClr val="424242"/>
                </a:solidFill>
              </a:rPr>
              <a:t>When network counselors are no longer needed on site, virtual supports will continue for local school leaders through the one-year mark.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0" i="0" u="none" strike="noStrike" cap="none">
              <a:solidFill>
                <a:srgbClr val="42424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Clr>
                <a:srgbClr val="84BD00"/>
              </a:buClr>
              <a:buSzPct val="100000"/>
              <a:buFont typeface="Noto Sans Symbols"/>
              <a:buChar char="●"/>
            </a:pPr>
            <a:r>
              <a:rPr lang="en-US">
                <a:solidFill>
                  <a:srgbClr val="424242"/>
                </a:solidFill>
              </a:rPr>
              <a:t>Support will continue no less than two weeks after the one-year mark of the crisis event.</a:t>
            </a:r>
            <a:endParaRPr/>
          </a:p>
          <a:p>
            <a:pPr marL="0" lvl="0" indent="0" algn="l" rtl="0">
              <a:spcBef>
                <a:spcPts val="592"/>
              </a:spcBef>
              <a:spcAft>
                <a:spcPts val="0"/>
              </a:spcAft>
              <a:buSzPct val="100000"/>
              <a:buFont typeface="Arial"/>
              <a:buNone/>
            </a:pPr>
            <a:endParaRPr/>
          </a:p>
        </p:txBody>
      </p:sp>
      <p:sp>
        <p:nvSpPr>
          <p:cNvPr id="161" name="Google Shape;161;g341cf7f1088_0_1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en-US"/>
              <a:t>Methodology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REB Debut ">
  <a:themeElements>
    <a:clrScheme name="SREB 2024">
      <a:dk1>
        <a:srgbClr val="424242"/>
      </a:dk1>
      <a:lt1>
        <a:srgbClr val="FFFFFF"/>
      </a:lt1>
      <a:dk2>
        <a:srgbClr val="003087"/>
      </a:dk2>
      <a:lt2>
        <a:srgbClr val="FFA300"/>
      </a:lt2>
      <a:accent1>
        <a:srgbClr val="307FE2"/>
      </a:accent1>
      <a:accent2>
        <a:srgbClr val="84BD00"/>
      </a:accent2>
      <a:accent3>
        <a:srgbClr val="003087"/>
      </a:accent3>
      <a:accent4>
        <a:srgbClr val="00AEC7"/>
      </a:accent4>
      <a:accent5>
        <a:srgbClr val="424242"/>
      </a:accent5>
      <a:accent6>
        <a:srgbClr val="C4D600"/>
      </a:accent6>
      <a:hlink>
        <a:srgbClr val="C4D600"/>
      </a:hlink>
      <a:folHlink>
        <a:srgbClr val="307FE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Custom 24">
      <a:dk1>
        <a:srgbClr val="F8971D"/>
      </a:dk1>
      <a:lt1>
        <a:srgbClr val="FFFFFF"/>
      </a:lt1>
      <a:dk2>
        <a:srgbClr val="005694"/>
      </a:dk2>
      <a:lt2>
        <a:srgbClr val="ACA095"/>
      </a:lt2>
      <a:accent1>
        <a:srgbClr val="F8971D"/>
      </a:accent1>
      <a:accent2>
        <a:srgbClr val="FDBE57"/>
      </a:accent2>
      <a:accent3>
        <a:srgbClr val="005694"/>
      </a:accent3>
      <a:accent4>
        <a:srgbClr val="7C6A55"/>
      </a:accent4>
      <a:accent5>
        <a:srgbClr val="5D5040"/>
      </a:accent5>
      <a:accent6>
        <a:srgbClr val="C5C19D"/>
      </a:accent6>
      <a:hlink>
        <a:srgbClr val="0000FF"/>
      </a:hlink>
      <a:folHlink>
        <a:srgbClr val="F8971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00260771-a9fd-4aa8-a138-a40ac53a5467}" enabled="1" method="Privileged" siteId="{eb20950b-168c-497a-9845-2b099844f3ef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569</Words>
  <Application>Microsoft Macintosh PowerPoint</Application>
  <PresentationFormat>Widescreen</PresentationFormat>
  <Paragraphs>78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Georgia</vt:lpstr>
      <vt:lpstr>Noto Sans Symbols</vt:lpstr>
      <vt:lpstr>SREB Debut </vt:lpstr>
      <vt:lpstr>SREB Crisis Recovery Support Network </vt:lpstr>
      <vt:lpstr>What are the Phases of School Crisis?</vt:lpstr>
      <vt:lpstr>What is Recovery?</vt:lpstr>
      <vt:lpstr>Counseling</vt:lpstr>
      <vt:lpstr>SREB Crisis Recovery Network</vt:lpstr>
      <vt:lpstr>The Ask</vt:lpstr>
      <vt:lpstr>Counselor Training</vt:lpstr>
      <vt:lpstr>Methodology</vt:lpstr>
      <vt:lpstr>Methodology</vt:lpstr>
      <vt:lpstr>Benefits </vt:lpstr>
      <vt:lpstr>Discussion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Tracey Smith</dc:creator>
  <cp:lastModifiedBy>Stephen Pruitt</cp:lastModifiedBy>
  <cp:revision>1</cp:revision>
  <dcterms:created xsi:type="dcterms:W3CDTF">2013-08-26T17:23:32Z</dcterms:created>
  <dcterms:modified xsi:type="dcterms:W3CDTF">2025-04-14T15:49:57Z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0260771-a9fd-4aa8-a138-a40ac53a5467_Enabled">
    <vt:lpwstr>True</vt:lpwstr>
  </property>
  <property fmtid="{D5CDD505-2E9C-101B-9397-08002B2CF9AE}" pid="3" name="MSIP_Label_00260771-a9fd-4aa8-a138-a40ac53a5467_SiteId">
    <vt:lpwstr>eb20950b-168c-497a-9845-2b099844f3ef</vt:lpwstr>
  </property>
  <property fmtid="{D5CDD505-2E9C-101B-9397-08002B2CF9AE}" pid="4" name="MSIP_Label_00260771-a9fd-4aa8-a138-a40ac53a5467_Owner">
    <vt:lpwstr>lety.jones@SREB.ORG</vt:lpwstr>
  </property>
  <property fmtid="{D5CDD505-2E9C-101B-9397-08002B2CF9AE}" pid="5" name="MSIP_Label_00260771-a9fd-4aa8-a138-a40ac53a5467_SetDate">
    <vt:lpwstr>2018-09-06T16:19:09.9352721Z</vt:lpwstr>
  </property>
  <property fmtid="{D5CDD505-2E9C-101B-9397-08002B2CF9AE}" pid="6" name="MSIP_Label_00260771-a9fd-4aa8-a138-a40ac53a5467_Name">
    <vt:lpwstr>General</vt:lpwstr>
  </property>
  <property fmtid="{D5CDD505-2E9C-101B-9397-08002B2CF9AE}" pid="7" name="MSIP_Label_00260771-a9fd-4aa8-a138-a40ac53a5467_Application">
    <vt:lpwstr>Microsoft Azure Information Protection</vt:lpwstr>
  </property>
  <property fmtid="{D5CDD505-2E9C-101B-9397-08002B2CF9AE}" pid="8" name="MSIP_Label_00260771-a9fd-4aa8-a138-a40ac53a5467_Extended_MSFT_Method">
    <vt:lpwstr>Automatic</vt:lpwstr>
  </property>
  <property fmtid="{D5CDD505-2E9C-101B-9397-08002B2CF9AE}" pid="9" name="Sensitivity">
    <vt:lpwstr>General</vt:lpwstr>
  </property>
  <property fmtid="{D5CDD505-2E9C-101B-9397-08002B2CF9AE}" pid="10" name="ContentTypeId">
    <vt:lpwstr>0x01010020D45E63648C6841BA08E4140F0F15AA</vt:lpwstr>
  </property>
  <property fmtid="{D5CDD505-2E9C-101B-9397-08002B2CF9AE}" pid="11" name="MediaServiceImageTags">
    <vt:lpwstr/>
  </property>
</Properties>
</file>