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8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7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03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4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244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76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59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8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4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0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9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2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9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5631-ACB9-4476-9CC4-0380D71D11A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082FF5-565F-4599-9211-8D804D1AA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4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longgrear@metter.org" TargetMode="External"/><Relationship Id="rId2" Type="http://schemas.openxmlformats.org/officeDocument/2006/relationships/hyperlink" Target="mailto:rbrown@gssaweb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zauner@gssaweb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826" y="2404534"/>
            <a:ext cx="9451570" cy="1646302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GSSA Legislative Update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2025</a:t>
            </a:r>
            <a:endParaRPr lang="en-US" sz="66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0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1320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2025 GSSA LEGISLATIVE PRIORITIES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2299"/>
            <a:ext cx="8596668" cy="4279064"/>
          </a:xfrm>
        </p:spPr>
        <p:txBody>
          <a:bodyPr/>
          <a:lstStyle/>
          <a:p>
            <a:r>
              <a:rPr lang="en-US" sz="2400" b="1" u="sng" dirty="0" smtClean="0"/>
              <a:t>Student Mental Health and School Safety</a:t>
            </a:r>
          </a:p>
          <a:p>
            <a:pPr lvl="1"/>
            <a:r>
              <a:rPr lang="en-US" dirty="0" smtClean="0"/>
              <a:t>Social Workers, School Psychologists, School Counselors</a:t>
            </a:r>
          </a:p>
          <a:p>
            <a:r>
              <a:rPr lang="en-US" sz="2400" b="1" u="sng" dirty="0" smtClean="0"/>
              <a:t>State Health Benefit Plan for Non-Certified Staff</a:t>
            </a:r>
          </a:p>
          <a:p>
            <a:pPr lvl="1"/>
            <a:r>
              <a:rPr lang="en-US" dirty="0" smtClean="0"/>
              <a:t>Invest in the PMPM costs </a:t>
            </a:r>
          </a:p>
          <a:p>
            <a:r>
              <a:rPr lang="en-US" sz="2400" b="1" u="sng" dirty="0" smtClean="0"/>
              <a:t>Professional Development</a:t>
            </a:r>
          </a:p>
          <a:p>
            <a:pPr lvl="1"/>
            <a:r>
              <a:rPr lang="en-US" dirty="0" smtClean="0"/>
              <a:t>Restore funding to 1.5% of the base teacher salary</a:t>
            </a:r>
          </a:p>
          <a:p>
            <a:r>
              <a:rPr lang="en-US" sz="2400" b="1" u="sng" dirty="0" smtClean="0"/>
              <a:t>Teacher Shortages</a:t>
            </a:r>
          </a:p>
          <a:p>
            <a:pPr lvl="1"/>
            <a:r>
              <a:rPr lang="en-US" dirty="0" smtClean="0"/>
              <a:t>Extend and expand HB 385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2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SENATE LEGISLATION THAT PASSED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9419"/>
            <a:ext cx="8596668" cy="4461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44</a:t>
            </a:r>
            <a:r>
              <a:rPr lang="en-US" sz="2400" dirty="0" smtClean="0"/>
              <a:t> – Equalization Millage Rate Requirements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63 </a:t>
            </a:r>
            <a:r>
              <a:rPr lang="en-US" sz="2400" dirty="0" smtClean="0"/>
              <a:t>– Home School Student Testing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93</a:t>
            </a:r>
            <a:r>
              <a:rPr lang="en-US" sz="2400" dirty="0" smtClean="0"/>
              <a:t> – Georgia Early Literacy Act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123</a:t>
            </a:r>
            <a:r>
              <a:rPr lang="en-US" sz="2400" dirty="0" smtClean="0"/>
              <a:t> – Compulsory Attendance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154</a:t>
            </a:r>
            <a:r>
              <a:rPr lang="en-US" sz="2400" dirty="0" smtClean="0"/>
              <a:t> – USDOE Preparation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212</a:t>
            </a:r>
            <a:r>
              <a:rPr lang="en-US" sz="2400" dirty="0" smtClean="0"/>
              <a:t> – Prevention of Political Solicitation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6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HOUSE LEGISLATION THAT PASSED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9419"/>
            <a:ext cx="8596668" cy="446194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en-US" sz="2400" u="sng" dirty="0" smtClean="0"/>
              <a:t>House Bill 37</a:t>
            </a:r>
            <a:r>
              <a:rPr lang="en-US" sz="2400" dirty="0" smtClean="0"/>
              <a:t> – Social Security Notification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81</a:t>
            </a:r>
            <a:r>
              <a:rPr lang="en-US" sz="2400" dirty="0" smtClean="0"/>
              <a:t> – School Psychologists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105</a:t>
            </a:r>
            <a:r>
              <a:rPr lang="en-US" sz="2400" dirty="0" smtClean="0"/>
              <a:t> – Indemnification Increase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192</a:t>
            </a:r>
            <a:r>
              <a:rPr lang="en-US" sz="2400" dirty="0" smtClean="0"/>
              <a:t> – Top State for Talent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217</a:t>
            </a:r>
            <a:r>
              <a:rPr lang="en-US" sz="2400" dirty="0" smtClean="0"/>
              <a:t> – Dual Achievement Program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235</a:t>
            </a:r>
            <a:r>
              <a:rPr lang="en-US" sz="2400" dirty="0" smtClean="0"/>
              <a:t> – Living Donor Educator Act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307</a:t>
            </a:r>
            <a:r>
              <a:rPr lang="en-US" sz="2400" dirty="0" smtClean="0"/>
              <a:t> – Amends Georgia Literacy Act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371</a:t>
            </a:r>
            <a:r>
              <a:rPr lang="en-US" sz="2400" dirty="0" smtClean="0"/>
              <a:t> – Capital Outlay Funding</a:t>
            </a:r>
          </a:p>
          <a:p>
            <a:pPr>
              <a:spcBef>
                <a:spcPts val="1800"/>
              </a:spcBef>
            </a:pPr>
            <a:r>
              <a:rPr lang="en-US" sz="2400" u="sng" dirty="0" smtClean="0"/>
              <a:t>House Bill 651</a:t>
            </a:r>
            <a:r>
              <a:rPr lang="en-US" sz="2400" dirty="0" smtClean="0"/>
              <a:t> – Traffic Enforcement Safety Devices</a:t>
            </a:r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4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LEGISLATIVE HOT TOPICS THAT PASSED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5549"/>
            <a:ext cx="8596668" cy="42458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 smtClean="0"/>
              <a:t>House Bill 268</a:t>
            </a:r>
            <a:r>
              <a:rPr lang="en-US" sz="2400" dirty="0" smtClean="0"/>
              <a:t> – School Safety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1</a:t>
            </a:r>
            <a:r>
              <a:rPr lang="en-US" sz="2400" dirty="0" smtClean="0"/>
              <a:t> – Riley Gaines Act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Bill 92</a:t>
            </a:r>
            <a:r>
              <a:rPr lang="en-US" sz="2400" dirty="0" smtClean="0"/>
              <a:t> – HB 581 Punishment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82</a:t>
            </a:r>
            <a:r>
              <a:rPr lang="en-US" sz="2400" dirty="0" smtClean="0"/>
              <a:t> – Charter School Expansion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Bill 340</a:t>
            </a:r>
            <a:r>
              <a:rPr lang="en-US" sz="2400" dirty="0" smtClean="0"/>
              <a:t> – Distraction Free Education Act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1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LEGISLATIVE TOPICS  - To Be Continued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20487"/>
            <a:ext cx="9073495" cy="42208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 smtClean="0"/>
              <a:t>Senate Resolution 237</a:t>
            </a:r>
            <a:r>
              <a:rPr lang="en-US" sz="2400" dirty="0" smtClean="0"/>
              <a:t> – Teacher &amp; School Leader Pipeline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Resolution 711</a:t>
            </a:r>
            <a:r>
              <a:rPr lang="en-US" sz="2400" dirty="0" smtClean="0"/>
              <a:t> – Student Attendance Study Committee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4</a:t>
            </a:r>
            <a:r>
              <a:rPr lang="en-US" sz="2400" dirty="0" smtClean="0"/>
              <a:t> – School Board Training Requirements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152</a:t>
            </a:r>
            <a:r>
              <a:rPr lang="en-US" sz="2400" dirty="0" smtClean="0"/>
              <a:t>  - Voucher </a:t>
            </a:r>
            <a:r>
              <a:rPr lang="en-US" sz="2400" dirty="0" smtClean="0"/>
              <a:t>Expansion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Senate Bill 150</a:t>
            </a:r>
            <a:r>
              <a:rPr lang="en-US" sz="2400" dirty="0" smtClean="0"/>
              <a:t> – Return to Work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Resolution 174</a:t>
            </a:r>
            <a:r>
              <a:rPr lang="en-US" sz="2400" dirty="0" smtClean="0"/>
              <a:t> – State School </a:t>
            </a:r>
            <a:r>
              <a:rPr lang="en-US" sz="2400" dirty="0" smtClean="0"/>
              <a:t>Superintendent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LEGISLATIVE TOPICS  - In Case You Were Curious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20487"/>
            <a:ext cx="9306598" cy="42208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 smtClean="0"/>
              <a:t>House Bill 14</a:t>
            </a:r>
            <a:r>
              <a:rPr lang="en-US" sz="2400" dirty="0" smtClean="0"/>
              <a:t> – Cornbread (Got Hijacked, Did Not Pass)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Bill 65</a:t>
            </a:r>
            <a:r>
              <a:rPr lang="en-US" sz="2400" dirty="0" smtClean="0"/>
              <a:t> – Collard Greens (Did Not Get To Committee)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Bill 233</a:t>
            </a:r>
            <a:r>
              <a:rPr lang="en-US" sz="2400" dirty="0" smtClean="0"/>
              <a:t> – Brunswick Stew is the Official Stew of Georgia</a:t>
            </a:r>
            <a:endParaRPr lang="en-US" sz="2400" u="sng" dirty="0" smtClean="0"/>
          </a:p>
          <a:p>
            <a:pPr>
              <a:lnSpc>
                <a:spcPct val="150000"/>
              </a:lnSpc>
            </a:pPr>
            <a:r>
              <a:rPr lang="en-US" sz="2400" u="sng" dirty="0" smtClean="0"/>
              <a:t>House Bill 167</a:t>
            </a:r>
            <a:r>
              <a:rPr lang="en-US" sz="2400" dirty="0" smtClean="0"/>
              <a:t> – Hunting Requirements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9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37524" cy="82018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LEGISLATIVE NEEDS  - We Are At Your Service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394065"/>
            <a:ext cx="9306598" cy="3647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Rob Brown – </a:t>
            </a:r>
            <a:r>
              <a:rPr lang="en-US" sz="2400" dirty="0" smtClean="0">
                <a:hlinkClick r:id="rId2"/>
              </a:rPr>
              <a:t>rbrown@gssaweb.com</a:t>
            </a:r>
            <a:r>
              <a:rPr lang="en-US" sz="2400" dirty="0" smtClean="0"/>
              <a:t>  / 912-253-0056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Bubba </a:t>
            </a:r>
            <a:r>
              <a:rPr lang="en-US" sz="2400" dirty="0" err="1" smtClean="0"/>
              <a:t>Longgrear</a:t>
            </a:r>
            <a:r>
              <a:rPr lang="en-US" sz="2400" dirty="0" smtClean="0"/>
              <a:t> – </a:t>
            </a:r>
            <a:r>
              <a:rPr lang="en-US" sz="2400" dirty="0" smtClean="0">
                <a:hlinkClick r:id="rId3"/>
              </a:rPr>
              <a:t>blonggrear@metter.org</a:t>
            </a:r>
            <a:r>
              <a:rPr lang="en-US" sz="2400" dirty="0" smtClean="0"/>
              <a:t> / 912-687-4743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John </a:t>
            </a:r>
            <a:r>
              <a:rPr lang="en-US" sz="2400" dirty="0" err="1" smtClean="0"/>
              <a:t>Zauner</a:t>
            </a:r>
            <a:r>
              <a:rPr lang="en-US" sz="2400" dirty="0" smtClean="0"/>
              <a:t> – </a:t>
            </a:r>
            <a:r>
              <a:rPr lang="en-US" sz="2400" dirty="0" smtClean="0">
                <a:hlinkClick r:id="rId4"/>
              </a:rPr>
              <a:t>jzauner@gssaweb.com</a:t>
            </a:r>
            <a:r>
              <a:rPr lang="en-US" sz="2400" dirty="0" smtClean="0"/>
              <a:t> / 678-382-3856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3931" y="4924252"/>
            <a:ext cx="186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479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339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Trebuchet MS</vt:lpstr>
      <vt:lpstr>Wingdings 3</vt:lpstr>
      <vt:lpstr>Facet</vt:lpstr>
      <vt:lpstr>GSSA Legislative Update </vt:lpstr>
      <vt:lpstr>2025 GSSA LEGISLATIVE PRIORITIES</vt:lpstr>
      <vt:lpstr>SENATE LEGISLATION THAT PASSED</vt:lpstr>
      <vt:lpstr>HOUSE LEGISLATION THAT PASSED</vt:lpstr>
      <vt:lpstr>LEGISLATIVE HOT TOPICS THAT PASSED</vt:lpstr>
      <vt:lpstr>LEGISLATIVE TOPICS  - To Be Continued</vt:lpstr>
      <vt:lpstr>LEGISLATIVE TOPICS  - In Case You Were Curious</vt:lpstr>
      <vt:lpstr>LEGISLATIVE NEEDS  - We Are At Your Service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GSSA Legislative Update</dc:title>
  <dc:creator>Rob Brown</dc:creator>
  <cp:lastModifiedBy>Rob Brown</cp:lastModifiedBy>
  <cp:revision>11</cp:revision>
  <dcterms:created xsi:type="dcterms:W3CDTF">2025-04-11T18:44:03Z</dcterms:created>
  <dcterms:modified xsi:type="dcterms:W3CDTF">2025-04-14T14:03:36Z</dcterms:modified>
</cp:coreProperties>
</file>