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3" r:id="rId1"/>
  </p:sldMasterIdLst>
  <p:notesMasterIdLst>
    <p:notesMasterId r:id="rId18"/>
  </p:notesMasterIdLst>
  <p:handoutMasterIdLst>
    <p:handoutMasterId r:id="rId19"/>
  </p:handoutMasterIdLst>
  <p:sldIdLst>
    <p:sldId id="1825" r:id="rId2"/>
    <p:sldId id="388" r:id="rId3"/>
    <p:sldId id="2040" r:id="rId4"/>
    <p:sldId id="2041" r:id="rId5"/>
    <p:sldId id="311" r:id="rId6"/>
    <p:sldId id="286" r:id="rId7"/>
    <p:sldId id="1974" r:id="rId8"/>
    <p:sldId id="1964" r:id="rId9"/>
    <p:sldId id="1911" r:id="rId10"/>
    <p:sldId id="2042" r:id="rId11"/>
    <p:sldId id="1959" r:id="rId12"/>
    <p:sldId id="2014" r:id="rId13"/>
    <p:sldId id="1876" r:id="rId14"/>
    <p:sldId id="2043" r:id="rId15"/>
    <p:sldId id="2008" r:id="rId16"/>
    <p:sldId id="1960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niversalSans-500" panose="02000000000000000000" pitchFamily="2" charset="0"/>
      <p:regular r:id="rId24"/>
      <p:bold r:id="rId25"/>
    </p:embeddedFont>
    <p:embeddedFont>
      <p:font typeface="UniversalSans-680" panose="02000000000000000000" pitchFamily="2" charset="0"/>
      <p:regular r:id="rId26"/>
      <p:bold r:id="rId27"/>
    </p:embeddedFont>
  </p:embeddedFontLst>
  <p:defaultTextStyle>
    <a:defPPr>
      <a:defRPr lang="en-US"/>
    </a:defPPr>
    <a:lvl1pPr marL="0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23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46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92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15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337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560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783" algn="l" defTabSz="91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6" userDrawn="1">
          <p15:clr>
            <a:srgbClr val="A4A3A4"/>
          </p15:clr>
        </p15:guide>
        <p15:guide id="2" pos="382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C92E"/>
    <a:srgbClr val="F8FBFC"/>
    <a:srgbClr val="328165"/>
    <a:srgbClr val="F9BF34"/>
    <a:srgbClr val="3C4043"/>
    <a:srgbClr val="FFFFE8"/>
    <a:srgbClr val="338165"/>
    <a:srgbClr val="F8F8F8"/>
    <a:srgbClr val="FBF6F0"/>
    <a:srgbClr val="F0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7" autoAdjust="0"/>
    <p:restoredTop sz="97199"/>
  </p:normalViewPr>
  <p:slideViewPr>
    <p:cSldViewPr snapToGrid="0" snapToObjects="1">
      <p:cViewPr varScale="1">
        <p:scale>
          <a:sx n="95" d="100"/>
          <a:sy n="95" d="100"/>
        </p:scale>
        <p:origin x="149" y="91"/>
      </p:cViewPr>
      <p:guideLst>
        <p:guide orient="horz" pos="696"/>
        <p:guide pos="3828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7" d="100"/>
          <a:sy n="127" d="100"/>
        </p:scale>
        <p:origin x="38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254071-D25D-0A49-88ED-A801852D48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niversalSans-500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AA28D-D246-6349-9E71-27F0985B32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783F6-7406-B54B-B7C9-2EC10133B53D}" type="datetimeFigureOut">
              <a:rPr lang="en-US" smtClean="0">
                <a:latin typeface="UniversalSans-500" panose="02000000000000000000" pitchFamily="2" charset="0"/>
              </a:rPr>
              <a:t>10/18/2022</a:t>
            </a:fld>
            <a:endParaRPr lang="en-US" dirty="0">
              <a:latin typeface="UniversalSans-500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6FC13-0694-7140-9B30-C334D73F35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niversalSans-500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B30B2-CD54-ED45-A8CE-D49CA65E36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33737-5298-D342-9EE6-7A903AB95147}" type="slidenum">
              <a:rPr lang="en-US" smtClean="0">
                <a:latin typeface="UniversalSans-500" panose="02000000000000000000" pitchFamily="2" charset="0"/>
              </a:rPr>
              <a:t>‹#›</a:t>
            </a:fld>
            <a:endParaRPr lang="en-US" dirty="0">
              <a:latin typeface="UniversalSans-5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7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UniversalSans-500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UniversalSans-500" panose="02000000000000000000" pitchFamily="2" charset="0"/>
              </a:defRPr>
            </a:lvl1pPr>
          </a:lstStyle>
          <a:p>
            <a:fld id="{084B9748-18AC-6048-A14F-7DC1BAD198F4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UniversalSans-500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UniversalSans-500" panose="02000000000000000000" pitchFamily="2" charset="0"/>
              </a:defRPr>
            </a:lvl1pPr>
          </a:lstStyle>
          <a:p>
            <a:fld id="{6E187E6A-ADEC-6340-AEC8-472B3B7DE6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9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46" rtl="0" eaLnBrk="1" latinLnBrk="0" hangingPunct="1">
      <a:defRPr sz="1200" b="0" i="0" kern="1200">
        <a:solidFill>
          <a:schemeClr val="tx1"/>
        </a:solidFill>
        <a:latin typeface="UniversalSans-500" panose="02000000000000000000" pitchFamily="2" charset="0"/>
        <a:ea typeface="+mn-ea"/>
        <a:cs typeface="+mn-cs"/>
      </a:defRPr>
    </a:lvl1pPr>
    <a:lvl2pPr marL="457223" algn="l" defTabSz="914446" rtl="0" eaLnBrk="1" latinLnBrk="0" hangingPunct="1">
      <a:defRPr sz="1200" b="0" i="0" kern="1200">
        <a:solidFill>
          <a:schemeClr val="tx1"/>
        </a:solidFill>
        <a:latin typeface="UniversalSans-500" panose="02000000000000000000" pitchFamily="2" charset="0"/>
        <a:ea typeface="+mn-ea"/>
        <a:cs typeface="+mn-cs"/>
      </a:defRPr>
    </a:lvl2pPr>
    <a:lvl3pPr marL="914446" algn="l" defTabSz="914446" rtl="0" eaLnBrk="1" latinLnBrk="0" hangingPunct="1">
      <a:defRPr sz="1200" b="0" i="0" kern="1200">
        <a:solidFill>
          <a:schemeClr val="tx1"/>
        </a:solidFill>
        <a:latin typeface="UniversalSans-500" panose="02000000000000000000" pitchFamily="2" charset="0"/>
        <a:ea typeface="+mn-ea"/>
        <a:cs typeface="+mn-cs"/>
      </a:defRPr>
    </a:lvl3pPr>
    <a:lvl4pPr marL="1371669" algn="l" defTabSz="914446" rtl="0" eaLnBrk="1" latinLnBrk="0" hangingPunct="1">
      <a:defRPr sz="1200" b="0" i="0" kern="1200">
        <a:solidFill>
          <a:schemeClr val="tx1"/>
        </a:solidFill>
        <a:latin typeface="UniversalSans-500" panose="02000000000000000000" pitchFamily="2" charset="0"/>
        <a:ea typeface="+mn-ea"/>
        <a:cs typeface="+mn-cs"/>
      </a:defRPr>
    </a:lvl4pPr>
    <a:lvl5pPr marL="1828892" algn="l" defTabSz="914446" rtl="0" eaLnBrk="1" latinLnBrk="0" hangingPunct="1">
      <a:defRPr sz="1200" b="0" i="0" kern="1200">
        <a:solidFill>
          <a:schemeClr val="tx1"/>
        </a:solidFill>
        <a:latin typeface="UniversalSans-500" panose="02000000000000000000" pitchFamily="2" charset="0"/>
        <a:ea typeface="+mn-ea"/>
        <a:cs typeface="+mn-cs"/>
      </a:defRPr>
    </a:lvl5pPr>
    <a:lvl6pPr marL="2286115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337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56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78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29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31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6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1E1F21"/>
                </a:solidFill>
                <a:effectLst/>
                <a:latin typeface="UniversalSans-500" panose="02000000000000000000" pitchFamily="2" charset="0"/>
              </a:rPr>
              <a:t>Focus on the result or output of what they get by working with us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1E1F21"/>
              </a:solidFill>
              <a:effectLst/>
              <a:latin typeface="UniversalSans-500" panose="02000000000000000000" pitchFamily="2" charset="0"/>
            </a:endParaRPr>
          </a:p>
          <a:p>
            <a:r>
              <a:rPr lang="en-US" sz="1200" dirty="0">
                <a:solidFill>
                  <a:srgbClr val="328165"/>
                </a:solidFill>
                <a:latin typeface="UniversalSans-680" panose="02000000000000000000" pitchFamily="2" charset="0"/>
              </a:rPr>
              <a:t>Stress-free EV fleet</a:t>
            </a:r>
          </a:p>
          <a:p>
            <a:r>
              <a:rPr lang="en-US" sz="1200" dirty="0">
                <a:solidFill>
                  <a:srgbClr val="328165"/>
                </a:solidFill>
                <a:latin typeface="UniversalSans-680" panose="02000000000000000000" pitchFamily="2" charset="0"/>
              </a:rPr>
              <a:t>	- Guaranteed vehicle uptime (reliability)</a:t>
            </a:r>
          </a:p>
          <a:p>
            <a:r>
              <a:rPr lang="en-US" sz="1200" dirty="0">
                <a:solidFill>
                  <a:srgbClr val="328165"/>
                </a:solidFill>
                <a:latin typeface="UniversalSans-680" panose="02000000000000000000" pitchFamily="2" charset="0"/>
              </a:rPr>
              <a:t>	- Includes depot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dirty="0">
              <a:solidFill>
                <a:srgbClr val="1E1F21"/>
              </a:solidFill>
              <a:effectLst/>
              <a:latin typeface="UniversalSans-500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87E6A-ADEC-6340-AEC8-472B3B7DE6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alSans-500" panose="02000000000000000000" pitchFamily="2" charset="0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alSans-500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1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4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0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4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52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87E6A-ADEC-6340-AEC8-472B3B7DE6D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5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Blue Bi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0C3CF-534D-D99F-6119-2437E5354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" r="46"/>
          <a:stretch/>
        </p:blipFill>
        <p:spPr>
          <a:xfrm flipH="1">
            <a:off x="-2" y="0"/>
            <a:ext cx="12192001" cy="685722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5F67ABA-7F82-22E1-ED20-1E80E4623478}"/>
              </a:ext>
            </a:extLst>
          </p:cNvPr>
          <p:cNvSpPr/>
          <p:nvPr userDrawn="1"/>
        </p:nvSpPr>
        <p:spPr>
          <a:xfrm rot="10800000">
            <a:off x="7177510" y="-776"/>
            <a:ext cx="5014489" cy="6858000"/>
          </a:xfrm>
          <a:custGeom>
            <a:avLst/>
            <a:gdLst>
              <a:gd name="connsiteX0" fmla="*/ 0 w 10179210"/>
              <a:gd name="connsiteY0" fmla="*/ 0 h 13936327"/>
              <a:gd name="connsiteX1" fmla="*/ 10179210 w 10179210"/>
              <a:gd name="connsiteY1" fmla="*/ 0 h 13936327"/>
              <a:gd name="connsiteX2" fmla="*/ 10179210 w 10179210"/>
              <a:gd name="connsiteY2" fmla="*/ 2314545 h 13936327"/>
              <a:gd name="connsiteX3" fmla="*/ 9838990 w 10179210"/>
              <a:gd name="connsiteY3" fmla="*/ 4185498 h 13936327"/>
              <a:gd name="connsiteX4" fmla="*/ 8794250 w 10179210"/>
              <a:gd name="connsiteY4" fmla="*/ 5793771 h 13936327"/>
              <a:gd name="connsiteX5" fmla="*/ 5037489 w 10179210"/>
              <a:gd name="connsiteY5" fmla="*/ 8151754 h 13936327"/>
              <a:gd name="connsiteX6" fmla="*/ 5035951 w 10179210"/>
              <a:gd name="connsiteY6" fmla="*/ 8148688 h 13936327"/>
              <a:gd name="connsiteX7" fmla="*/ 2131276 w 10179210"/>
              <a:gd name="connsiteY7" fmla="*/ 9916408 h 13936327"/>
              <a:gd name="connsiteX8" fmla="*/ 1454936 w 10179210"/>
              <a:gd name="connsiteY8" fmla="*/ 11621782 h 13936327"/>
              <a:gd name="connsiteX9" fmla="*/ 1454936 w 10179210"/>
              <a:gd name="connsiteY9" fmla="*/ 13936327 h 13936327"/>
              <a:gd name="connsiteX10" fmla="*/ 0 w 10179210"/>
              <a:gd name="connsiteY10" fmla="*/ 13936327 h 1393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79210" h="13936327">
                <a:moveTo>
                  <a:pt x="0" y="0"/>
                </a:moveTo>
                <a:lnTo>
                  <a:pt x="10179210" y="0"/>
                </a:lnTo>
                <a:lnTo>
                  <a:pt x="10179210" y="2314545"/>
                </a:lnTo>
                <a:cubicBezTo>
                  <a:pt x="10179210" y="2985042"/>
                  <a:pt x="10064949" y="3614144"/>
                  <a:pt x="9838990" y="4185498"/>
                </a:cubicBezTo>
                <a:cubicBezTo>
                  <a:pt x="9610469" y="4763495"/>
                  <a:pt x="9258977" y="5304697"/>
                  <a:pt x="8794250" y="5793771"/>
                </a:cubicBezTo>
                <a:cubicBezTo>
                  <a:pt x="7984178" y="6646714"/>
                  <a:pt x="6790336" y="7395913"/>
                  <a:pt x="5037489" y="8151754"/>
                </a:cubicBezTo>
                <a:lnTo>
                  <a:pt x="5035951" y="8148688"/>
                </a:lnTo>
                <a:cubicBezTo>
                  <a:pt x="3625372" y="8762459"/>
                  <a:pt x="2682083" y="9336879"/>
                  <a:pt x="2131276" y="9916408"/>
                </a:cubicBezTo>
                <a:cubicBezTo>
                  <a:pt x="1657325" y="10415194"/>
                  <a:pt x="1454936" y="10925221"/>
                  <a:pt x="1454936" y="11621782"/>
                </a:cubicBezTo>
                <a:lnTo>
                  <a:pt x="1454936" y="13936327"/>
                </a:lnTo>
                <a:lnTo>
                  <a:pt x="0" y="13936327"/>
                </a:lnTo>
                <a:close/>
              </a:path>
            </a:pathLst>
          </a:custGeom>
          <a:solidFill>
            <a:schemeClr val="bg1"/>
          </a:solidFill>
          <a:ln w="511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>
              <a:latin typeface="UniversalSans-500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32E2AB-26AB-63C5-BAEC-A1202F020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0887" y="4857136"/>
            <a:ext cx="2855779" cy="658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5606651"/>
            <a:ext cx="3640859" cy="369332"/>
          </a:xfrm>
        </p:spPr>
        <p:txBody>
          <a:bodyPr wrap="square" rIns="0">
            <a:spAutoFit/>
          </a:bodyPr>
          <a:lstStyle>
            <a:lvl1pPr marL="0" algn="r" defTabSz="914446" rtl="0" eaLnBrk="1" latinLnBrk="0" hangingPunct="1">
              <a:defRPr lang="en-US" sz="1800" kern="1200" spc="0" baseline="0" dirty="0">
                <a:solidFill>
                  <a:schemeClr val="accent3"/>
                </a:solidFill>
                <a:latin typeface="UniversalSans-680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6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Yellow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FE0C38-6A70-31D3-0855-6CCC62D578F8}"/>
              </a:ext>
            </a:extLst>
          </p:cNvPr>
          <p:cNvSpPr/>
          <p:nvPr userDrawn="1"/>
        </p:nvSpPr>
        <p:spPr>
          <a:xfrm>
            <a:off x="0" y="0"/>
            <a:ext cx="4965290" cy="6858000"/>
          </a:xfrm>
          <a:prstGeom prst="rect">
            <a:avLst/>
          </a:prstGeom>
          <a:solidFill>
            <a:srgbClr val="FEC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4331082" cy="1323439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F224B3-5AAA-8068-0A6E-264DF7F53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9806" y="1079809"/>
            <a:ext cx="4631710" cy="461665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400" smtClean="0"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058924-2149-4212-D1F4-73B7A9604A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9191" y="1560822"/>
            <a:ext cx="4632325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82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Yellow with Subtitle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FE0C38-6A70-31D3-0855-6CCC62D578F8}"/>
              </a:ext>
            </a:extLst>
          </p:cNvPr>
          <p:cNvSpPr/>
          <p:nvPr userDrawn="1"/>
        </p:nvSpPr>
        <p:spPr>
          <a:xfrm>
            <a:off x="0" y="0"/>
            <a:ext cx="49652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4331082" cy="1323439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F224B3-5AAA-8068-0A6E-264DF7F53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905" y="1560822"/>
            <a:ext cx="4331082" cy="830997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400" smtClean="0"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058924-2149-4212-D1F4-73B7A9604A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9191" y="1560822"/>
            <a:ext cx="4632325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8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Black with Subtitle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FE0C38-6A70-31D3-0855-6CCC62D578F8}"/>
              </a:ext>
            </a:extLst>
          </p:cNvPr>
          <p:cNvSpPr/>
          <p:nvPr userDrawn="1"/>
        </p:nvSpPr>
        <p:spPr>
          <a:xfrm>
            <a:off x="0" y="0"/>
            <a:ext cx="49652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4331082" cy="132343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F224B3-5AAA-8068-0A6E-264DF7F53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905" y="1560822"/>
            <a:ext cx="4331082" cy="830997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400" smtClean="0">
                <a:solidFill>
                  <a:schemeClr val="accent2"/>
                </a:solidFill>
                <a:latin typeface="UniversalSans-680" panose="02000000000000000000" pitchFamily="2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058924-2149-4212-D1F4-73B7A9604A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9191" y="1560822"/>
            <a:ext cx="4632325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2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Black with Subtitle 2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FE0C38-6A70-31D3-0855-6CCC62D578F8}"/>
              </a:ext>
            </a:extLst>
          </p:cNvPr>
          <p:cNvSpPr/>
          <p:nvPr userDrawn="1"/>
        </p:nvSpPr>
        <p:spPr>
          <a:xfrm>
            <a:off x="0" y="0"/>
            <a:ext cx="49652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4331082" cy="132343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F224B3-5AAA-8068-0A6E-264DF7F53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905" y="2102689"/>
            <a:ext cx="4331082" cy="400110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000" smtClean="0">
                <a:solidFill>
                  <a:schemeClr val="accent2"/>
                </a:solidFill>
                <a:latin typeface="UniversalSans-500" panose="02000000000000000000" pitchFamily="2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058924-2149-4212-D1F4-73B7A9604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69191" y="646416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28165"/>
                </a:solidFill>
                <a:latin typeface="UniversalSans-680" panose="02000000000000000000" pitchFamily="2" charset="0"/>
              </a:defRPr>
            </a:lvl1pPr>
          </a:lstStyle>
          <a:p>
            <a:pPr lvl="0"/>
            <a:r>
              <a:rPr lang="en-US" dirty="0"/>
              <a:t>HEADER TEXT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94EB1CD-FB49-E700-5D04-CBB2EB43B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190" y="1046982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C4043"/>
                </a:solidFill>
                <a:latin typeface="UniversalSans-500" panose="02000000000000000000" pitchFamily="2" charset="0"/>
              </a:defRPr>
            </a:lvl1pPr>
          </a:lstStyle>
          <a:p>
            <a:pPr lvl="0"/>
            <a:r>
              <a:rPr lang="en-US" dirty="0"/>
              <a:t>Explanatory text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101C5C89-9552-FDC6-CF20-C2F79ED7E1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9192" y="1940145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28165"/>
                </a:solidFill>
                <a:latin typeface="UniversalSans-680" panose="02000000000000000000" pitchFamily="2" charset="0"/>
              </a:defRPr>
            </a:lvl1pPr>
          </a:lstStyle>
          <a:p>
            <a:pPr lvl="0"/>
            <a:r>
              <a:rPr lang="en-US" dirty="0"/>
              <a:t>HEADER TEXT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A7A8BF4-9112-FB87-8E2F-87E7CA191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191" y="2340711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C4043"/>
                </a:solidFill>
                <a:latin typeface="UniversalSans-500" panose="02000000000000000000" pitchFamily="2" charset="0"/>
              </a:defRPr>
            </a:lvl1pPr>
          </a:lstStyle>
          <a:p>
            <a:pPr lvl="0"/>
            <a:r>
              <a:rPr lang="en-US" dirty="0"/>
              <a:t>Explanatory text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A7E83F2-1F65-4066-4B6A-C6F98CDFAA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9193" y="3233874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28165"/>
                </a:solidFill>
                <a:latin typeface="UniversalSans-680" panose="02000000000000000000" pitchFamily="2" charset="0"/>
              </a:defRPr>
            </a:lvl1pPr>
          </a:lstStyle>
          <a:p>
            <a:pPr lvl="0"/>
            <a:r>
              <a:rPr lang="en-US" dirty="0"/>
              <a:t>HEADER TEXT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B24F5D8-54AE-7CE4-8C6A-B802B66444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9192" y="3634440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C4043"/>
                </a:solidFill>
                <a:latin typeface="UniversalSans-500" panose="02000000000000000000" pitchFamily="2" charset="0"/>
              </a:defRPr>
            </a:lvl1pPr>
          </a:lstStyle>
          <a:p>
            <a:pPr lvl="0"/>
            <a:r>
              <a:rPr lang="en-US" dirty="0"/>
              <a:t>Explanatory text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F72F2E4-7D90-8681-B84F-0DAE28E07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9194" y="4527603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28165"/>
                </a:solidFill>
                <a:latin typeface="UniversalSans-680" panose="02000000000000000000" pitchFamily="2" charset="0"/>
              </a:defRPr>
            </a:lvl1pPr>
          </a:lstStyle>
          <a:p>
            <a:pPr lvl="0"/>
            <a:r>
              <a:rPr lang="en-US" dirty="0"/>
              <a:t>HEADER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CFB97B-C472-87D5-34F4-FDF7FF501D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9193" y="4928169"/>
            <a:ext cx="4632325" cy="369332"/>
          </a:xfrm>
        </p:spPr>
        <p:txBody>
          <a:bodyPr>
            <a:spAutoFit/>
          </a:bodyPr>
          <a:lstStyle>
            <a:lvl1pPr>
              <a:defRPr>
                <a:solidFill>
                  <a:srgbClr val="3C4043"/>
                </a:solidFill>
                <a:latin typeface="UniversalSans-500" panose="02000000000000000000" pitchFamily="2" charset="0"/>
              </a:defRPr>
            </a:lvl1pPr>
          </a:lstStyle>
          <a:p>
            <a:pPr lvl="0"/>
            <a:r>
              <a:rPr lang="en-US" dirty="0"/>
              <a:t>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147197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">
    <p:bg>
      <p:bgPr>
        <a:solidFill>
          <a:srgbClr val="FEC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5DBBE-770E-1F16-25CF-22563102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0C979-6E28-BCD9-BA95-ACC7D2666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18412"/>
            <a:ext cx="10515600" cy="17851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7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F09047-8D6C-F41B-44DC-080819C8FF86}"/>
              </a:ext>
            </a:extLst>
          </p:cNvPr>
          <p:cNvSpPr/>
          <p:nvPr userDrawn="1"/>
        </p:nvSpPr>
        <p:spPr>
          <a:xfrm>
            <a:off x="0" y="6007510"/>
            <a:ext cx="838200" cy="8504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069A0-CD74-6F5C-CC26-EBED575381F6}"/>
              </a:ext>
            </a:extLst>
          </p:cNvPr>
          <p:cNvGrpSpPr/>
          <p:nvPr userDrawn="1"/>
        </p:nvGrpSpPr>
        <p:grpSpPr>
          <a:xfrm>
            <a:off x="358904" y="6311337"/>
            <a:ext cx="250195" cy="309280"/>
            <a:chOff x="8077200" y="1771650"/>
            <a:chExt cx="8229314" cy="10172699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3E43B4-1552-762E-2DD1-F9CC85F483C1}"/>
                </a:ext>
              </a:extLst>
            </p:cNvPr>
            <p:cNvSpPr/>
            <p:nvPr/>
          </p:nvSpPr>
          <p:spPr>
            <a:xfrm>
              <a:off x="14424076" y="5742550"/>
              <a:ext cx="1881581" cy="6201799"/>
            </a:xfrm>
            <a:custGeom>
              <a:avLst/>
              <a:gdLst>
                <a:gd name="connsiteX0" fmla="*/ 0 w 1881581"/>
                <a:gd name="connsiteY0" fmla="*/ 1747604 h 6201799"/>
                <a:gd name="connsiteX1" fmla="*/ 0 w 1881581"/>
                <a:gd name="connsiteY1" fmla="*/ 6201800 h 6201799"/>
                <a:gd name="connsiteX2" fmla="*/ 1881582 w 1881581"/>
                <a:gd name="connsiteY2" fmla="*/ 6201800 h 6201799"/>
                <a:gd name="connsiteX3" fmla="*/ 1881582 w 1881581"/>
                <a:gd name="connsiteY3" fmla="*/ 61067 h 6201799"/>
                <a:gd name="connsiteX4" fmla="*/ 1769507 w 1881581"/>
                <a:gd name="connsiteY4" fmla="*/ 27761 h 6201799"/>
                <a:gd name="connsiteX5" fmla="*/ 1280678 w 1881581"/>
                <a:gd name="connsiteY5" fmla="*/ 641549 h 6201799"/>
                <a:gd name="connsiteX6" fmla="*/ 76968 w 1881581"/>
                <a:gd name="connsiteY6" fmla="*/ 1607908 h 6201799"/>
                <a:gd name="connsiteX7" fmla="*/ 0 w 1881581"/>
                <a:gd name="connsiteY7" fmla="*/ 1747699 h 6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1581" h="6201799">
                  <a:moveTo>
                    <a:pt x="0" y="1747604"/>
                  </a:moveTo>
                  <a:lnTo>
                    <a:pt x="0" y="6201800"/>
                  </a:lnTo>
                  <a:lnTo>
                    <a:pt x="1881582" y="6201800"/>
                  </a:lnTo>
                  <a:lnTo>
                    <a:pt x="1881582" y="61067"/>
                  </a:lnTo>
                  <a:cubicBezTo>
                    <a:pt x="1881582" y="354"/>
                    <a:pt x="1802901" y="-22960"/>
                    <a:pt x="1769507" y="27761"/>
                  </a:cubicBezTo>
                  <a:cubicBezTo>
                    <a:pt x="1628319" y="241873"/>
                    <a:pt x="1465059" y="446945"/>
                    <a:pt x="1280678" y="641549"/>
                  </a:cubicBezTo>
                  <a:cubicBezTo>
                    <a:pt x="957012" y="983081"/>
                    <a:pt x="561611" y="1301585"/>
                    <a:pt x="76968" y="1607908"/>
                  </a:cubicBezTo>
                  <a:cubicBezTo>
                    <a:pt x="29018" y="1638169"/>
                    <a:pt x="0" y="1690983"/>
                    <a:pt x="0" y="1747699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EDD7C63-C177-BED2-CE2D-6967017FCC93}"/>
                </a:ext>
              </a:extLst>
            </p:cNvPr>
            <p:cNvSpPr/>
            <p:nvPr/>
          </p:nvSpPr>
          <p:spPr>
            <a:xfrm>
              <a:off x="8077200" y="1771650"/>
              <a:ext cx="1881581" cy="6201799"/>
            </a:xfrm>
            <a:custGeom>
              <a:avLst/>
              <a:gdLst>
                <a:gd name="connsiteX0" fmla="*/ 1881582 w 1881581"/>
                <a:gd name="connsiteY0" fmla="*/ 4454196 h 6201799"/>
                <a:gd name="connsiteX1" fmla="*/ 1881582 w 1881581"/>
                <a:gd name="connsiteY1" fmla="*/ 0 h 6201799"/>
                <a:gd name="connsiteX2" fmla="*/ 0 w 1881581"/>
                <a:gd name="connsiteY2" fmla="*/ 0 h 6201799"/>
                <a:gd name="connsiteX3" fmla="*/ 0 w 1881581"/>
                <a:gd name="connsiteY3" fmla="*/ 6140733 h 6201799"/>
                <a:gd name="connsiteX4" fmla="*/ 112075 w 1881581"/>
                <a:gd name="connsiteY4" fmla="*/ 6174039 h 6201799"/>
                <a:gd name="connsiteX5" fmla="*/ 600904 w 1881581"/>
                <a:gd name="connsiteY5" fmla="*/ 5560251 h 6201799"/>
                <a:gd name="connsiteX6" fmla="*/ 1804613 w 1881581"/>
                <a:gd name="connsiteY6" fmla="*/ 4593893 h 6201799"/>
                <a:gd name="connsiteX7" fmla="*/ 1881582 w 1881581"/>
                <a:gd name="connsiteY7" fmla="*/ 4454101 h 6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1581" h="6201799">
                  <a:moveTo>
                    <a:pt x="1881582" y="4454196"/>
                  </a:moveTo>
                  <a:lnTo>
                    <a:pt x="1881582" y="0"/>
                  </a:lnTo>
                  <a:lnTo>
                    <a:pt x="0" y="0"/>
                  </a:lnTo>
                  <a:lnTo>
                    <a:pt x="0" y="6140733"/>
                  </a:lnTo>
                  <a:cubicBezTo>
                    <a:pt x="0" y="6201446"/>
                    <a:pt x="78681" y="6224760"/>
                    <a:pt x="112075" y="6174039"/>
                  </a:cubicBezTo>
                  <a:cubicBezTo>
                    <a:pt x="253262" y="5959927"/>
                    <a:pt x="416522" y="5754856"/>
                    <a:pt x="600904" y="5560251"/>
                  </a:cubicBezTo>
                  <a:cubicBezTo>
                    <a:pt x="924569" y="5218719"/>
                    <a:pt x="1319971" y="4900216"/>
                    <a:pt x="1804613" y="4593893"/>
                  </a:cubicBezTo>
                  <a:cubicBezTo>
                    <a:pt x="1852564" y="4563632"/>
                    <a:pt x="1881582" y="4510817"/>
                    <a:pt x="1881582" y="4454101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6693FD-5C92-0B18-BCCC-BA21D1F34D8B}"/>
                </a:ext>
              </a:extLst>
            </p:cNvPr>
            <p:cNvSpPr/>
            <p:nvPr/>
          </p:nvSpPr>
          <p:spPr>
            <a:xfrm>
              <a:off x="8077200" y="1771650"/>
              <a:ext cx="8229314" cy="10168513"/>
            </a:xfrm>
            <a:custGeom>
              <a:avLst/>
              <a:gdLst>
                <a:gd name="connsiteX0" fmla="*/ 6347733 w 8229314"/>
                <a:gd name="connsiteY0" fmla="*/ 0 h 10168513"/>
                <a:gd name="connsiteX1" fmla="*/ 6347733 w 8229314"/>
                <a:gd name="connsiteY1" fmla="*/ 1688821 h 10168513"/>
                <a:gd name="connsiteX2" fmla="*/ 5855860 w 8229314"/>
                <a:gd name="connsiteY2" fmla="*/ 2933049 h 10168513"/>
                <a:gd name="connsiteX3" fmla="*/ 3758406 w 8229314"/>
                <a:gd name="connsiteY3" fmla="*/ 4213059 h 10168513"/>
                <a:gd name="connsiteX4" fmla="*/ 3757645 w 8229314"/>
                <a:gd name="connsiteY4" fmla="*/ 4213439 h 10168513"/>
                <a:gd name="connsiteX5" fmla="*/ 1007912 w 8229314"/>
                <a:gd name="connsiteY5" fmla="*/ 5940895 h 10168513"/>
                <a:gd name="connsiteX6" fmla="*/ 247744 w 8229314"/>
                <a:gd name="connsiteY6" fmla="*/ 7114419 h 10168513"/>
                <a:gd name="connsiteX7" fmla="*/ 0 w 8229314"/>
                <a:gd name="connsiteY7" fmla="*/ 8479693 h 10168513"/>
                <a:gd name="connsiteX8" fmla="*/ 0 w 8229314"/>
                <a:gd name="connsiteY8" fmla="*/ 10168513 h 10168513"/>
                <a:gd name="connsiteX9" fmla="*/ 1881582 w 8229314"/>
                <a:gd name="connsiteY9" fmla="*/ 10168513 h 10168513"/>
                <a:gd name="connsiteX10" fmla="*/ 1881582 w 8229314"/>
                <a:gd name="connsiteY10" fmla="*/ 8479693 h 10168513"/>
                <a:gd name="connsiteX11" fmla="*/ 2373455 w 8229314"/>
                <a:gd name="connsiteY11" fmla="*/ 7235464 h 10168513"/>
                <a:gd name="connsiteX12" fmla="*/ 4486987 w 8229314"/>
                <a:gd name="connsiteY12" fmla="*/ 5945844 h 10168513"/>
                <a:gd name="connsiteX13" fmla="*/ 4487939 w 8229314"/>
                <a:gd name="connsiteY13" fmla="*/ 5948032 h 10168513"/>
                <a:gd name="connsiteX14" fmla="*/ 7221498 w 8229314"/>
                <a:gd name="connsiteY14" fmla="*/ 4227618 h 10168513"/>
                <a:gd name="connsiteX15" fmla="*/ 7981666 w 8229314"/>
                <a:gd name="connsiteY15" fmla="*/ 3054094 h 10168513"/>
                <a:gd name="connsiteX16" fmla="*/ 8229315 w 8229314"/>
                <a:gd name="connsiteY16" fmla="*/ 1688916 h 10168513"/>
                <a:gd name="connsiteX17" fmla="*/ 8229315 w 8229314"/>
                <a:gd name="connsiteY17" fmla="*/ 0 h 10168513"/>
                <a:gd name="connsiteX18" fmla="*/ 6347733 w 8229314"/>
                <a:gd name="connsiteY18" fmla="*/ 0 h 101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229314" h="10168513">
                  <a:moveTo>
                    <a:pt x="6347733" y="0"/>
                  </a:moveTo>
                  <a:lnTo>
                    <a:pt x="6347733" y="1688821"/>
                  </a:lnTo>
                  <a:cubicBezTo>
                    <a:pt x="6347733" y="2196980"/>
                    <a:pt x="6200647" y="2569059"/>
                    <a:pt x="5855860" y="2933049"/>
                  </a:cubicBezTo>
                  <a:cubicBezTo>
                    <a:pt x="5455131" y="3356040"/>
                    <a:pt x="4768792" y="3774843"/>
                    <a:pt x="3758406" y="4213059"/>
                  </a:cubicBezTo>
                  <a:lnTo>
                    <a:pt x="3757645" y="4213439"/>
                  </a:lnTo>
                  <a:cubicBezTo>
                    <a:pt x="2466121" y="4774508"/>
                    <a:pt x="1597399" y="5318638"/>
                    <a:pt x="1007912" y="5940895"/>
                  </a:cubicBezTo>
                  <a:cubicBezTo>
                    <a:pt x="669785" y="6297748"/>
                    <a:pt x="414049" y="6692571"/>
                    <a:pt x="247744" y="7114419"/>
                  </a:cubicBezTo>
                  <a:cubicBezTo>
                    <a:pt x="83343" y="7531224"/>
                    <a:pt x="0" y="7990566"/>
                    <a:pt x="0" y="8479693"/>
                  </a:cubicBezTo>
                  <a:lnTo>
                    <a:pt x="0" y="10168513"/>
                  </a:lnTo>
                  <a:lnTo>
                    <a:pt x="1881582" y="10168513"/>
                  </a:lnTo>
                  <a:lnTo>
                    <a:pt x="1881582" y="8479693"/>
                  </a:lnTo>
                  <a:cubicBezTo>
                    <a:pt x="1881582" y="7971534"/>
                    <a:pt x="2028668" y="7599455"/>
                    <a:pt x="2373455" y="7235464"/>
                  </a:cubicBezTo>
                  <a:cubicBezTo>
                    <a:pt x="2774279" y="6812474"/>
                    <a:pt x="3460618" y="6393575"/>
                    <a:pt x="4486987" y="5945844"/>
                  </a:cubicBezTo>
                  <a:lnTo>
                    <a:pt x="4487939" y="5948032"/>
                  </a:lnTo>
                  <a:cubicBezTo>
                    <a:pt x="5763289" y="5396480"/>
                    <a:pt x="6631916" y="4849875"/>
                    <a:pt x="7221498" y="4227618"/>
                  </a:cubicBezTo>
                  <a:cubicBezTo>
                    <a:pt x="7559625" y="3870765"/>
                    <a:pt x="7815361" y="3475942"/>
                    <a:pt x="7981666" y="3054094"/>
                  </a:cubicBezTo>
                  <a:cubicBezTo>
                    <a:pt x="8145973" y="2637384"/>
                    <a:pt x="8229315" y="2178043"/>
                    <a:pt x="8229315" y="1688916"/>
                  </a:cubicBezTo>
                  <a:lnTo>
                    <a:pt x="8229315" y="0"/>
                  </a:lnTo>
                  <a:lnTo>
                    <a:pt x="6347733" y="0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5DBBE-770E-1F16-25CF-22563102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0C979-6E28-BCD9-BA95-ACC7D2666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18412"/>
            <a:ext cx="10515600" cy="47731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062B63-22B7-8E2D-EE83-A98E48F54C5A}"/>
              </a:ext>
            </a:extLst>
          </p:cNvPr>
          <p:cNvSpPr txBox="1"/>
          <p:nvPr userDrawn="1"/>
        </p:nvSpPr>
        <p:spPr>
          <a:xfrm>
            <a:off x="9483870" y="6465982"/>
            <a:ext cx="2549948" cy="207749"/>
          </a:xfrm>
          <a:prstGeom prst="rect">
            <a:avLst/>
          </a:prstGeom>
          <a:solidFill>
            <a:schemeClr val="accent6"/>
          </a:solidFill>
        </p:spPr>
        <p:txBody>
          <a:bodyPr wrap="square" anchor="ctr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bg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0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bg1"/>
              </a:solidFill>
              <a:effectLst/>
              <a:latin typeface="UniversalSans-5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Sub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F09047-8D6C-F41B-44DC-080819C8FF86}"/>
              </a:ext>
            </a:extLst>
          </p:cNvPr>
          <p:cNvSpPr/>
          <p:nvPr userDrawn="1"/>
        </p:nvSpPr>
        <p:spPr>
          <a:xfrm>
            <a:off x="0" y="6007510"/>
            <a:ext cx="838200" cy="8504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069A0-CD74-6F5C-CC26-EBED575381F6}"/>
              </a:ext>
            </a:extLst>
          </p:cNvPr>
          <p:cNvGrpSpPr/>
          <p:nvPr userDrawn="1"/>
        </p:nvGrpSpPr>
        <p:grpSpPr>
          <a:xfrm>
            <a:off x="358904" y="6311337"/>
            <a:ext cx="250195" cy="309280"/>
            <a:chOff x="8077200" y="1771650"/>
            <a:chExt cx="8229314" cy="10172699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3E43B4-1552-762E-2DD1-F9CC85F483C1}"/>
                </a:ext>
              </a:extLst>
            </p:cNvPr>
            <p:cNvSpPr/>
            <p:nvPr/>
          </p:nvSpPr>
          <p:spPr>
            <a:xfrm>
              <a:off x="14424076" y="5742550"/>
              <a:ext cx="1881581" cy="6201799"/>
            </a:xfrm>
            <a:custGeom>
              <a:avLst/>
              <a:gdLst>
                <a:gd name="connsiteX0" fmla="*/ 0 w 1881581"/>
                <a:gd name="connsiteY0" fmla="*/ 1747604 h 6201799"/>
                <a:gd name="connsiteX1" fmla="*/ 0 w 1881581"/>
                <a:gd name="connsiteY1" fmla="*/ 6201800 h 6201799"/>
                <a:gd name="connsiteX2" fmla="*/ 1881582 w 1881581"/>
                <a:gd name="connsiteY2" fmla="*/ 6201800 h 6201799"/>
                <a:gd name="connsiteX3" fmla="*/ 1881582 w 1881581"/>
                <a:gd name="connsiteY3" fmla="*/ 61067 h 6201799"/>
                <a:gd name="connsiteX4" fmla="*/ 1769507 w 1881581"/>
                <a:gd name="connsiteY4" fmla="*/ 27761 h 6201799"/>
                <a:gd name="connsiteX5" fmla="*/ 1280678 w 1881581"/>
                <a:gd name="connsiteY5" fmla="*/ 641549 h 6201799"/>
                <a:gd name="connsiteX6" fmla="*/ 76968 w 1881581"/>
                <a:gd name="connsiteY6" fmla="*/ 1607908 h 6201799"/>
                <a:gd name="connsiteX7" fmla="*/ 0 w 1881581"/>
                <a:gd name="connsiteY7" fmla="*/ 1747699 h 6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1581" h="6201799">
                  <a:moveTo>
                    <a:pt x="0" y="1747604"/>
                  </a:moveTo>
                  <a:lnTo>
                    <a:pt x="0" y="6201800"/>
                  </a:lnTo>
                  <a:lnTo>
                    <a:pt x="1881582" y="6201800"/>
                  </a:lnTo>
                  <a:lnTo>
                    <a:pt x="1881582" y="61067"/>
                  </a:lnTo>
                  <a:cubicBezTo>
                    <a:pt x="1881582" y="354"/>
                    <a:pt x="1802901" y="-22960"/>
                    <a:pt x="1769507" y="27761"/>
                  </a:cubicBezTo>
                  <a:cubicBezTo>
                    <a:pt x="1628319" y="241873"/>
                    <a:pt x="1465059" y="446945"/>
                    <a:pt x="1280678" y="641549"/>
                  </a:cubicBezTo>
                  <a:cubicBezTo>
                    <a:pt x="957012" y="983081"/>
                    <a:pt x="561611" y="1301585"/>
                    <a:pt x="76968" y="1607908"/>
                  </a:cubicBezTo>
                  <a:cubicBezTo>
                    <a:pt x="29018" y="1638169"/>
                    <a:pt x="0" y="1690983"/>
                    <a:pt x="0" y="1747699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EDD7C63-C177-BED2-CE2D-6967017FCC93}"/>
                </a:ext>
              </a:extLst>
            </p:cNvPr>
            <p:cNvSpPr/>
            <p:nvPr/>
          </p:nvSpPr>
          <p:spPr>
            <a:xfrm>
              <a:off x="8077200" y="1771650"/>
              <a:ext cx="1881581" cy="6201799"/>
            </a:xfrm>
            <a:custGeom>
              <a:avLst/>
              <a:gdLst>
                <a:gd name="connsiteX0" fmla="*/ 1881582 w 1881581"/>
                <a:gd name="connsiteY0" fmla="*/ 4454196 h 6201799"/>
                <a:gd name="connsiteX1" fmla="*/ 1881582 w 1881581"/>
                <a:gd name="connsiteY1" fmla="*/ 0 h 6201799"/>
                <a:gd name="connsiteX2" fmla="*/ 0 w 1881581"/>
                <a:gd name="connsiteY2" fmla="*/ 0 h 6201799"/>
                <a:gd name="connsiteX3" fmla="*/ 0 w 1881581"/>
                <a:gd name="connsiteY3" fmla="*/ 6140733 h 6201799"/>
                <a:gd name="connsiteX4" fmla="*/ 112075 w 1881581"/>
                <a:gd name="connsiteY4" fmla="*/ 6174039 h 6201799"/>
                <a:gd name="connsiteX5" fmla="*/ 600904 w 1881581"/>
                <a:gd name="connsiteY5" fmla="*/ 5560251 h 6201799"/>
                <a:gd name="connsiteX6" fmla="*/ 1804613 w 1881581"/>
                <a:gd name="connsiteY6" fmla="*/ 4593893 h 6201799"/>
                <a:gd name="connsiteX7" fmla="*/ 1881582 w 1881581"/>
                <a:gd name="connsiteY7" fmla="*/ 4454101 h 6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1581" h="6201799">
                  <a:moveTo>
                    <a:pt x="1881582" y="4454196"/>
                  </a:moveTo>
                  <a:lnTo>
                    <a:pt x="1881582" y="0"/>
                  </a:lnTo>
                  <a:lnTo>
                    <a:pt x="0" y="0"/>
                  </a:lnTo>
                  <a:lnTo>
                    <a:pt x="0" y="6140733"/>
                  </a:lnTo>
                  <a:cubicBezTo>
                    <a:pt x="0" y="6201446"/>
                    <a:pt x="78681" y="6224760"/>
                    <a:pt x="112075" y="6174039"/>
                  </a:cubicBezTo>
                  <a:cubicBezTo>
                    <a:pt x="253262" y="5959927"/>
                    <a:pt x="416522" y="5754856"/>
                    <a:pt x="600904" y="5560251"/>
                  </a:cubicBezTo>
                  <a:cubicBezTo>
                    <a:pt x="924569" y="5218719"/>
                    <a:pt x="1319971" y="4900216"/>
                    <a:pt x="1804613" y="4593893"/>
                  </a:cubicBezTo>
                  <a:cubicBezTo>
                    <a:pt x="1852564" y="4563632"/>
                    <a:pt x="1881582" y="4510817"/>
                    <a:pt x="1881582" y="4454101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6693FD-5C92-0B18-BCCC-BA21D1F34D8B}"/>
                </a:ext>
              </a:extLst>
            </p:cNvPr>
            <p:cNvSpPr/>
            <p:nvPr/>
          </p:nvSpPr>
          <p:spPr>
            <a:xfrm>
              <a:off x="8077200" y="1771650"/>
              <a:ext cx="8229314" cy="10168513"/>
            </a:xfrm>
            <a:custGeom>
              <a:avLst/>
              <a:gdLst>
                <a:gd name="connsiteX0" fmla="*/ 6347733 w 8229314"/>
                <a:gd name="connsiteY0" fmla="*/ 0 h 10168513"/>
                <a:gd name="connsiteX1" fmla="*/ 6347733 w 8229314"/>
                <a:gd name="connsiteY1" fmla="*/ 1688821 h 10168513"/>
                <a:gd name="connsiteX2" fmla="*/ 5855860 w 8229314"/>
                <a:gd name="connsiteY2" fmla="*/ 2933049 h 10168513"/>
                <a:gd name="connsiteX3" fmla="*/ 3758406 w 8229314"/>
                <a:gd name="connsiteY3" fmla="*/ 4213059 h 10168513"/>
                <a:gd name="connsiteX4" fmla="*/ 3757645 w 8229314"/>
                <a:gd name="connsiteY4" fmla="*/ 4213439 h 10168513"/>
                <a:gd name="connsiteX5" fmla="*/ 1007912 w 8229314"/>
                <a:gd name="connsiteY5" fmla="*/ 5940895 h 10168513"/>
                <a:gd name="connsiteX6" fmla="*/ 247744 w 8229314"/>
                <a:gd name="connsiteY6" fmla="*/ 7114419 h 10168513"/>
                <a:gd name="connsiteX7" fmla="*/ 0 w 8229314"/>
                <a:gd name="connsiteY7" fmla="*/ 8479693 h 10168513"/>
                <a:gd name="connsiteX8" fmla="*/ 0 w 8229314"/>
                <a:gd name="connsiteY8" fmla="*/ 10168513 h 10168513"/>
                <a:gd name="connsiteX9" fmla="*/ 1881582 w 8229314"/>
                <a:gd name="connsiteY9" fmla="*/ 10168513 h 10168513"/>
                <a:gd name="connsiteX10" fmla="*/ 1881582 w 8229314"/>
                <a:gd name="connsiteY10" fmla="*/ 8479693 h 10168513"/>
                <a:gd name="connsiteX11" fmla="*/ 2373455 w 8229314"/>
                <a:gd name="connsiteY11" fmla="*/ 7235464 h 10168513"/>
                <a:gd name="connsiteX12" fmla="*/ 4486987 w 8229314"/>
                <a:gd name="connsiteY12" fmla="*/ 5945844 h 10168513"/>
                <a:gd name="connsiteX13" fmla="*/ 4487939 w 8229314"/>
                <a:gd name="connsiteY13" fmla="*/ 5948032 h 10168513"/>
                <a:gd name="connsiteX14" fmla="*/ 7221498 w 8229314"/>
                <a:gd name="connsiteY14" fmla="*/ 4227618 h 10168513"/>
                <a:gd name="connsiteX15" fmla="*/ 7981666 w 8229314"/>
                <a:gd name="connsiteY15" fmla="*/ 3054094 h 10168513"/>
                <a:gd name="connsiteX16" fmla="*/ 8229315 w 8229314"/>
                <a:gd name="connsiteY16" fmla="*/ 1688916 h 10168513"/>
                <a:gd name="connsiteX17" fmla="*/ 8229315 w 8229314"/>
                <a:gd name="connsiteY17" fmla="*/ 0 h 10168513"/>
                <a:gd name="connsiteX18" fmla="*/ 6347733 w 8229314"/>
                <a:gd name="connsiteY18" fmla="*/ 0 h 101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229314" h="10168513">
                  <a:moveTo>
                    <a:pt x="6347733" y="0"/>
                  </a:moveTo>
                  <a:lnTo>
                    <a:pt x="6347733" y="1688821"/>
                  </a:lnTo>
                  <a:cubicBezTo>
                    <a:pt x="6347733" y="2196980"/>
                    <a:pt x="6200647" y="2569059"/>
                    <a:pt x="5855860" y="2933049"/>
                  </a:cubicBezTo>
                  <a:cubicBezTo>
                    <a:pt x="5455131" y="3356040"/>
                    <a:pt x="4768792" y="3774843"/>
                    <a:pt x="3758406" y="4213059"/>
                  </a:cubicBezTo>
                  <a:lnTo>
                    <a:pt x="3757645" y="4213439"/>
                  </a:lnTo>
                  <a:cubicBezTo>
                    <a:pt x="2466121" y="4774508"/>
                    <a:pt x="1597399" y="5318638"/>
                    <a:pt x="1007912" y="5940895"/>
                  </a:cubicBezTo>
                  <a:cubicBezTo>
                    <a:pt x="669785" y="6297748"/>
                    <a:pt x="414049" y="6692571"/>
                    <a:pt x="247744" y="7114419"/>
                  </a:cubicBezTo>
                  <a:cubicBezTo>
                    <a:pt x="83343" y="7531224"/>
                    <a:pt x="0" y="7990566"/>
                    <a:pt x="0" y="8479693"/>
                  </a:cubicBezTo>
                  <a:lnTo>
                    <a:pt x="0" y="10168513"/>
                  </a:lnTo>
                  <a:lnTo>
                    <a:pt x="1881582" y="10168513"/>
                  </a:lnTo>
                  <a:lnTo>
                    <a:pt x="1881582" y="8479693"/>
                  </a:lnTo>
                  <a:cubicBezTo>
                    <a:pt x="1881582" y="7971534"/>
                    <a:pt x="2028668" y="7599455"/>
                    <a:pt x="2373455" y="7235464"/>
                  </a:cubicBezTo>
                  <a:cubicBezTo>
                    <a:pt x="2774279" y="6812474"/>
                    <a:pt x="3460618" y="6393575"/>
                    <a:pt x="4486987" y="5945844"/>
                  </a:cubicBezTo>
                  <a:lnTo>
                    <a:pt x="4487939" y="5948032"/>
                  </a:lnTo>
                  <a:cubicBezTo>
                    <a:pt x="5763289" y="5396480"/>
                    <a:pt x="6631916" y="4849875"/>
                    <a:pt x="7221498" y="4227618"/>
                  </a:cubicBezTo>
                  <a:cubicBezTo>
                    <a:pt x="7559625" y="3870765"/>
                    <a:pt x="7815361" y="3475942"/>
                    <a:pt x="7981666" y="3054094"/>
                  </a:cubicBezTo>
                  <a:cubicBezTo>
                    <a:pt x="8145973" y="2637384"/>
                    <a:pt x="8229315" y="2178043"/>
                    <a:pt x="8229315" y="1688916"/>
                  </a:cubicBezTo>
                  <a:lnTo>
                    <a:pt x="8229315" y="0"/>
                  </a:lnTo>
                  <a:lnTo>
                    <a:pt x="6347733" y="0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5DBBE-770E-1F16-25CF-22563102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0C979-6E28-BCD9-BA95-ACC7D2666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97626"/>
            <a:ext cx="10515600" cy="1785104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062B63-22B7-8E2D-EE83-A98E48F54C5A}"/>
              </a:ext>
            </a:extLst>
          </p:cNvPr>
          <p:cNvSpPr txBox="1"/>
          <p:nvPr userDrawn="1"/>
        </p:nvSpPr>
        <p:spPr>
          <a:xfrm>
            <a:off x="9483870" y="6465982"/>
            <a:ext cx="2549948" cy="207749"/>
          </a:xfrm>
          <a:prstGeom prst="rect">
            <a:avLst/>
          </a:prstGeom>
          <a:solidFill>
            <a:schemeClr val="accent6"/>
          </a:solidFill>
        </p:spPr>
        <p:txBody>
          <a:bodyPr wrap="square" anchor="ctr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bg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0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bg1"/>
              </a:solidFill>
              <a:effectLst/>
              <a:latin typeface="UniversalSans-500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BF973-7005-3B0D-7B3F-EE5A1ECB04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904" y="963424"/>
            <a:ext cx="10518775" cy="46166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400">
                <a:solidFill>
                  <a:schemeClr val="accent2"/>
                </a:solidFill>
                <a:latin typeface="UniversalSans-680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98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Subtitl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F09047-8D6C-F41B-44DC-080819C8FF86}"/>
              </a:ext>
            </a:extLst>
          </p:cNvPr>
          <p:cNvSpPr/>
          <p:nvPr userDrawn="1"/>
        </p:nvSpPr>
        <p:spPr>
          <a:xfrm>
            <a:off x="0" y="6007510"/>
            <a:ext cx="838200" cy="8504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069A0-CD74-6F5C-CC26-EBED575381F6}"/>
              </a:ext>
            </a:extLst>
          </p:cNvPr>
          <p:cNvGrpSpPr/>
          <p:nvPr userDrawn="1"/>
        </p:nvGrpSpPr>
        <p:grpSpPr>
          <a:xfrm>
            <a:off x="358904" y="6311337"/>
            <a:ext cx="250195" cy="309280"/>
            <a:chOff x="8077200" y="1771650"/>
            <a:chExt cx="8229314" cy="10172699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3E43B4-1552-762E-2DD1-F9CC85F483C1}"/>
                </a:ext>
              </a:extLst>
            </p:cNvPr>
            <p:cNvSpPr/>
            <p:nvPr/>
          </p:nvSpPr>
          <p:spPr>
            <a:xfrm>
              <a:off x="14424076" y="5742550"/>
              <a:ext cx="1881581" cy="6201799"/>
            </a:xfrm>
            <a:custGeom>
              <a:avLst/>
              <a:gdLst>
                <a:gd name="connsiteX0" fmla="*/ 0 w 1881581"/>
                <a:gd name="connsiteY0" fmla="*/ 1747604 h 6201799"/>
                <a:gd name="connsiteX1" fmla="*/ 0 w 1881581"/>
                <a:gd name="connsiteY1" fmla="*/ 6201800 h 6201799"/>
                <a:gd name="connsiteX2" fmla="*/ 1881582 w 1881581"/>
                <a:gd name="connsiteY2" fmla="*/ 6201800 h 6201799"/>
                <a:gd name="connsiteX3" fmla="*/ 1881582 w 1881581"/>
                <a:gd name="connsiteY3" fmla="*/ 61067 h 6201799"/>
                <a:gd name="connsiteX4" fmla="*/ 1769507 w 1881581"/>
                <a:gd name="connsiteY4" fmla="*/ 27761 h 6201799"/>
                <a:gd name="connsiteX5" fmla="*/ 1280678 w 1881581"/>
                <a:gd name="connsiteY5" fmla="*/ 641549 h 6201799"/>
                <a:gd name="connsiteX6" fmla="*/ 76968 w 1881581"/>
                <a:gd name="connsiteY6" fmla="*/ 1607908 h 6201799"/>
                <a:gd name="connsiteX7" fmla="*/ 0 w 1881581"/>
                <a:gd name="connsiteY7" fmla="*/ 1747699 h 6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1581" h="6201799">
                  <a:moveTo>
                    <a:pt x="0" y="1747604"/>
                  </a:moveTo>
                  <a:lnTo>
                    <a:pt x="0" y="6201800"/>
                  </a:lnTo>
                  <a:lnTo>
                    <a:pt x="1881582" y="6201800"/>
                  </a:lnTo>
                  <a:lnTo>
                    <a:pt x="1881582" y="61067"/>
                  </a:lnTo>
                  <a:cubicBezTo>
                    <a:pt x="1881582" y="354"/>
                    <a:pt x="1802901" y="-22960"/>
                    <a:pt x="1769507" y="27761"/>
                  </a:cubicBezTo>
                  <a:cubicBezTo>
                    <a:pt x="1628319" y="241873"/>
                    <a:pt x="1465059" y="446945"/>
                    <a:pt x="1280678" y="641549"/>
                  </a:cubicBezTo>
                  <a:cubicBezTo>
                    <a:pt x="957012" y="983081"/>
                    <a:pt x="561611" y="1301585"/>
                    <a:pt x="76968" y="1607908"/>
                  </a:cubicBezTo>
                  <a:cubicBezTo>
                    <a:pt x="29018" y="1638169"/>
                    <a:pt x="0" y="1690983"/>
                    <a:pt x="0" y="1747699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EDD7C63-C177-BED2-CE2D-6967017FCC93}"/>
                </a:ext>
              </a:extLst>
            </p:cNvPr>
            <p:cNvSpPr/>
            <p:nvPr/>
          </p:nvSpPr>
          <p:spPr>
            <a:xfrm>
              <a:off x="8077200" y="1771650"/>
              <a:ext cx="1881581" cy="6201799"/>
            </a:xfrm>
            <a:custGeom>
              <a:avLst/>
              <a:gdLst>
                <a:gd name="connsiteX0" fmla="*/ 1881582 w 1881581"/>
                <a:gd name="connsiteY0" fmla="*/ 4454196 h 6201799"/>
                <a:gd name="connsiteX1" fmla="*/ 1881582 w 1881581"/>
                <a:gd name="connsiteY1" fmla="*/ 0 h 6201799"/>
                <a:gd name="connsiteX2" fmla="*/ 0 w 1881581"/>
                <a:gd name="connsiteY2" fmla="*/ 0 h 6201799"/>
                <a:gd name="connsiteX3" fmla="*/ 0 w 1881581"/>
                <a:gd name="connsiteY3" fmla="*/ 6140733 h 6201799"/>
                <a:gd name="connsiteX4" fmla="*/ 112075 w 1881581"/>
                <a:gd name="connsiteY4" fmla="*/ 6174039 h 6201799"/>
                <a:gd name="connsiteX5" fmla="*/ 600904 w 1881581"/>
                <a:gd name="connsiteY5" fmla="*/ 5560251 h 6201799"/>
                <a:gd name="connsiteX6" fmla="*/ 1804613 w 1881581"/>
                <a:gd name="connsiteY6" fmla="*/ 4593893 h 6201799"/>
                <a:gd name="connsiteX7" fmla="*/ 1881582 w 1881581"/>
                <a:gd name="connsiteY7" fmla="*/ 4454101 h 6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1581" h="6201799">
                  <a:moveTo>
                    <a:pt x="1881582" y="4454196"/>
                  </a:moveTo>
                  <a:lnTo>
                    <a:pt x="1881582" y="0"/>
                  </a:lnTo>
                  <a:lnTo>
                    <a:pt x="0" y="0"/>
                  </a:lnTo>
                  <a:lnTo>
                    <a:pt x="0" y="6140733"/>
                  </a:lnTo>
                  <a:cubicBezTo>
                    <a:pt x="0" y="6201446"/>
                    <a:pt x="78681" y="6224760"/>
                    <a:pt x="112075" y="6174039"/>
                  </a:cubicBezTo>
                  <a:cubicBezTo>
                    <a:pt x="253262" y="5959927"/>
                    <a:pt x="416522" y="5754856"/>
                    <a:pt x="600904" y="5560251"/>
                  </a:cubicBezTo>
                  <a:cubicBezTo>
                    <a:pt x="924569" y="5218719"/>
                    <a:pt x="1319971" y="4900216"/>
                    <a:pt x="1804613" y="4593893"/>
                  </a:cubicBezTo>
                  <a:cubicBezTo>
                    <a:pt x="1852564" y="4563632"/>
                    <a:pt x="1881582" y="4510817"/>
                    <a:pt x="1881582" y="4454101"/>
                  </a:cubicBez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6693FD-5C92-0B18-BCCC-BA21D1F34D8B}"/>
                </a:ext>
              </a:extLst>
            </p:cNvPr>
            <p:cNvSpPr/>
            <p:nvPr/>
          </p:nvSpPr>
          <p:spPr>
            <a:xfrm>
              <a:off x="8077200" y="1771650"/>
              <a:ext cx="8229314" cy="10168513"/>
            </a:xfrm>
            <a:custGeom>
              <a:avLst/>
              <a:gdLst>
                <a:gd name="connsiteX0" fmla="*/ 6347733 w 8229314"/>
                <a:gd name="connsiteY0" fmla="*/ 0 h 10168513"/>
                <a:gd name="connsiteX1" fmla="*/ 6347733 w 8229314"/>
                <a:gd name="connsiteY1" fmla="*/ 1688821 h 10168513"/>
                <a:gd name="connsiteX2" fmla="*/ 5855860 w 8229314"/>
                <a:gd name="connsiteY2" fmla="*/ 2933049 h 10168513"/>
                <a:gd name="connsiteX3" fmla="*/ 3758406 w 8229314"/>
                <a:gd name="connsiteY3" fmla="*/ 4213059 h 10168513"/>
                <a:gd name="connsiteX4" fmla="*/ 3757645 w 8229314"/>
                <a:gd name="connsiteY4" fmla="*/ 4213439 h 10168513"/>
                <a:gd name="connsiteX5" fmla="*/ 1007912 w 8229314"/>
                <a:gd name="connsiteY5" fmla="*/ 5940895 h 10168513"/>
                <a:gd name="connsiteX6" fmla="*/ 247744 w 8229314"/>
                <a:gd name="connsiteY6" fmla="*/ 7114419 h 10168513"/>
                <a:gd name="connsiteX7" fmla="*/ 0 w 8229314"/>
                <a:gd name="connsiteY7" fmla="*/ 8479693 h 10168513"/>
                <a:gd name="connsiteX8" fmla="*/ 0 w 8229314"/>
                <a:gd name="connsiteY8" fmla="*/ 10168513 h 10168513"/>
                <a:gd name="connsiteX9" fmla="*/ 1881582 w 8229314"/>
                <a:gd name="connsiteY9" fmla="*/ 10168513 h 10168513"/>
                <a:gd name="connsiteX10" fmla="*/ 1881582 w 8229314"/>
                <a:gd name="connsiteY10" fmla="*/ 8479693 h 10168513"/>
                <a:gd name="connsiteX11" fmla="*/ 2373455 w 8229314"/>
                <a:gd name="connsiteY11" fmla="*/ 7235464 h 10168513"/>
                <a:gd name="connsiteX12" fmla="*/ 4486987 w 8229314"/>
                <a:gd name="connsiteY12" fmla="*/ 5945844 h 10168513"/>
                <a:gd name="connsiteX13" fmla="*/ 4487939 w 8229314"/>
                <a:gd name="connsiteY13" fmla="*/ 5948032 h 10168513"/>
                <a:gd name="connsiteX14" fmla="*/ 7221498 w 8229314"/>
                <a:gd name="connsiteY14" fmla="*/ 4227618 h 10168513"/>
                <a:gd name="connsiteX15" fmla="*/ 7981666 w 8229314"/>
                <a:gd name="connsiteY15" fmla="*/ 3054094 h 10168513"/>
                <a:gd name="connsiteX16" fmla="*/ 8229315 w 8229314"/>
                <a:gd name="connsiteY16" fmla="*/ 1688916 h 10168513"/>
                <a:gd name="connsiteX17" fmla="*/ 8229315 w 8229314"/>
                <a:gd name="connsiteY17" fmla="*/ 0 h 10168513"/>
                <a:gd name="connsiteX18" fmla="*/ 6347733 w 8229314"/>
                <a:gd name="connsiteY18" fmla="*/ 0 h 101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229314" h="10168513">
                  <a:moveTo>
                    <a:pt x="6347733" y="0"/>
                  </a:moveTo>
                  <a:lnTo>
                    <a:pt x="6347733" y="1688821"/>
                  </a:lnTo>
                  <a:cubicBezTo>
                    <a:pt x="6347733" y="2196980"/>
                    <a:pt x="6200647" y="2569059"/>
                    <a:pt x="5855860" y="2933049"/>
                  </a:cubicBezTo>
                  <a:cubicBezTo>
                    <a:pt x="5455131" y="3356040"/>
                    <a:pt x="4768792" y="3774843"/>
                    <a:pt x="3758406" y="4213059"/>
                  </a:cubicBezTo>
                  <a:lnTo>
                    <a:pt x="3757645" y="4213439"/>
                  </a:lnTo>
                  <a:cubicBezTo>
                    <a:pt x="2466121" y="4774508"/>
                    <a:pt x="1597399" y="5318638"/>
                    <a:pt x="1007912" y="5940895"/>
                  </a:cubicBezTo>
                  <a:cubicBezTo>
                    <a:pt x="669785" y="6297748"/>
                    <a:pt x="414049" y="6692571"/>
                    <a:pt x="247744" y="7114419"/>
                  </a:cubicBezTo>
                  <a:cubicBezTo>
                    <a:pt x="83343" y="7531224"/>
                    <a:pt x="0" y="7990566"/>
                    <a:pt x="0" y="8479693"/>
                  </a:cubicBezTo>
                  <a:lnTo>
                    <a:pt x="0" y="10168513"/>
                  </a:lnTo>
                  <a:lnTo>
                    <a:pt x="1881582" y="10168513"/>
                  </a:lnTo>
                  <a:lnTo>
                    <a:pt x="1881582" y="8479693"/>
                  </a:lnTo>
                  <a:cubicBezTo>
                    <a:pt x="1881582" y="7971534"/>
                    <a:pt x="2028668" y="7599455"/>
                    <a:pt x="2373455" y="7235464"/>
                  </a:cubicBezTo>
                  <a:cubicBezTo>
                    <a:pt x="2774279" y="6812474"/>
                    <a:pt x="3460618" y="6393575"/>
                    <a:pt x="4486987" y="5945844"/>
                  </a:cubicBezTo>
                  <a:lnTo>
                    <a:pt x="4487939" y="5948032"/>
                  </a:lnTo>
                  <a:cubicBezTo>
                    <a:pt x="5763289" y="5396480"/>
                    <a:pt x="6631916" y="4849875"/>
                    <a:pt x="7221498" y="4227618"/>
                  </a:cubicBezTo>
                  <a:cubicBezTo>
                    <a:pt x="7559625" y="3870765"/>
                    <a:pt x="7815361" y="3475942"/>
                    <a:pt x="7981666" y="3054094"/>
                  </a:cubicBezTo>
                  <a:cubicBezTo>
                    <a:pt x="8145973" y="2637384"/>
                    <a:pt x="8229315" y="2178043"/>
                    <a:pt x="8229315" y="1688916"/>
                  </a:cubicBezTo>
                  <a:lnTo>
                    <a:pt x="8229315" y="0"/>
                  </a:lnTo>
                  <a:lnTo>
                    <a:pt x="6347733" y="0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5DBBE-770E-1F16-25CF-22563102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0C979-6E28-BCD9-BA95-ACC7D2666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97626"/>
            <a:ext cx="10515600" cy="1785104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062B63-22B7-8E2D-EE83-A98E48F54C5A}"/>
              </a:ext>
            </a:extLst>
          </p:cNvPr>
          <p:cNvSpPr txBox="1"/>
          <p:nvPr userDrawn="1"/>
        </p:nvSpPr>
        <p:spPr>
          <a:xfrm>
            <a:off x="9483870" y="6465982"/>
            <a:ext cx="2549948" cy="207749"/>
          </a:xfrm>
          <a:prstGeom prst="rect">
            <a:avLst/>
          </a:prstGeom>
          <a:solidFill>
            <a:schemeClr val="accent6"/>
          </a:solidFill>
        </p:spPr>
        <p:txBody>
          <a:bodyPr wrap="square" anchor="ctr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bg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0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bg1"/>
              </a:solidFill>
              <a:effectLst/>
              <a:latin typeface="UniversalSans-500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BF973-7005-3B0D-7B3F-EE5A1ECB04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415026"/>
            <a:ext cx="10518775" cy="46166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400">
                <a:solidFill>
                  <a:schemeClr val="accent2"/>
                </a:solidFill>
                <a:latin typeface="UniversalSans-680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23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C7904D0-DDE3-6168-3C44-EEDE76D9FE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2075" y="3618588"/>
            <a:ext cx="2630488" cy="2366019"/>
          </a:xfrm>
          <a:prstGeom prst="roundRect">
            <a:avLst>
              <a:gd name="adj" fmla="val 539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EBB0586-0D83-7DF1-C286-1C960406AF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618588"/>
            <a:ext cx="2632075" cy="2366031"/>
          </a:xfrm>
          <a:prstGeom prst="roundRect">
            <a:avLst>
              <a:gd name="adj" fmla="val 5793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182E399-1552-B7D5-C51E-3AEEDE771D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233" y="3618588"/>
            <a:ext cx="5460767" cy="2366026"/>
          </a:xfrm>
          <a:prstGeom prst="roundRect">
            <a:avLst>
              <a:gd name="adj" fmla="val 6468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2FA56-A623-343D-C000-7116CF6A2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905" y="237383"/>
            <a:ext cx="5483095" cy="707886"/>
          </a:xfrm>
        </p:spPr>
        <p:txBody>
          <a:bodyPr vert="horz" lIns="91440" tIns="45720" rIns="91440" bIns="45720" rtlCol="0" anchor="t">
            <a:spAutoFit/>
          </a:bodyPr>
          <a:lstStyle>
            <a:lvl1pPr>
              <a:defRPr lang="en-US" dirty="0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en-US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D81713-6B38-9B57-BA81-89DF93266B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234" y="1151850"/>
            <a:ext cx="11318135" cy="0"/>
          </a:xfrm>
          <a:prstGeom prst="line">
            <a:avLst/>
          </a:prstGeom>
          <a:ln w="12700">
            <a:solidFill>
              <a:srgbClr val="3C4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962C0-2AB8-395D-AF90-13D499FD60C4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635" y="3327715"/>
            <a:ext cx="11318135" cy="0"/>
          </a:xfrm>
          <a:prstGeom prst="line">
            <a:avLst/>
          </a:prstGeom>
          <a:ln w="12700">
            <a:solidFill>
              <a:srgbClr val="3C4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955943-9A55-09E3-4B51-3A4D9C078D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9652" y="1761785"/>
            <a:ext cx="5483225" cy="1362412"/>
          </a:xfrm>
        </p:spPr>
        <p:txBody>
          <a:bodyPr>
            <a:noAutofit/>
          </a:bodyPr>
          <a:lstStyle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384B242-4C19-721B-9B79-AF614B745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905" y="1367054"/>
            <a:ext cx="4340225" cy="369332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F0CE7FD-F990-95C5-D91A-C79DF37214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491171"/>
            <a:ext cx="5516876" cy="369332"/>
          </a:xfrm>
        </p:spPr>
        <p:txBody>
          <a:bodyPr vert="horz" wrap="square" lIns="91440" tIns="45720" rIns="91440" bIns="45720" rtlCol="0">
            <a:spAutoFit/>
          </a:bodyPr>
          <a:lstStyle>
            <a:lvl1pPr>
              <a:defRPr lang="en-US" smtClean="0"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803978E-EBA6-5460-A2C3-51CFC9FDA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761785"/>
            <a:ext cx="5483225" cy="1362420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329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-Grey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8D9532-06BF-BF41-B378-7BB9E8A9BB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b="0" i="0" dirty="0">
              <a:latin typeface="UniversalSans-500" panose="02000000000000000000" pitchFamily="2" charset="0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B8E06D-514B-6457-142E-D0448B830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905" y="6311347"/>
            <a:ext cx="250195" cy="309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E5BFE-D62C-1695-43F7-D477016C99A5}"/>
              </a:ext>
            </a:extLst>
          </p:cNvPr>
          <p:cNvSpPr txBox="1"/>
          <p:nvPr userDrawn="1"/>
        </p:nvSpPr>
        <p:spPr>
          <a:xfrm>
            <a:off x="9483870" y="6465982"/>
            <a:ext cx="2549948" cy="2077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tx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0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tx1"/>
              </a:solidFill>
              <a:effectLst/>
              <a:latin typeface="UniversalSans-5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78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7656">
          <p15:clr>
            <a:srgbClr val="FBAE40"/>
          </p15:clr>
        </p15:guide>
        <p15:guide id="3" pos="432">
          <p15:clr>
            <a:srgbClr val="FBAE40"/>
          </p15:clr>
        </p15:guide>
        <p15:guide id="4" pos="14928">
          <p15:clr>
            <a:srgbClr val="FBAE40"/>
          </p15:clr>
        </p15:guide>
        <p15:guide id="5" orient="horz" pos="4320">
          <p15:clr>
            <a:srgbClr val="FBAE40"/>
          </p15:clr>
        </p15:guide>
        <p15:guide id="6" orient="horz" pos="81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B5E239-3973-85DC-4767-490879BD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" r="46"/>
          <a:stretch/>
        </p:blipFill>
        <p:spPr>
          <a:xfrm flipH="1">
            <a:off x="-2" y="0"/>
            <a:ext cx="12192002" cy="685722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5F67ABA-7F82-22E1-ED20-1E80E4623478}"/>
              </a:ext>
            </a:extLst>
          </p:cNvPr>
          <p:cNvSpPr/>
          <p:nvPr userDrawn="1"/>
        </p:nvSpPr>
        <p:spPr>
          <a:xfrm rot="10800000">
            <a:off x="7177510" y="-776"/>
            <a:ext cx="5014489" cy="6858000"/>
          </a:xfrm>
          <a:custGeom>
            <a:avLst/>
            <a:gdLst>
              <a:gd name="connsiteX0" fmla="*/ 0 w 10179210"/>
              <a:gd name="connsiteY0" fmla="*/ 0 h 13936327"/>
              <a:gd name="connsiteX1" fmla="*/ 10179210 w 10179210"/>
              <a:gd name="connsiteY1" fmla="*/ 0 h 13936327"/>
              <a:gd name="connsiteX2" fmla="*/ 10179210 w 10179210"/>
              <a:gd name="connsiteY2" fmla="*/ 2314545 h 13936327"/>
              <a:gd name="connsiteX3" fmla="*/ 9838990 w 10179210"/>
              <a:gd name="connsiteY3" fmla="*/ 4185498 h 13936327"/>
              <a:gd name="connsiteX4" fmla="*/ 8794250 w 10179210"/>
              <a:gd name="connsiteY4" fmla="*/ 5793771 h 13936327"/>
              <a:gd name="connsiteX5" fmla="*/ 5037489 w 10179210"/>
              <a:gd name="connsiteY5" fmla="*/ 8151754 h 13936327"/>
              <a:gd name="connsiteX6" fmla="*/ 5035951 w 10179210"/>
              <a:gd name="connsiteY6" fmla="*/ 8148688 h 13936327"/>
              <a:gd name="connsiteX7" fmla="*/ 2131276 w 10179210"/>
              <a:gd name="connsiteY7" fmla="*/ 9916408 h 13936327"/>
              <a:gd name="connsiteX8" fmla="*/ 1454936 w 10179210"/>
              <a:gd name="connsiteY8" fmla="*/ 11621782 h 13936327"/>
              <a:gd name="connsiteX9" fmla="*/ 1454936 w 10179210"/>
              <a:gd name="connsiteY9" fmla="*/ 13936327 h 13936327"/>
              <a:gd name="connsiteX10" fmla="*/ 0 w 10179210"/>
              <a:gd name="connsiteY10" fmla="*/ 13936327 h 1393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79210" h="13936327">
                <a:moveTo>
                  <a:pt x="0" y="0"/>
                </a:moveTo>
                <a:lnTo>
                  <a:pt x="10179210" y="0"/>
                </a:lnTo>
                <a:lnTo>
                  <a:pt x="10179210" y="2314545"/>
                </a:lnTo>
                <a:cubicBezTo>
                  <a:pt x="10179210" y="2985042"/>
                  <a:pt x="10064949" y="3614144"/>
                  <a:pt x="9838990" y="4185498"/>
                </a:cubicBezTo>
                <a:cubicBezTo>
                  <a:pt x="9610469" y="4763495"/>
                  <a:pt x="9258977" y="5304697"/>
                  <a:pt x="8794250" y="5793771"/>
                </a:cubicBezTo>
                <a:cubicBezTo>
                  <a:pt x="7984178" y="6646714"/>
                  <a:pt x="6790336" y="7395913"/>
                  <a:pt x="5037489" y="8151754"/>
                </a:cubicBezTo>
                <a:lnTo>
                  <a:pt x="5035951" y="8148688"/>
                </a:lnTo>
                <a:cubicBezTo>
                  <a:pt x="3625372" y="8762459"/>
                  <a:pt x="2682083" y="9336879"/>
                  <a:pt x="2131276" y="9916408"/>
                </a:cubicBezTo>
                <a:cubicBezTo>
                  <a:pt x="1657325" y="10415194"/>
                  <a:pt x="1454936" y="10925221"/>
                  <a:pt x="1454936" y="11621782"/>
                </a:cubicBezTo>
                <a:lnTo>
                  <a:pt x="1454936" y="13936327"/>
                </a:lnTo>
                <a:lnTo>
                  <a:pt x="0" y="13936327"/>
                </a:lnTo>
                <a:close/>
              </a:path>
            </a:pathLst>
          </a:custGeom>
          <a:solidFill>
            <a:schemeClr val="bg1"/>
          </a:solidFill>
          <a:ln w="511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>
              <a:latin typeface="UniversalSans-500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5606651"/>
            <a:ext cx="3640859" cy="369332"/>
          </a:xfrm>
        </p:spPr>
        <p:txBody>
          <a:bodyPr wrap="square" rIns="0">
            <a:spAutoFit/>
          </a:bodyPr>
          <a:lstStyle>
            <a:lvl1pPr marL="0" algn="r" defTabSz="91444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lang="en-US" sz="1800" b="0" i="0" kern="1200" spc="0" baseline="0" dirty="0">
                <a:solidFill>
                  <a:schemeClr val="accent3"/>
                </a:solidFill>
                <a:latin typeface="UniversalSans-680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E92773-71D8-3C53-F25F-3BB30BA7E6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0887" y="4857136"/>
            <a:ext cx="2855779" cy="6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7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828">
          <p15:clr>
            <a:srgbClr val="FBAE40"/>
          </p15:clr>
        </p15:guide>
        <p15:guide id="3" pos="216">
          <p15:clr>
            <a:srgbClr val="FBAE40"/>
          </p15:clr>
        </p15:guide>
        <p15:guide id="4" pos="746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40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 - 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68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7656">
          <p15:clr>
            <a:srgbClr val="FBAE40"/>
          </p15:clr>
        </p15:guide>
        <p15:guide id="3" pos="432">
          <p15:clr>
            <a:srgbClr val="FBAE40"/>
          </p15:clr>
        </p15:guide>
        <p15:guide id="4" pos="14928">
          <p15:clr>
            <a:srgbClr val="FBAE40"/>
          </p15:clr>
        </p15:guide>
        <p15:guide id="5" orient="horz" pos="4320">
          <p15:clr>
            <a:srgbClr val="FBAE40"/>
          </p15:clr>
        </p15:guide>
        <p15:guide id="6" orient="horz" pos="811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8D9532-06BF-BF41-B378-7BB9E8A9BB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b="0" i="0" dirty="0">
              <a:latin typeface="UniversalSans-500" panose="02000000000000000000" pitchFamily="2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48E7018-3EBE-ABE8-4EAD-F73C7FB257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62" y="6313637"/>
            <a:ext cx="249890" cy="309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EFF9A-2FF8-207D-9134-7B1AC0D77DC7}"/>
              </a:ext>
            </a:extLst>
          </p:cNvPr>
          <p:cNvSpPr txBox="1"/>
          <p:nvPr userDrawn="1"/>
        </p:nvSpPr>
        <p:spPr>
          <a:xfrm>
            <a:off x="9483870" y="6465982"/>
            <a:ext cx="2549948" cy="2077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bg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00" b="0" i="0" u="none" strike="noStrike" dirty="0">
                <a:solidFill>
                  <a:schemeClr val="bg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bg1"/>
              </a:solidFill>
              <a:effectLst/>
              <a:latin typeface="UniversalSans-5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8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7656">
          <p15:clr>
            <a:srgbClr val="FBAE40"/>
          </p15:clr>
        </p15:guide>
        <p15:guide id="3" pos="432">
          <p15:clr>
            <a:srgbClr val="FBAE40"/>
          </p15:clr>
        </p15:guide>
        <p15:guide id="4" pos="14928">
          <p15:clr>
            <a:srgbClr val="FBAE40"/>
          </p15:clr>
        </p15:guide>
        <p15:guide id="5" orient="horz" pos="4320">
          <p15:clr>
            <a:srgbClr val="FBAE40"/>
          </p15:clr>
        </p15:guide>
        <p15:guide id="6" orient="horz" pos="81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2F420-DAF4-E48B-D057-C649E6EB5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A5D37-0F25-7805-7B09-089AE696E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03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8D9532-06BF-BF41-B378-7BB9E8A9BB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b="0" i="0" dirty="0">
              <a:latin typeface="UniversalSans-500" panose="02000000000000000000" pitchFamily="2" charset="0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B8E06D-514B-6457-142E-D0448B830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905" y="6311347"/>
            <a:ext cx="250195" cy="309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EFF9A-2FF8-207D-9134-7B1AC0D77DC7}"/>
              </a:ext>
            </a:extLst>
          </p:cNvPr>
          <p:cNvSpPr txBox="1"/>
          <p:nvPr userDrawn="1"/>
        </p:nvSpPr>
        <p:spPr>
          <a:xfrm>
            <a:off x="9483870" y="6465982"/>
            <a:ext cx="2549948" cy="2077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tx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0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tx1"/>
              </a:solidFill>
              <a:effectLst/>
              <a:latin typeface="UniversalSans-500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74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7656">
          <p15:clr>
            <a:srgbClr val="FBAE40"/>
          </p15:clr>
        </p15:guide>
        <p15:guide id="3" pos="432">
          <p15:clr>
            <a:srgbClr val="FBAE40"/>
          </p15:clr>
        </p15:guide>
        <p15:guide id="4" pos="14928">
          <p15:clr>
            <a:srgbClr val="FBAE40"/>
          </p15:clr>
        </p15:guide>
        <p15:guide id="5" orient="horz" pos="4320">
          <p15:clr>
            <a:srgbClr val="FBAE40"/>
          </p15:clr>
        </p15:guide>
        <p15:guide id="6" orient="horz" pos="811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Yellow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8D9532-06BF-BF41-B378-7BB9E8A9BB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 b="0" i="0" dirty="0">
              <a:latin typeface="UniversalSans-500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830ECB-D495-F599-B230-27268B77F232}"/>
              </a:ext>
            </a:extLst>
          </p:cNvPr>
          <p:cNvSpPr txBox="1"/>
          <p:nvPr userDrawn="1"/>
        </p:nvSpPr>
        <p:spPr>
          <a:xfrm>
            <a:off x="9283148" y="6453363"/>
            <a:ext cx="2549948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tx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50" b="0" i="0" dirty="0">
              <a:solidFill>
                <a:schemeClr val="tx1"/>
              </a:solidFill>
              <a:latin typeface="UniversalSans-500" panose="02000000000000000000" pitchFamily="2" charset="0"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tx1"/>
              </a:solidFill>
              <a:effectLst/>
              <a:latin typeface="UniversalSans-500" panose="02000000000000000000" pitchFamily="2" charset="0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B8E06D-514B-6457-142E-D0448B830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905" y="6311347"/>
            <a:ext cx="250195" cy="3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71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7656">
          <p15:clr>
            <a:srgbClr val="FBAE40"/>
          </p15:clr>
        </p15:guide>
        <p15:guide id="3" pos="432">
          <p15:clr>
            <a:srgbClr val="FBAE40"/>
          </p15:clr>
        </p15:guide>
        <p15:guide id="4" pos="14928">
          <p15:clr>
            <a:srgbClr val="FBAE40"/>
          </p15:clr>
        </p15:guide>
        <p15:guide id="5" orient="horz" pos="4320">
          <p15:clr>
            <a:srgbClr val="FBAE40"/>
          </p15:clr>
        </p15:guide>
        <p15:guide id="6" orient="horz" pos="8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Thomas Bui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B5E239-3973-85DC-4767-490879BD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" r="46"/>
          <a:stretch/>
        </p:blipFill>
        <p:spPr>
          <a:xfrm flipH="1">
            <a:off x="-2" y="0"/>
            <a:ext cx="12192002" cy="685722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5F67ABA-7F82-22E1-ED20-1E80E4623478}"/>
              </a:ext>
            </a:extLst>
          </p:cNvPr>
          <p:cNvSpPr/>
          <p:nvPr userDrawn="1"/>
        </p:nvSpPr>
        <p:spPr>
          <a:xfrm rot="10800000">
            <a:off x="7177510" y="-776"/>
            <a:ext cx="5014489" cy="6858000"/>
          </a:xfrm>
          <a:custGeom>
            <a:avLst/>
            <a:gdLst>
              <a:gd name="connsiteX0" fmla="*/ 0 w 10179210"/>
              <a:gd name="connsiteY0" fmla="*/ 0 h 13936327"/>
              <a:gd name="connsiteX1" fmla="*/ 10179210 w 10179210"/>
              <a:gd name="connsiteY1" fmla="*/ 0 h 13936327"/>
              <a:gd name="connsiteX2" fmla="*/ 10179210 w 10179210"/>
              <a:gd name="connsiteY2" fmla="*/ 2314545 h 13936327"/>
              <a:gd name="connsiteX3" fmla="*/ 9838990 w 10179210"/>
              <a:gd name="connsiteY3" fmla="*/ 4185498 h 13936327"/>
              <a:gd name="connsiteX4" fmla="*/ 8794250 w 10179210"/>
              <a:gd name="connsiteY4" fmla="*/ 5793771 h 13936327"/>
              <a:gd name="connsiteX5" fmla="*/ 5037489 w 10179210"/>
              <a:gd name="connsiteY5" fmla="*/ 8151754 h 13936327"/>
              <a:gd name="connsiteX6" fmla="*/ 5035951 w 10179210"/>
              <a:gd name="connsiteY6" fmla="*/ 8148688 h 13936327"/>
              <a:gd name="connsiteX7" fmla="*/ 2131276 w 10179210"/>
              <a:gd name="connsiteY7" fmla="*/ 9916408 h 13936327"/>
              <a:gd name="connsiteX8" fmla="*/ 1454936 w 10179210"/>
              <a:gd name="connsiteY8" fmla="*/ 11621782 h 13936327"/>
              <a:gd name="connsiteX9" fmla="*/ 1454936 w 10179210"/>
              <a:gd name="connsiteY9" fmla="*/ 13936327 h 13936327"/>
              <a:gd name="connsiteX10" fmla="*/ 0 w 10179210"/>
              <a:gd name="connsiteY10" fmla="*/ 13936327 h 1393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79210" h="13936327">
                <a:moveTo>
                  <a:pt x="0" y="0"/>
                </a:moveTo>
                <a:lnTo>
                  <a:pt x="10179210" y="0"/>
                </a:lnTo>
                <a:lnTo>
                  <a:pt x="10179210" y="2314545"/>
                </a:lnTo>
                <a:cubicBezTo>
                  <a:pt x="10179210" y="2985042"/>
                  <a:pt x="10064949" y="3614144"/>
                  <a:pt x="9838990" y="4185498"/>
                </a:cubicBezTo>
                <a:cubicBezTo>
                  <a:pt x="9610469" y="4763495"/>
                  <a:pt x="9258977" y="5304697"/>
                  <a:pt x="8794250" y="5793771"/>
                </a:cubicBezTo>
                <a:cubicBezTo>
                  <a:pt x="7984178" y="6646714"/>
                  <a:pt x="6790336" y="7395913"/>
                  <a:pt x="5037489" y="8151754"/>
                </a:cubicBezTo>
                <a:lnTo>
                  <a:pt x="5035951" y="8148688"/>
                </a:lnTo>
                <a:cubicBezTo>
                  <a:pt x="3625372" y="8762459"/>
                  <a:pt x="2682083" y="9336879"/>
                  <a:pt x="2131276" y="9916408"/>
                </a:cubicBezTo>
                <a:cubicBezTo>
                  <a:pt x="1657325" y="10415194"/>
                  <a:pt x="1454936" y="10925221"/>
                  <a:pt x="1454936" y="11621782"/>
                </a:cubicBezTo>
                <a:lnTo>
                  <a:pt x="1454936" y="13936327"/>
                </a:lnTo>
                <a:lnTo>
                  <a:pt x="0" y="13936327"/>
                </a:lnTo>
                <a:close/>
              </a:path>
            </a:pathLst>
          </a:custGeom>
          <a:solidFill>
            <a:schemeClr val="bg1"/>
          </a:solidFill>
          <a:ln w="511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>
              <a:latin typeface="UniversalSans-500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5606651"/>
            <a:ext cx="3640859" cy="369332"/>
          </a:xfrm>
        </p:spPr>
        <p:txBody>
          <a:bodyPr wrap="square" rIns="0">
            <a:spAutoFit/>
          </a:bodyPr>
          <a:lstStyle>
            <a:lvl1pPr marL="0" algn="r" defTabSz="91444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lang="en-US" sz="1800" b="0" i="0" kern="1200" spc="0" baseline="0" dirty="0">
                <a:solidFill>
                  <a:schemeClr val="accent3"/>
                </a:solidFill>
                <a:latin typeface="UniversalSans-680" panose="02000000000000000000" pitchFamily="2" charset="0"/>
                <a:ea typeface="Roboto" panose="02000000000000000000" pitchFamily="2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E92773-71D8-3C53-F25F-3BB30BA7E6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0887" y="4857136"/>
            <a:ext cx="2855779" cy="6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4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828">
          <p15:clr>
            <a:srgbClr val="FBAE40"/>
          </p15:clr>
        </p15:guide>
        <p15:guide id="3" pos="216">
          <p15:clr>
            <a:srgbClr val="FBAE40"/>
          </p15:clr>
        </p15:guide>
        <p15:guide id="4" pos="746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rgbClr val="FEC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E204251-9701-18C9-9780-9BBA31A64474}"/>
              </a:ext>
            </a:extLst>
          </p:cNvPr>
          <p:cNvSpPr/>
          <p:nvPr userDrawn="1"/>
        </p:nvSpPr>
        <p:spPr>
          <a:xfrm rot="10800000">
            <a:off x="3806555" y="-3907"/>
            <a:ext cx="8394041" cy="6878910"/>
          </a:xfrm>
          <a:custGeom>
            <a:avLst/>
            <a:gdLst>
              <a:gd name="connsiteX0" fmla="*/ 0 w 10179210"/>
              <a:gd name="connsiteY0" fmla="*/ 0 h 13936327"/>
              <a:gd name="connsiteX1" fmla="*/ 10179210 w 10179210"/>
              <a:gd name="connsiteY1" fmla="*/ 0 h 13936327"/>
              <a:gd name="connsiteX2" fmla="*/ 10179210 w 10179210"/>
              <a:gd name="connsiteY2" fmla="*/ 2314545 h 13936327"/>
              <a:gd name="connsiteX3" fmla="*/ 9838990 w 10179210"/>
              <a:gd name="connsiteY3" fmla="*/ 4185498 h 13936327"/>
              <a:gd name="connsiteX4" fmla="*/ 8794250 w 10179210"/>
              <a:gd name="connsiteY4" fmla="*/ 5793771 h 13936327"/>
              <a:gd name="connsiteX5" fmla="*/ 5037489 w 10179210"/>
              <a:gd name="connsiteY5" fmla="*/ 8151754 h 13936327"/>
              <a:gd name="connsiteX6" fmla="*/ 5035951 w 10179210"/>
              <a:gd name="connsiteY6" fmla="*/ 8148688 h 13936327"/>
              <a:gd name="connsiteX7" fmla="*/ 2131276 w 10179210"/>
              <a:gd name="connsiteY7" fmla="*/ 9916408 h 13936327"/>
              <a:gd name="connsiteX8" fmla="*/ 1454936 w 10179210"/>
              <a:gd name="connsiteY8" fmla="*/ 11621782 h 13936327"/>
              <a:gd name="connsiteX9" fmla="*/ 1454936 w 10179210"/>
              <a:gd name="connsiteY9" fmla="*/ 13936327 h 13936327"/>
              <a:gd name="connsiteX10" fmla="*/ 0 w 10179210"/>
              <a:gd name="connsiteY10" fmla="*/ 13936327 h 13936327"/>
              <a:gd name="connsiteX0" fmla="*/ 6269977 w 16449187"/>
              <a:gd name="connsiteY0" fmla="*/ 0 h 13936327"/>
              <a:gd name="connsiteX1" fmla="*/ 16449187 w 16449187"/>
              <a:gd name="connsiteY1" fmla="*/ 0 h 13936327"/>
              <a:gd name="connsiteX2" fmla="*/ 16449187 w 16449187"/>
              <a:gd name="connsiteY2" fmla="*/ 2314545 h 13936327"/>
              <a:gd name="connsiteX3" fmla="*/ 16108967 w 16449187"/>
              <a:gd name="connsiteY3" fmla="*/ 4185498 h 13936327"/>
              <a:gd name="connsiteX4" fmla="*/ 15064227 w 16449187"/>
              <a:gd name="connsiteY4" fmla="*/ 5793771 h 13936327"/>
              <a:gd name="connsiteX5" fmla="*/ 11307466 w 16449187"/>
              <a:gd name="connsiteY5" fmla="*/ 8151754 h 13936327"/>
              <a:gd name="connsiteX6" fmla="*/ 11305928 w 16449187"/>
              <a:gd name="connsiteY6" fmla="*/ 8148688 h 13936327"/>
              <a:gd name="connsiteX7" fmla="*/ 8401253 w 16449187"/>
              <a:gd name="connsiteY7" fmla="*/ 9916408 h 13936327"/>
              <a:gd name="connsiteX8" fmla="*/ 7724913 w 16449187"/>
              <a:gd name="connsiteY8" fmla="*/ 11621782 h 13936327"/>
              <a:gd name="connsiteX9" fmla="*/ 7724913 w 16449187"/>
              <a:gd name="connsiteY9" fmla="*/ 13936327 h 13936327"/>
              <a:gd name="connsiteX10" fmla="*/ 0 w 16449187"/>
              <a:gd name="connsiteY10" fmla="*/ 13702122 h 13936327"/>
              <a:gd name="connsiteX11" fmla="*/ 6269977 w 16449187"/>
              <a:gd name="connsiteY11" fmla="*/ 0 h 13936327"/>
              <a:gd name="connsiteX0" fmla="*/ 0 w 16495978"/>
              <a:gd name="connsiteY0" fmla="*/ 0 h 13959747"/>
              <a:gd name="connsiteX1" fmla="*/ 16495978 w 16495978"/>
              <a:gd name="connsiteY1" fmla="*/ 23420 h 13959747"/>
              <a:gd name="connsiteX2" fmla="*/ 16495978 w 16495978"/>
              <a:gd name="connsiteY2" fmla="*/ 2337965 h 13959747"/>
              <a:gd name="connsiteX3" fmla="*/ 16155758 w 16495978"/>
              <a:gd name="connsiteY3" fmla="*/ 4208918 h 13959747"/>
              <a:gd name="connsiteX4" fmla="*/ 15111018 w 16495978"/>
              <a:gd name="connsiteY4" fmla="*/ 5817191 h 13959747"/>
              <a:gd name="connsiteX5" fmla="*/ 11354257 w 16495978"/>
              <a:gd name="connsiteY5" fmla="*/ 8175174 h 13959747"/>
              <a:gd name="connsiteX6" fmla="*/ 11352719 w 16495978"/>
              <a:gd name="connsiteY6" fmla="*/ 8172108 h 13959747"/>
              <a:gd name="connsiteX7" fmla="*/ 8448044 w 16495978"/>
              <a:gd name="connsiteY7" fmla="*/ 9939828 h 13959747"/>
              <a:gd name="connsiteX8" fmla="*/ 7771704 w 16495978"/>
              <a:gd name="connsiteY8" fmla="*/ 11645202 h 13959747"/>
              <a:gd name="connsiteX9" fmla="*/ 7771704 w 16495978"/>
              <a:gd name="connsiteY9" fmla="*/ 13959747 h 13959747"/>
              <a:gd name="connsiteX10" fmla="*/ 46791 w 16495978"/>
              <a:gd name="connsiteY10" fmla="*/ 13725542 h 13959747"/>
              <a:gd name="connsiteX11" fmla="*/ 0 w 16495978"/>
              <a:gd name="connsiteY11" fmla="*/ 0 h 13959747"/>
              <a:gd name="connsiteX0" fmla="*/ 5872254 w 22368232"/>
              <a:gd name="connsiteY0" fmla="*/ 0 h 13959747"/>
              <a:gd name="connsiteX1" fmla="*/ 22368232 w 22368232"/>
              <a:gd name="connsiteY1" fmla="*/ 23420 h 13959747"/>
              <a:gd name="connsiteX2" fmla="*/ 22368232 w 22368232"/>
              <a:gd name="connsiteY2" fmla="*/ 2337965 h 13959747"/>
              <a:gd name="connsiteX3" fmla="*/ 22028012 w 22368232"/>
              <a:gd name="connsiteY3" fmla="*/ 4208918 h 13959747"/>
              <a:gd name="connsiteX4" fmla="*/ 20983272 w 22368232"/>
              <a:gd name="connsiteY4" fmla="*/ 5817191 h 13959747"/>
              <a:gd name="connsiteX5" fmla="*/ 17226511 w 22368232"/>
              <a:gd name="connsiteY5" fmla="*/ 8175174 h 13959747"/>
              <a:gd name="connsiteX6" fmla="*/ 17224973 w 22368232"/>
              <a:gd name="connsiteY6" fmla="*/ 8172108 h 13959747"/>
              <a:gd name="connsiteX7" fmla="*/ 14320298 w 22368232"/>
              <a:gd name="connsiteY7" fmla="*/ 9939828 h 13959747"/>
              <a:gd name="connsiteX8" fmla="*/ 13643958 w 22368232"/>
              <a:gd name="connsiteY8" fmla="*/ 11645202 h 13959747"/>
              <a:gd name="connsiteX9" fmla="*/ 13643958 w 22368232"/>
              <a:gd name="connsiteY9" fmla="*/ 13959747 h 13959747"/>
              <a:gd name="connsiteX10" fmla="*/ 0 w 22368232"/>
              <a:gd name="connsiteY10" fmla="*/ 13748963 h 13959747"/>
              <a:gd name="connsiteX11" fmla="*/ 5872254 w 22368232"/>
              <a:gd name="connsiteY11" fmla="*/ 0 h 13959747"/>
              <a:gd name="connsiteX0" fmla="*/ 0 w 22391627"/>
              <a:gd name="connsiteY0" fmla="*/ 0 h 14006588"/>
              <a:gd name="connsiteX1" fmla="*/ 22391627 w 22391627"/>
              <a:gd name="connsiteY1" fmla="*/ 70261 h 14006588"/>
              <a:gd name="connsiteX2" fmla="*/ 22391627 w 22391627"/>
              <a:gd name="connsiteY2" fmla="*/ 2384806 h 14006588"/>
              <a:gd name="connsiteX3" fmla="*/ 22051407 w 22391627"/>
              <a:gd name="connsiteY3" fmla="*/ 4255759 h 14006588"/>
              <a:gd name="connsiteX4" fmla="*/ 21006667 w 22391627"/>
              <a:gd name="connsiteY4" fmla="*/ 5864032 h 14006588"/>
              <a:gd name="connsiteX5" fmla="*/ 17249906 w 22391627"/>
              <a:gd name="connsiteY5" fmla="*/ 8222015 h 14006588"/>
              <a:gd name="connsiteX6" fmla="*/ 17248368 w 22391627"/>
              <a:gd name="connsiteY6" fmla="*/ 8218949 h 14006588"/>
              <a:gd name="connsiteX7" fmla="*/ 14343693 w 22391627"/>
              <a:gd name="connsiteY7" fmla="*/ 9986669 h 14006588"/>
              <a:gd name="connsiteX8" fmla="*/ 13667353 w 22391627"/>
              <a:gd name="connsiteY8" fmla="*/ 11692043 h 14006588"/>
              <a:gd name="connsiteX9" fmla="*/ 13667353 w 22391627"/>
              <a:gd name="connsiteY9" fmla="*/ 14006588 h 14006588"/>
              <a:gd name="connsiteX10" fmla="*/ 23395 w 22391627"/>
              <a:gd name="connsiteY10" fmla="*/ 13795804 h 14006588"/>
              <a:gd name="connsiteX11" fmla="*/ 0 w 22391627"/>
              <a:gd name="connsiteY11" fmla="*/ 0 h 14006588"/>
              <a:gd name="connsiteX0" fmla="*/ 0 w 22391627"/>
              <a:gd name="connsiteY0" fmla="*/ 0 h 13811426"/>
              <a:gd name="connsiteX1" fmla="*/ 22391627 w 22391627"/>
              <a:gd name="connsiteY1" fmla="*/ 70261 h 13811426"/>
              <a:gd name="connsiteX2" fmla="*/ 22391627 w 22391627"/>
              <a:gd name="connsiteY2" fmla="*/ 2384806 h 13811426"/>
              <a:gd name="connsiteX3" fmla="*/ 22051407 w 22391627"/>
              <a:gd name="connsiteY3" fmla="*/ 4255759 h 13811426"/>
              <a:gd name="connsiteX4" fmla="*/ 21006667 w 22391627"/>
              <a:gd name="connsiteY4" fmla="*/ 5864032 h 13811426"/>
              <a:gd name="connsiteX5" fmla="*/ 17249906 w 22391627"/>
              <a:gd name="connsiteY5" fmla="*/ 8222015 h 13811426"/>
              <a:gd name="connsiteX6" fmla="*/ 17248368 w 22391627"/>
              <a:gd name="connsiteY6" fmla="*/ 8218949 h 13811426"/>
              <a:gd name="connsiteX7" fmla="*/ 14343693 w 22391627"/>
              <a:gd name="connsiteY7" fmla="*/ 9986669 h 13811426"/>
              <a:gd name="connsiteX8" fmla="*/ 13667353 w 22391627"/>
              <a:gd name="connsiteY8" fmla="*/ 11692043 h 13811426"/>
              <a:gd name="connsiteX9" fmla="*/ 13667354 w 22391627"/>
              <a:gd name="connsiteY9" fmla="*/ 13742718 h 13811426"/>
              <a:gd name="connsiteX10" fmla="*/ 23395 w 22391627"/>
              <a:gd name="connsiteY10" fmla="*/ 13795804 h 13811426"/>
              <a:gd name="connsiteX11" fmla="*/ 0 w 22391627"/>
              <a:gd name="connsiteY11" fmla="*/ 0 h 13811426"/>
              <a:gd name="connsiteX0" fmla="*/ 0 w 22391627"/>
              <a:gd name="connsiteY0" fmla="*/ 0 h 13812922"/>
              <a:gd name="connsiteX1" fmla="*/ 22391627 w 22391627"/>
              <a:gd name="connsiteY1" fmla="*/ 70261 h 13812922"/>
              <a:gd name="connsiteX2" fmla="*/ 22391627 w 22391627"/>
              <a:gd name="connsiteY2" fmla="*/ 2384806 h 13812922"/>
              <a:gd name="connsiteX3" fmla="*/ 22051407 w 22391627"/>
              <a:gd name="connsiteY3" fmla="*/ 4255759 h 13812922"/>
              <a:gd name="connsiteX4" fmla="*/ 21006667 w 22391627"/>
              <a:gd name="connsiteY4" fmla="*/ 5864032 h 13812922"/>
              <a:gd name="connsiteX5" fmla="*/ 17249906 w 22391627"/>
              <a:gd name="connsiteY5" fmla="*/ 8222015 h 13812922"/>
              <a:gd name="connsiteX6" fmla="*/ 17248368 w 22391627"/>
              <a:gd name="connsiteY6" fmla="*/ 8218949 h 13812922"/>
              <a:gd name="connsiteX7" fmla="*/ 14343693 w 22391627"/>
              <a:gd name="connsiteY7" fmla="*/ 9986669 h 13812922"/>
              <a:gd name="connsiteX8" fmla="*/ 13667353 w 22391627"/>
              <a:gd name="connsiteY8" fmla="*/ 11692043 h 13812922"/>
              <a:gd name="connsiteX9" fmla="*/ 13667354 w 22391627"/>
              <a:gd name="connsiteY9" fmla="*/ 13763015 h 13812922"/>
              <a:gd name="connsiteX10" fmla="*/ 23395 w 22391627"/>
              <a:gd name="connsiteY10" fmla="*/ 13795804 h 13812922"/>
              <a:gd name="connsiteX11" fmla="*/ 0 w 22391627"/>
              <a:gd name="connsiteY11" fmla="*/ 0 h 13812922"/>
              <a:gd name="connsiteX0" fmla="*/ 0 w 22391627"/>
              <a:gd name="connsiteY0" fmla="*/ 0 h 13795805"/>
              <a:gd name="connsiteX1" fmla="*/ 22391627 w 22391627"/>
              <a:gd name="connsiteY1" fmla="*/ 70261 h 13795805"/>
              <a:gd name="connsiteX2" fmla="*/ 22391627 w 22391627"/>
              <a:gd name="connsiteY2" fmla="*/ 2384806 h 13795805"/>
              <a:gd name="connsiteX3" fmla="*/ 22051407 w 22391627"/>
              <a:gd name="connsiteY3" fmla="*/ 4255759 h 13795805"/>
              <a:gd name="connsiteX4" fmla="*/ 21006667 w 22391627"/>
              <a:gd name="connsiteY4" fmla="*/ 5864032 h 13795805"/>
              <a:gd name="connsiteX5" fmla="*/ 17249906 w 22391627"/>
              <a:gd name="connsiteY5" fmla="*/ 8222015 h 13795805"/>
              <a:gd name="connsiteX6" fmla="*/ 17248368 w 22391627"/>
              <a:gd name="connsiteY6" fmla="*/ 8218949 h 13795805"/>
              <a:gd name="connsiteX7" fmla="*/ 14343693 w 22391627"/>
              <a:gd name="connsiteY7" fmla="*/ 9986669 h 13795805"/>
              <a:gd name="connsiteX8" fmla="*/ 13667353 w 22391627"/>
              <a:gd name="connsiteY8" fmla="*/ 11692043 h 13795805"/>
              <a:gd name="connsiteX9" fmla="*/ 13667354 w 22391627"/>
              <a:gd name="connsiteY9" fmla="*/ 13763015 h 13795805"/>
              <a:gd name="connsiteX10" fmla="*/ 23395 w 22391627"/>
              <a:gd name="connsiteY10" fmla="*/ 13795804 h 13795805"/>
              <a:gd name="connsiteX11" fmla="*/ 0 w 22391627"/>
              <a:gd name="connsiteY11" fmla="*/ 0 h 13795805"/>
              <a:gd name="connsiteX0" fmla="*/ 0 w 22391627"/>
              <a:gd name="connsiteY0" fmla="*/ 0 h 13803610"/>
              <a:gd name="connsiteX1" fmla="*/ 22391627 w 22391627"/>
              <a:gd name="connsiteY1" fmla="*/ 70261 h 13803610"/>
              <a:gd name="connsiteX2" fmla="*/ 22391627 w 22391627"/>
              <a:gd name="connsiteY2" fmla="*/ 2384806 h 13803610"/>
              <a:gd name="connsiteX3" fmla="*/ 22051407 w 22391627"/>
              <a:gd name="connsiteY3" fmla="*/ 4255759 h 13803610"/>
              <a:gd name="connsiteX4" fmla="*/ 21006667 w 22391627"/>
              <a:gd name="connsiteY4" fmla="*/ 5864032 h 13803610"/>
              <a:gd name="connsiteX5" fmla="*/ 17249906 w 22391627"/>
              <a:gd name="connsiteY5" fmla="*/ 8222015 h 13803610"/>
              <a:gd name="connsiteX6" fmla="*/ 17248368 w 22391627"/>
              <a:gd name="connsiteY6" fmla="*/ 8218949 h 13803610"/>
              <a:gd name="connsiteX7" fmla="*/ 14343693 w 22391627"/>
              <a:gd name="connsiteY7" fmla="*/ 9986669 h 13803610"/>
              <a:gd name="connsiteX8" fmla="*/ 13667353 w 22391627"/>
              <a:gd name="connsiteY8" fmla="*/ 11692043 h 13803610"/>
              <a:gd name="connsiteX9" fmla="*/ 13667354 w 22391627"/>
              <a:gd name="connsiteY9" fmla="*/ 13803610 h 13803610"/>
              <a:gd name="connsiteX10" fmla="*/ 23395 w 22391627"/>
              <a:gd name="connsiteY10" fmla="*/ 13795804 h 13803610"/>
              <a:gd name="connsiteX11" fmla="*/ 0 w 22391627"/>
              <a:gd name="connsiteY11" fmla="*/ 0 h 13803610"/>
              <a:gd name="connsiteX0" fmla="*/ 0 w 22391627"/>
              <a:gd name="connsiteY0" fmla="*/ 0 h 13803610"/>
              <a:gd name="connsiteX1" fmla="*/ 22391627 w 22391627"/>
              <a:gd name="connsiteY1" fmla="*/ 70261 h 13803610"/>
              <a:gd name="connsiteX2" fmla="*/ 22391627 w 22391627"/>
              <a:gd name="connsiteY2" fmla="*/ 2384806 h 13803610"/>
              <a:gd name="connsiteX3" fmla="*/ 22051407 w 22391627"/>
              <a:gd name="connsiteY3" fmla="*/ 4255759 h 13803610"/>
              <a:gd name="connsiteX4" fmla="*/ 21006667 w 22391627"/>
              <a:gd name="connsiteY4" fmla="*/ 5864032 h 13803610"/>
              <a:gd name="connsiteX5" fmla="*/ 17249906 w 22391627"/>
              <a:gd name="connsiteY5" fmla="*/ 8222015 h 13803610"/>
              <a:gd name="connsiteX6" fmla="*/ 17248368 w 22391627"/>
              <a:gd name="connsiteY6" fmla="*/ 8218949 h 13803610"/>
              <a:gd name="connsiteX7" fmla="*/ 14343693 w 22391627"/>
              <a:gd name="connsiteY7" fmla="*/ 9986669 h 13803610"/>
              <a:gd name="connsiteX8" fmla="*/ 13667353 w 22391627"/>
              <a:gd name="connsiteY8" fmla="*/ 11692043 h 13803610"/>
              <a:gd name="connsiteX9" fmla="*/ 13667354 w 22391627"/>
              <a:gd name="connsiteY9" fmla="*/ 13803610 h 13803610"/>
              <a:gd name="connsiteX10" fmla="*/ 5639860 w 22391627"/>
              <a:gd name="connsiteY10" fmla="*/ 13795805 h 13803610"/>
              <a:gd name="connsiteX11" fmla="*/ 0 w 22391627"/>
              <a:gd name="connsiteY11" fmla="*/ 0 h 13803610"/>
              <a:gd name="connsiteX0" fmla="*/ 17157 w 16751767"/>
              <a:gd name="connsiteY0" fmla="*/ 0 h 13742717"/>
              <a:gd name="connsiteX1" fmla="*/ 16751767 w 16751767"/>
              <a:gd name="connsiteY1" fmla="*/ 9368 h 13742717"/>
              <a:gd name="connsiteX2" fmla="*/ 16751767 w 16751767"/>
              <a:gd name="connsiteY2" fmla="*/ 2323913 h 13742717"/>
              <a:gd name="connsiteX3" fmla="*/ 16411547 w 16751767"/>
              <a:gd name="connsiteY3" fmla="*/ 4194866 h 13742717"/>
              <a:gd name="connsiteX4" fmla="*/ 15366807 w 16751767"/>
              <a:gd name="connsiteY4" fmla="*/ 5803139 h 13742717"/>
              <a:gd name="connsiteX5" fmla="*/ 11610046 w 16751767"/>
              <a:gd name="connsiteY5" fmla="*/ 8161122 h 13742717"/>
              <a:gd name="connsiteX6" fmla="*/ 11608508 w 16751767"/>
              <a:gd name="connsiteY6" fmla="*/ 8158056 h 13742717"/>
              <a:gd name="connsiteX7" fmla="*/ 8703833 w 16751767"/>
              <a:gd name="connsiteY7" fmla="*/ 9925776 h 13742717"/>
              <a:gd name="connsiteX8" fmla="*/ 8027493 w 16751767"/>
              <a:gd name="connsiteY8" fmla="*/ 11631150 h 13742717"/>
              <a:gd name="connsiteX9" fmla="*/ 8027494 w 16751767"/>
              <a:gd name="connsiteY9" fmla="*/ 13742717 h 13742717"/>
              <a:gd name="connsiteX10" fmla="*/ 0 w 16751767"/>
              <a:gd name="connsiteY10" fmla="*/ 13734912 h 13742717"/>
              <a:gd name="connsiteX11" fmla="*/ 17157 w 16751767"/>
              <a:gd name="connsiteY11" fmla="*/ 0 h 1374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751767" h="13742717">
                <a:moveTo>
                  <a:pt x="17157" y="0"/>
                </a:moveTo>
                <a:lnTo>
                  <a:pt x="16751767" y="9368"/>
                </a:lnTo>
                <a:lnTo>
                  <a:pt x="16751767" y="2323913"/>
                </a:lnTo>
                <a:cubicBezTo>
                  <a:pt x="16751767" y="2994410"/>
                  <a:pt x="16637506" y="3623512"/>
                  <a:pt x="16411547" y="4194866"/>
                </a:cubicBezTo>
                <a:cubicBezTo>
                  <a:pt x="16183026" y="4772863"/>
                  <a:pt x="15831534" y="5314065"/>
                  <a:pt x="15366807" y="5803139"/>
                </a:cubicBezTo>
                <a:cubicBezTo>
                  <a:pt x="14556735" y="6656082"/>
                  <a:pt x="13362893" y="7405281"/>
                  <a:pt x="11610046" y="8161122"/>
                </a:cubicBezTo>
                <a:lnTo>
                  <a:pt x="11608508" y="8158056"/>
                </a:lnTo>
                <a:cubicBezTo>
                  <a:pt x="10197929" y="8771827"/>
                  <a:pt x="9254640" y="9346247"/>
                  <a:pt x="8703833" y="9925776"/>
                </a:cubicBezTo>
                <a:cubicBezTo>
                  <a:pt x="8229882" y="10424562"/>
                  <a:pt x="8027493" y="10934589"/>
                  <a:pt x="8027493" y="11631150"/>
                </a:cubicBezTo>
                <a:cubicBezTo>
                  <a:pt x="8027493" y="12314708"/>
                  <a:pt x="8027494" y="13059159"/>
                  <a:pt x="8027494" y="13742717"/>
                </a:cubicBezTo>
                <a:lnTo>
                  <a:pt x="0" y="13734912"/>
                </a:lnTo>
                <a:cubicBezTo>
                  <a:pt x="0" y="9089470"/>
                  <a:pt x="17157" y="4645442"/>
                  <a:pt x="17157" y="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51178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sz="900" dirty="0">
              <a:latin typeface="UniversalSans-500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70093-32A8-7AEC-6253-D6246B58D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944174"/>
            <a:ext cx="12192000" cy="769441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4400">
                <a:latin typeface="UniversalSans-680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21CD11-25B4-38A9-8F29-D5FEBABE6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304090"/>
            <a:ext cx="12192000" cy="461665"/>
          </a:xfrm>
        </p:spPr>
        <p:txBody>
          <a:bodyPr wrap="square" anchor="b">
            <a:sp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138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9651487-01DA-D8DC-419B-2F534941D330}"/>
              </a:ext>
            </a:extLst>
          </p:cNvPr>
          <p:cNvSpPr/>
          <p:nvPr userDrawn="1"/>
        </p:nvSpPr>
        <p:spPr>
          <a:xfrm rot="10800000">
            <a:off x="1008185" y="-12315"/>
            <a:ext cx="11220084" cy="6905483"/>
          </a:xfrm>
          <a:custGeom>
            <a:avLst/>
            <a:gdLst>
              <a:gd name="connsiteX0" fmla="*/ 0 w 10179210"/>
              <a:gd name="connsiteY0" fmla="*/ 0 h 13936327"/>
              <a:gd name="connsiteX1" fmla="*/ 10179210 w 10179210"/>
              <a:gd name="connsiteY1" fmla="*/ 0 h 13936327"/>
              <a:gd name="connsiteX2" fmla="*/ 10179210 w 10179210"/>
              <a:gd name="connsiteY2" fmla="*/ 2314545 h 13936327"/>
              <a:gd name="connsiteX3" fmla="*/ 9838990 w 10179210"/>
              <a:gd name="connsiteY3" fmla="*/ 4185498 h 13936327"/>
              <a:gd name="connsiteX4" fmla="*/ 8794250 w 10179210"/>
              <a:gd name="connsiteY4" fmla="*/ 5793771 h 13936327"/>
              <a:gd name="connsiteX5" fmla="*/ 5037489 w 10179210"/>
              <a:gd name="connsiteY5" fmla="*/ 8151754 h 13936327"/>
              <a:gd name="connsiteX6" fmla="*/ 5035951 w 10179210"/>
              <a:gd name="connsiteY6" fmla="*/ 8148688 h 13936327"/>
              <a:gd name="connsiteX7" fmla="*/ 2131276 w 10179210"/>
              <a:gd name="connsiteY7" fmla="*/ 9916408 h 13936327"/>
              <a:gd name="connsiteX8" fmla="*/ 1454936 w 10179210"/>
              <a:gd name="connsiteY8" fmla="*/ 11621782 h 13936327"/>
              <a:gd name="connsiteX9" fmla="*/ 1454936 w 10179210"/>
              <a:gd name="connsiteY9" fmla="*/ 13936327 h 13936327"/>
              <a:gd name="connsiteX10" fmla="*/ 0 w 10179210"/>
              <a:gd name="connsiteY10" fmla="*/ 13936327 h 13936327"/>
              <a:gd name="connsiteX0" fmla="*/ 6269977 w 16449187"/>
              <a:gd name="connsiteY0" fmla="*/ 0 h 13936327"/>
              <a:gd name="connsiteX1" fmla="*/ 16449187 w 16449187"/>
              <a:gd name="connsiteY1" fmla="*/ 0 h 13936327"/>
              <a:gd name="connsiteX2" fmla="*/ 16449187 w 16449187"/>
              <a:gd name="connsiteY2" fmla="*/ 2314545 h 13936327"/>
              <a:gd name="connsiteX3" fmla="*/ 16108967 w 16449187"/>
              <a:gd name="connsiteY3" fmla="*/ 4185498 h 13936327"/>
              <a:gd name="connsiteX4" fmla="*/ 15064227 w 16449187"/>
              <a:gd name="connsiteY4" fmla="*/ 5793771 h 13936327"/>
              <a:gd name="connsiteX5" fmla="*/ 11307466 w 16449187"/>
              <a:gd name="connsiteY5" fmla="*/ 8151754 h 13936327"/>
              <a:gd name="connsiteX6" fmla="*/ 11305928 w 16449187"/>
              <a:gd name="connsiteY6" fmla="*/ 8148688 h 13936327"/>
              <a:gd name="connsiteX7" fmla="*/ 8401253 w 16449187"/>
              <a:gd name="connsiteY7" fmla="*/ 9916408 h 13936327"/>
              <a:gd name="connsiteX8" fmla="*/ 7724913 w 16449187"/>
              <a:gd name="connsiteY8" fmla="*/ 11621782 h 13936327"/>
              <a:gd name="connsiteX9" fmla="*/ 7724913 w 16449187"/>
              <a:gd name="connsiteY9" fmla="*/ 13936327 h 13936327"/>
              <a:gd name="connsiteX10" fmla="*/ 0 w 16449187"/>
              <a:gd name="connsiteY10" fmla="*/ 13702122 h 13936327"/>
              <a:gd name="connsiteX11" fmla="*/ 6269977 w 16449187"/>
              <a:gd name="connsiteY11" fmla="*/ 0 h 13936327"/>
              <a:gd name="connsiteX0" fmla="*/ 0 w 16495978"/>
              <a:gd name="connsiteY0" fmla="*/ 0 h 13959747"/>
              <a:gd name="connsiteX1" fmla="*/ 16495978 w 16495978"/>
              <a:gd name="connsiteY1" fmla="*/ 23420 h 13959747"/>
              <a:gd name="connsiteX2" fmla="*/ 16495978 w 16495978"/>
              <a:gd name="connsiteY2" fmla="*/ 2337965 h 13959747"/>
              <a:gd name="connsiteX3" fmla="*/ 16155758 w 16495978"/>
              <a:gd name="connsiteY3" fmla="*/ 4208918 h 13959747"/>
              <a:gd name="connsiteX4" fmla="*/ 15111018 w 16495978"/>
              <a:gd name="connsiteY4" fmla="*/ 5817191 h 13959747"/>
              <a:gd name="connsiteX5" fmla="*/ 11354257 w 16495978"/>
              <a:gd name="connsiteY5" fmla="*/ 8175174 h 13959747"/>
              <a:gd name="connsiteX6" fmla="*/ 11352719 w 16495978"/>
              <a:gd name="connsiteY6" fmla="*/ 8172108 h 13959747"/>
              <a:gd name="connsiteX7" fmla="*/ 8448044 w 16495978"/>
              <a:gd name="connsiteY7" fmla="*/ 9939828 h 13959747"/>
              <a:gd name="connsiteX8" fmla="*/ 7771704 w 16495978"/>
              <a:gd name="connsiteY8" fmla="*/ 11645202 h 13959747"/>
              <a:gd name="connsiteX9" fmla="*/ 7771704 w 16495978"/>
              <a:gd name="connsiteY9" fmla="*/ 13959747 h 13959747"/>
              <a:gd name="connsiteX10" fmla="*/ 46791 w 16495978"/>
              <a:gd name="connsiteY10" fmla="*/ 13725542 h 13959747"/>
              <a:gd name="connsiteX11" fmla="*/ 0 w 16495978"/>
              <a:gd name="connsiteY11" fmla="*/ 0 h 13959747"/>
              <a:gd name="connsiteX0" fmla="*/ 5872254 w 22368232"/>
              <a:gd name="connsiteY0" fmla="*/ 0 h 13959747"/>
              <a:gd name="connsiteX1" fmla="*/ 22368232 w 22368232"/>
              <a:gd name="connsiteY1" fmla="*/ 23420 h 13959747"/>
              <a:gd name="connsiteX2" fmla="*/ 22368232 w 22368232"/>
              <a:gd name="connsiteY2" fmla="*/ 2337965 h 13959747"/>
              <a:gd name="connsiteX3" fmla="*/ 22028012 w 22368232"/>
              <a:gd name="connsiteY3" fmla="*/ 4208918 h 13959747"/>
              <a:gd name="connsiteX4" fmla="*/ 20983272 w 22368232"/>
              <a:gd name="connsiteY4" fmla="*/ 5817191 h 13959747"/>
              <a:gd name="connsiteX5" fmla="*/ 17226511 w 22368232"/>
              <a:gd name="connsiteY5" fmla="*/ 8175174 h 13959747"/>
              <a:gd name="connsiteX6" fmla="*/ 17224973 w 22368232"/>
              <a:gd name="connsiteY6" fmla="*/ 8172108 h 13959747"/>
              <a:gd name="connsiteX7" fmla="*/ 14320298 w 22368232"/>
              <a:gd name="connsiteY7" fmla="*/ 9939828 h 13959747"/>
              <a:gd name="connsiteX8" fmla="*/ 13643958 w 22368232"/>
              <a:gd name="connsiteY8" fmla="*/ 11645202 h 13959747"/>
              <a:gd name="connsiteX9" fmla="*/ 13643958 w 22368232"/>
              <a:gd name="connsiteY9" fmla="*/ 13959747 h 13959747"/>
              <a:gd name="connsiteX10" fmla="*/ 0 w 22368232"/>
              <a:gd name="connsiteY10" fmla="*/ 13748963 h 13959747"/>
              <a:gd name="connsiteX11" fmla="*/ 5872254 w 22368232"/>
              <a:gd name="connsiteY11" fmla="*/ 0 h 13959747"/>
              <a:gd name="connsiteX0" fmla="*/ 0 w 22391627"/>
              <a:gd name="connsiteY0" fmla="*/ 0 h 14006588"/>
              <a:gd name="connsiteX1" fmla="*/ 22391627 w 22391627"/>
              <a:gd name="connsiteY1" fmla="*/ 70261 h 14006588"/>
              <a:gd name="connsiteX2" fmla="*/ 22391627 w 22391627"/>
              <a:gd name="connsiteY2" fmla="*/ 2384806 h 14006588"/>
              <a:gd name="connsiteX3" fmla="*/ 22051407 w 22391627"/>
              <a:gd name="connsiteY3" fmla="*/ 4255759 h 14006588"/>
              <a:gd name="connsiteX4" fmla="*/ 21006667 w 22391627"/>
              <a:gd name="connsiteY4" fmla="*/ 5864032 h 14006588"/>
              <a:gd name="connsiteX5" fmla="*/ 17249906 w 22391627"/>
              <a:gd name="connsiteY5" fmla="*/ 8222015 h 14006588"/>
              <a:gd name="connsiteX6" fmla="*/ 17248368 w 22391627"/>
              <a:gd name="connsiteY6" fmla="*/ 8218949 h 14006588"/>
              <a:gd name="connsiteX7" fmla="*/ 14343693 w 22391627"/>
              <a:gd name="connsiteY7" fmla="*/ 9986669 h 14006588"/>
              <a:gd name="connsiteX8" fmla="*/ 13667353 w 22391627"/>
              <a:gd name="connsiteY8" fmla="*/ 11692043 h 14006588"/>
              <a:gd name="connsiteX9" fmla="*/ 13667353 w 22391627"/>
              <a:gd name="connsiteY9" fmla="*/ 14006588 h 14006588"/>
              <a:gd name="connsiteX10" fmla="*/ 23395 w 22391627"/>
              <a:gd name="connsiteY10" fmla="*/ 13795804 h 14006588"/>
              <a:gd name="connsiteX11" fmla="*/ 0 w 22391627"/>
              <a:gd name="connsiteY11" fmla="*/ 0 h 14006588"/>
              <a:gd name="connsiteX0" fmla="*/ 0 w 22391627"/>
              <a:gd name="connsiteY0" fmla="*/ 0 h 13811426"/>
              <a:gd name="connsiteX1" fmla="*/ 22391627 w 22391627"/>
              <a:gd name="connsiteY1" fmla="*/ 70261 h 13811426"/>
              <a:gd name="connsiteX2" fmla="*/ 22391627 w 22391627"/>
              <a:gd name="connsiteY2" fmla="*/ 2384806 h 13811426"/>
              <a:gd name="connsiteX3" fmla="*/ 22051407 w 22391627"/>
              <a:gd name="connsiteY3" fmla="*/ 4255759 h 13811426"/>
              <a:gd name="connsiteX4" fmla="*/ 21006667 w 22391627"/>
              <a:gd name="connsiteY4" fmla="*/ 5864032 h 13811426"/>
              <a:gd name="connsiteX5" fmla="*/ 17249906 w 22391627"/>
              <a:gd name="connsiteY5" fmla="*/ 8222015 h 13811426"/>
              <a:gd name="connsiteX6" fmla="*/ 17248368 w 22391627"/>
              <a:gd name="connsiteY6" fmla="*/ 8218949 h 13811426"/>
              <a:gd name="connsiteX7" fmla="*/ 14343693 w 22391627"/>
              <a:gd name="connsiteY7" fmla="*/ 9986669 h 13811426"/>
              <a:gd name="connsiteX8" fmla="*/ 13667353 w 22391627"/>
              <a:gd name="connsiteY8" fmla="*/ 11692043 h 13811426"/>
              <a:gd name="connsiteX9" fmla="*/ 13667354 w 22391627"/>
              <a:gd name="connsiteY9" fmla="*/ 13742718 h 13811426"/>
              <a:gd name="connsiteX10" fmla="*/ 23395 w 22391627"/>
              <a:gd name="connsiteY10" fmla="*/ 13795804 h 13811426"/>
              <a:gd name="connsiteX11" fmla="*/ 0 w 22391627"/>
              <a:gd name="connsiteY11" fmla="*/ 0 h 13811426"/>
              <a:gd name="connsiteX0" fmla="*/ 0 w 22391627"/>
              <a:gd name="connsiteY0" fmla="*/ 0 h 13812922"/>
              <a:gd name="connsiteX1" fmla="*/ 22391627 w 22391627"/>
              <a:gd name="connsiteY1" fmla="*/ 70261 h 13812922"/>
              <a:gd name="connsiteX2" fmla="*/ 22391627 w 22391627"/>
              <a:gd name="connsiteY2" fmla="*/ 2384806 h 13812922"/>
              <a:gd name="connsiteX3" fmla="*/ 22051407 w 22391627"/>
              <a:gd name="connsiteY3" fmla="*/ 4255759 h 13812922"/>
              <a:gd name="connsiteX4" fmla="*/ 21006667 w 22391627"/>
              <a:gd name="connsiteY4" fmla="*/ 5864032 h 13812922"/>
              <a:gd name="connsiteX5" fmla="*/ 17249906 w 22391627"/>
              <a:gd name="connsiteY5" fmla="*/ 8222015 h 13812922"/>
              <a:gd name="connsiteX6" fmla="*/ 17248368 w 22391627"/>
              <a:gd name="connsiteY6" fmla="*/ 8218949 h 13812922"/>
              <a:gd name="connsiteX7" fmla="*/ 14343693 w 22391627"/>
              <a:gd name="connsiteY7" fmla="*/ 9986669 h 13812922"/>
              <a:gd name="connsiteX8" fmla="*/ 13667353 w 22391627"/>
              <a:gd name="connsiteY8" fmla="*/ 11692043 h 13812922"/>
              <a:gd name="connsiteX9" fmla="*/ 13667354 w 22391627"/>
              <a:gd name="connsiteY9" fmla="*/ 13763015 h 13812922"/>
              <a:gd name="connsiteX10" fmla="*/ 23395 w 22391627"/>
              <a:gd name="connsiteY10" fmla="*/ 13795804 h 13812922"/>
              <a:gd name="connsiteX11" fmla="*/ 0 w 22391627"/>
              <a:gd name="connsiteY11" fmla="*/ 0 h 13812922"/>
              <a:gd name="connsiteX0" fmla="*/ 0 w 22391627"/>
              <a:gd name="connsiteY0" fmla="*/ 0 h 13795805"/>
              <a:gd name="connsiteX1" fmla="*/ 22391627 w 22391627"/>
              <a:gd name="connsiteY1" fmla="*/ 70261 h 13795805"/>
              <a:gd name="connsiteX2" fmla="*/ 22391627 w 22391627"/>
              <a:gd name="connsiteY2" fmla="*/ 2384806 h 13795805"/>
              <a:gd name="connsiteX3" fmla="*/ 22051407 w 22391627"/>
              <a:gd name="connsiteY3" fmla="*/ 4255759 h 13795805"/>
              <a:gd name="connsiteX4" fmla="*/ 21006667 w 22391627"/>
              <a:gd name="connsiteY4" fmla="*/ 5864032 h 13795805"/>
              <a:gd name="connsiteX5" fmla="*/ 17249906 w 22391627"/>
              <a:gd name="connsiteY5" fmla="*/ 8222015 h 13795805"/>
              <a:gd name="connsiteX6" fmla="*/ 17248368 w 22391627"/>
              <a:gd name="connsiteY6" fmla="*/ 8218949 h 13795805"/>
              <a:gd name="connsiteX7" fmla="*/ 14343693 w 22391627"/>
              <a:gd name="connsiteY7" fmla="*/ 9986669 h 13795805"/>
              <a:gd name="connsiteX8" fmla="*/ 13667353 w 22391627"/>
              <a:gd name="connsiteY8" fmla="*/ 11692043 h 13795805"/>
              <a:gd name="connsiteX9" fmla="*/ 13667354 w 22391627"/>
              <a:gd name="connsiteY9" fmla="*/ 13763015 h 13795805"/>
              <a:gd name="connsiteX10" fmla="*/ 23395 w 22391627"/>
              <a:gd name="connsiteY10" fmla="*/ 13795804 h 13795805"/>
              <a:gd name="connsiteX11" fmla="*/ 0 w 22391627"/>
              <a:gd name="connsiteY11" fmla="*/ 0 h 1379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91627" h="13795805">
                <a:moveTo>
                  <a:pt x="0" y="0"/>
                </a:moveTo>
                <a:lnTo>
                  <a:pt x="22391627" y="70261"/>
                </a:lnTo>
                <a:lnTo>
                  <a:pt x="22391627" y="2384806"/>
                </a:lnTo>
                <a:cubicBezTo>
                  <a:pt x="22391627" y="3055303"/>
                  <a:pt x="22277366" y="3684405"/>
                  <a:pt x="22051407" y="4255759"/>
                </a:cubicBezTo>
                <a:cubicBezTo>
                  <a:pt x="21822886" y="4833756"/>
                  <a:pt x="21471394" y="5374958"/>
                  <a:pt x="21006667" y="5864032"/>
                </a:cubicBezTo>
                <a:cubicBezTo>
                  <a:pt x="20196595" y="6716975"/>
                  <a:pt x="19002753" y="7466174"/>
                  <a:pt x="17249906" y="8222015"/>
                </a:cubicBezTo>
                <a:lnTo>
                  <a:pt x="17248368" y="8218949"/>
                </a:lnTo>
                <a:cubicBezTo>
                  <a:pt x="15837789" y="8832720"/>
                  <a:pt x="14894500" y="9407140"/>
                  <a:pt x="14343693" y="9986669"/>
                </a:cubicBezTo>
                <a:cubicBezTo>
                  <a:pt x="13869742" y="10485455"/>
                  <a:pt x="13667353" y="10995482"/>
                  <a:pt x="13667353" y="11692043"/>
                </a:cubicBezTo>
                <a:cubicBezTo>
                  <a:pt x="13667353" y="12375601"/>
                  <a:pt x="13667354" y="13079457"/>
                  <a:pt x="13667354" y="13763015"/>
                </a:cubicBezTo>
                <a:lnTo>
                  <a:pt x="23395" y="13795804"/>
                </a:lnTo>
                <a:cubicBezTo>
                  <a:pt x="23395" y="9150362"/>
                  <a:pt x="0" y="46454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11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 dirty="0">
              <a:latin typeface="UniversalSans-500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2C78A-2F71-FFBD-696D-7524344711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755" y="1547236"/>
            <a:ext cx="498856" cy="62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54348-51AC-02E6-C6F9-D287FEC53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689" y="1547236"/>
            <a:ext cx="498856" cy="62647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0F2A98-9411-36FF-48F5-222208B22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2325" y="1640609"/>
            <a:ext cx="6384926" cy="46166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F6902D-A089-6A1E-BDCD-FAFFE00727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2325" y="4437176"/>
            <a:ext cx="6384926" cy="338554"/>
          </a:xfrm>
        </p:spPr>
        <p:txBody>
          <a:bodyPr/>
          <a:lstStyle>
            <a:lvl1pPr algn="r">
              <a:defRPr sz="1600"/>
            </a:lvl1pPr>
            <a:lvl2pPr marL="182880" indent="0" algn="r">
              <a:buNone/>
              <a:defRPr sz="1600"/>
            </a:lvl2pPr>
            <a:lvl3pPr algn="r">
              <a:defRPr sz="1600"/>
            </a:lvl3pPr>
            <a:lvl4pPr algn="r">
              <a:defRPr sz="1600"/>
            </a:lvl4pPr>
            <a:lvl5pPr algn="r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2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-Grey Background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4018A-DE1E-218C-4998-22AB301A1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18412"/>
            <a:ext cx="10515600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274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-Grey Background with Subtitle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4018A-DE1E-218C-4998-22AB301A1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97626"/>
            <a:ext cx="10515600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5E4F8-621A-9458-8DE7-2E5173BFB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905" y="963551"/>
            <a:ext cx="10515600" cy="461665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400" dirty="0" smtClean="0"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39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-Grey Background with Subtitle 2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4018A-DE1E-218C-4998-22AB301A1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97626"/>
            <a:ext cx="10515600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5E4F8-621A-9458-8DE7-2E5173BFB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14207"/>
            <a:ext cx="10515600" cy="461665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400" dirty="0" smtClean="0"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87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-Grey Background - Split Content">
    <p:bg>
      <p:bgPr>
        <a:solidFill>
          <a:srgbClr val="F8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5DAD-F574-7093-8E78-320821A7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4018A-DE1E-218C-4998-22AB301A1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97064"/>
            <a:ext cx="4638368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5E4F8-621A-9458-8DE7-2E5173BFB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14463"/>
            <a:ext cx="4638368" cy="461665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400" dirty="0" smtClean="0"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F224B3-5AAA-8068-0A6E-264DF7F53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2090" y="1416050"/>
            <a:ext cx="4631710" cy="461665"/>
          </a:xfrm>
        </p:spPr>
        <p:txBody>
          <a:bodyPr vert="horz" lIns="91440" tIns="45720" rIns="91440" bIns="45720" rtlCol="0">
            <a:spAutoFit/>
          </a:bodyPr>
          <a:lstStyle>
            <a:lvl1pPr>
              <a:defRPr lang="en-US" sz="2400" smtClean="0">
                <a:solidFill>
                  <a:schemeClr val="accent3"/>
                </a:solidFill>
                <a:latin typeface="UniversalSans-680" panose="02000000000000000000" pitchFamily="2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058924-2149-4212-D1F4-73B7A9604A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1475" y="1897063"/>
            <a:ext cx="4632325" cy="178510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7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 userDrawn="1">
          <p15:clr>
            <a:srgbClr val="FBAE40"/>
          </p15:clr>
        </p15:guide>
        <p15:guide id="2" pos="3828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7464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40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3F666EB-CC8D-ED42-BBA4-6706AC07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11474190" cy="707886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F422FC-297C-6241-8CB1-8943F29CE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19671"/>
            <a:ext cx="10515600" cy="178510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02B79E-70FC-A514-494B-2EE37B7C426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05" y="6311347"/>
            <a:ext cx="250195" cy="309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4CB81D-9CA3-27A6-4197-90101507B596}"/>
              </a:ext>
            </a:extLst>
          </p:cNvPr>
          <p:cNvSpPr txBox="1"/>
          <p:nvPr userDrawn="1"/>
        </p:nvSpPr>
        <p:spPr>
          <a:xfrm>
            <a:off x="9483870" y="6465982"/>
            <a:ext cx="2549948" cy="2077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© Highland Electric Fleets. All rights reserved. |  </a:t>
            </a:r>
            <a:fld id="{6F539EDD-0732-1F41-A7B7-54FA991FFA5E}" type="slidenum">
              <a:rPr lang="en-US" sz="750" b="0" i="0" smtClean="0">
                <a:solidFill>
                  <a:schemeClr val="tx1"/>
                </a:solidFill>
                <a:latin typeface="UniversalSans-500" panose="02000000000000000000" pitchFamily="2" charset="0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00" b="0" i="0" u="none" strike="noStrike" dirty="0">
                <a:solidFill>
                  <a:schemeClr val="tx1"/>
                </a:solidFill>
                <a:effectLst/>
                <a:latin typeface="UniversalSans-500" panose="02000000000000000000" pitchFamily="2" charset="0"/>
              </a:rPr>
              <a:t> </a:t>
            </a:r>
            <a:endParaRPr lang="en-US" sz="700" b="0" i="0" dirty="0">
              <a:solidFill>
                <a:schemeClr val="tx1"/>
              </a:solidFill>
              <a:effectLst/>
              <a:latin typeface="UniversalSans-500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AF680-91F8-BF80-2661-313B1CDFA63A}"/>
              </a:ext>
            </a:extLst>
          </p:cNvPr>
          <p:cNvSpPr txBox="1"/>
          <p:nvPr userDrawn="1"/>
        </p:nvSpPr>
        <p:spPr>
          <a:xfrm>
            <a:off x="11313233" y="-383240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chemeClr val="tx1"/>
                </a:solidFill>
                <a:latin typeface="UniversalSans-500" panose="02000000000000000000" pitchFamily="2" charset="0"/>
              </a:rPr>
              <a:t>08.29.2022</a:t>
            </a:r>
          </a:p>
        </p:txBody>
      </p:sp>
    </p:spTree>
    <p:extLst>
      <p:ext uri="{BB962C8B-B14F-4D97-AF65-F5344CB8AC3E}">
        <p14:creationId xmlns:p14="http://schemas.microsoft.com/office/powerpoint/2010/main" val="10897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84" r:id="rId2"/>
    <p:sldLayoutId id="2147483785" r:id="rId3"/>
    <p:sldLayoutId id="2147483758" r:id="rId4"/>
    <p:sldLayoutId id="2147483780" r:id="rId5"/>
    <p:sldLayoutId id="2147483751" r:id="rId6"/>
    <p:sldLayoutId id="2147483763" r:id="rId7"/>
    <p:sldLayoutId id="2147483768" r:id="rId8"/>
    <p:sldLayoutId id="2147483762" r:id="rId9"/>
    <p:sldLayoutId id="2147483764" r:id="rId10"/>
    <p:sldLayoutId id="2147483765" r:id="rId11"/>
    <p:sldLayoutId id="2147483776" r:id="rId12"/>
    <p:sldLayoutId id="2147483777" r:id="rId13"/>
    <p:sldLayoutId id="2147483767" r:id="rId14"/>
    <p:sldLayoutId id="2147483748" r:id="rId15"/>
    <p:sldLayoutId id="2147483766" r:id="rId16"/>
    <p:sldLayoutId id="2147483761" r:id="rId17"/>
    <p:sldLayoutId id="2147483771" r:id="rId18"/>
    <p:sldLayoutId id="2147483772" r:id="rId19"/>
    <p:sldLayoutId id="2147483774" r:id="rId20"/>
    <p:sldLayoutId id="2147483775" r:id="rId21"/>
    <p:sldLayoutId id="2147483786" r:id="rId22"/>
    <p:sldLayoutId id="2147483788" r:id="rId23"/>
    <p:sldLayoutId id="2147483789" r:id="rId2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b="0" i="0" kern="1200">
          <a:solidFill>
            <a:schemeClr val="tx1"/>
          </a:solidFill>
          <a:latin typeface="UniversalSans-680" panose="02000000000000000000" pitchFamily="2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UniversalSans-500" panose="02000000000000000000" pitchFamily="2" charset="0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alSans-500" panose="02000000000000000000" pitchFamily="2" charset="0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alSans-500" panose="02000000000000000000" pitchFamily="2" charset="0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alSans-500" panose="02000000000000000000" pitchFamily="2" charset="0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alSans-500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svg"/><Relationship Id="rId11" Type="http://schemas.openxmlformats.org/officeDocument/2006/relationships/image" Target="../media/image55.JPG"/><Relationship Id="rId5" Type="http://schemas.openxmlformats.org/officeDocument/2006/relationships/image" Target="../media/image50.png"/><Relationship Id="rId10" Type="http://schemas.openxmlformats.org/officeDocument/2006/relationships/image" Target="../media/image54.svg"/><Relationship Id="rId4" Type="http://schemas.openxmlformats.org/officeDocument/2006/relationships/image" Target="../media/image49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hyperlink" Target="https://www.atsjournals.org/doi/10.1164/rccm.201706-1267OC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mc/articles/PMC8663889/" TargetMode="External"/><Relationship Id="rId5" Type="http://schemas.openxmlformats.org/officeDocument/2006/relationships/hyperlink" Target="https://www.atsjournals.org/doi/full/10.1164/rccm.201410-1924OC#.VTVtZK1Vikp" TargetMode="External"/><Relationship Id="rId10" Type="http://schemas.openxmlformats.org/officeDocument/2006/relationships/image" Target="../media/image22.svg"/><Relationship Id="rId4" Type="http://schemas.openxmlformats.org/officeDocument/2006/relationships/hyperlink" Target="https://www.epa.gov/energy/greenhouse-gas-equivalencies-calculator" TargetMode="Externa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cdc.gov/asthma/asthmadata/Child_prevalence_state.html" TargetMode="Externa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E70F-0C79-4653-F7FA-D166E6BF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GSSA 2022</a:t>
            </a:r>
          </a:p>
        </p:txBody>
      </p:sp>
    </p:spTree>
    <p:extLst>
      <p:ext uri="{BB962C8B-B14F-4D97-AF65-F5344CB8AC3E}">
        <p14:creationId xmlns:p14="http://schemas.microsoft.com/office/powerpoint/2010/main" val="221365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ky, outdoor, yellow&#10;&#10;Description automatically generated">
            <a:extLst>
              <a:ext uri="{FF2B5EF4-FFF2-40B4-BE49-F238E27FC236}">
                <a16:creationId xmlns:a16="http://schemas.microsoft.com/office/drawing/2014/main" id="{C95D66AC-D802-F76A-A436-994D47B1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015" y="1786782"/>
            <a:ext cx="5540943" cy="3693962"/>
          </a:xfrm>
          <a:prstGeom prst="rect">
            <a:avLst/>
          </a:prstGeom>
        </p:spPr>
      </p:pic>
      <p:pic>
        <p:nvPicPr>
          <p:cNvPr id="8" name="Picture 7" descr="A picture containing text, sky, yellow, road&#10;&#10;Description automatically generated">
            <a:extLst>
              <a:ext uri="{FF2B5EF4-FFF2-40B4-BE49-F238E27FC236}">
                <a16:creationId xmlns:a16="http://schemas.microsoft.com/office/drawing/2014/main" id="{624BBCEE-2EA2-8EFC-B78C-FF0311F17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44" y="1786782"/>
            <a:ext cx="5540943" cy="3693962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6AA885AE-0EF2-0541-4C38-622361F96261}"/>
              </a:ext>
            </a:extLst>
          </p:cNvPr>
          <p:cNvSpPr/>
          <p:nvPr/>
        </p:nvSpPr>
        <p:spPr>
          <a:xfrm>
            <a:off x="488116" y="5116780"/>
            <a:ext cx="2743202" cy="727928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B1DA2-29DC-9D5F-60E7-2A436B84859B}"/>
              </a:ext>
            </a:extLst>
          </p:cNvPr>
          <p:cNvSpPr txBox="1"/>
          <p:nvPr/>
        </p:nvSpPr>
        <p:spPr>
          <a:xfrm>
            <a:off x="506593" y="5162028"/>
            <a:ext cx="269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UniversalSans-680" panose="02000000000000000000" pitchFamily="2" charset="0"/>
              </a:rPr>
              <a:t>MCPS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F1026-A520-715D-5E94-BC207E19DBB1}"/>
              </a:ext>
            </a:extLst>
          </p:cNvPr>
          <p:cNvSpPr txBox="1"/>
          <p:nvPr/>
        </p:nvSpPr>
        <p:spPr>
          <a:xfrm>
            <a:off x="506593" y="5447384"/>
            <a:ext cx="269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niversalSans-500" panose="02000000000000000000" pitchFamily="2" charset="0"/>
              </a:rPr>
              <a:t>Bethesda Depot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671347-7075-B205-26F9-CC1E8BC9C0D9}"/>
              </a:ext>
            </a:extLst>
          </p:cNvPr>
          <p:cNvSpPr/>
          <p:nvPr/>
        </p:nvSpPr>
        <p:spPr>
          <a:xfrm>
            <a:off x="323044" y="499008"/>
            <a:ext cx="2228272" cy="691078"/>
          </a:xfrm>
          <a:prstGeom prst="roundRect">
            <a:avLst>
              <a:gd name="adj" fmla="val 911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2"/>
                </a:solidFill>
                <a:latin typeface="UniversalSans-680" panose="02000000000000000000" pitchFamily="2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74789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1A8F164-FE47-1BAB-BC40-A729FF287784}"/>
              </a:ext>
            </a:extLst>
          </p:cNvPr>
          <p:cNvSpPr/>
          <p:nvPr/>
        </p:nvSpPr>
        <p:spPr>
          <a:xfrm>
            <a:off x="8694583" y="2022853"/>
            <a:ext cx="3232726" cy="3967185"/>
          </a:xfrm>
          <a:prstGeom prst="roundRect">
            <a:avLst>
              <a:gd name="adj" fmla="val 9513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 dirty="0">
              <a:solidFill>
                <a:schemeClr val="tx2"/>
              </a:solidFill>
              <a:latin typeface="UniversalSans-500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C3CAD7-D1EE-87E4-4F01-5BC55EE16F88}"/>
              </a:ext>
            </a:extLst>
          </p:cNvPr>
          <p:cNvSpPr/>
          <p:nvPr/>
        </p:nvSpPr>
        <p:spPr>
          <a:xfrm>
            <a:off x="601817" y="2022853"/>
            <a:ext cx="3232726" cy="3967185"/>
          </a:xfrm>
          <a:prstGeom prst="roundRect">
            <a:avLst>
              <a:gd name="adj" fmla="val 9513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 dirty="0">
              <a:solidFill>
                <a:schemeClr val="tx2"/>
              </a:solidFill>
              <a:latin typeface="UniversalSans-500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7A6890-282B-5020-7400-D41641BB046C}"/>
              </a:ext>
            </a:extLst>
          </p:cNvPr>
          <p:cNvSpPr/>
          <p:nvPr/>
        </p:nvSpPr>
        <p:spPr>
          <a:xfrm>
            <a:off x="4554358" y="2022853"/>
            <a:ext cx="3232726" cy="3967185"/>
          </a:xfrm>
          <a:prstGeom prst="roundRect">
            <a:avLst>
              <a:gd name="adj" fmla="val 9513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 dirty="0">
              <a:solidFill>
                <a:schemeClr val="tx2"/>
              </a:solidFill>
              <a:latin typeface="UniversalSans-500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28B93-BF64-1C9B-6767-879A13B3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11474190" cy="646331"/>
          </a:xfrm>
        </p:spPr>
        <p:txBody>
          <a:bodyPr/>
          <a:lstStyle/>
          <a:p>
            <a:r>
              <a:rPr lang="en-US" sz="3600" dirty="0"/>
              <a:t>Highland turns 10 buses into 20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D4A081-8F15-AE4E-3431-D33E662D55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EPA Clean School Bus Program Pricing Example*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DC14600-90B0-9B79-6F96-E8F8E0550C93}"/>
              </a:ext>
            </a:extLst>
          </p:cNvPr>
          <p:cNvSpPr/>
          <p:nvPr/>
        </p:nvSpPr>
        <p:spPr>
          <a:xfrm>
            <a:off x="818827" y="4623255"/>
            <a:ext cx="2778988" cy="512064"/>
          </a:xfrm>
          <a:prstGeom prst="roundRect">
            <a:avLst>
              <a:gd name="adj" fmla="val 11216"/>
            </a:avLst>
          </a:prstGeom>
          <a:solidFill>
            <a:schemeClr val="accent2"/>
          </a:solidFill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UniversalSans-500" panose="02000000000000000000" pitchFamily="2" charset="0"/>
              </a:rPr>
              <a:t>Subsidized bus cost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UniversalSans-500" panose="02000000000000000000" pitchFamily="2" charset="0"/>
              </a:rPr>
              <a:t>($110k)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B4A35F-84D7-D825-5696-4F7483CEF62D}"/>
              </a:ext>
            </a:extLst>
          </p:cNvPr>
          <p:cNvGrpSpPr/>
          <p:nvPr/>
        </p:nvGrpSpPr>
        <p:grpSpPr>
          <a:xfrm>
            <a:off x="633263" y="2666030"/>
            <a:ext cx="3354938" cy="444576"/>
            <a:chOff x="2786560" y="2090869"/>
            <a:chExt cx="4465423" cy="591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CA1663-92F6-9533-5798-A7C71627866F}"/>
                </a:ext>
              </a:extLst>
            </p:cNvPr>
            <p:cNvSpPr txBox="1"/>
            <p:nvPr/>
          </p:nvSpPr>
          <p:spPr>
            <a:xfrm>
              <a:off x="2786560" y="209086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3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D7C17B-0DF5-6D60-10B4-4F2E2C105D11}"/>
                </a:ext>
              </a:extLst>
            </p:cNvPr>
            <p:cNvSpPr txBox="1"/>
            <p:nvPr/>
          </p:nvSpPr>
          <p:spPr>
            <a:xfrm>
              <a:off x="3414061" y="2231984"/>
              <a:ext cx="3837922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1600" b="1" kern="1200" dirty="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EPA Grant </a:t>
              </a:r>
              <a:r>
                <a:rPr lang="en-US" sz="1600" b="1" dirty="0">
                  <a:latin typeface="UniversalSans-500" panose="02000000000000000000" pitchFamily="2" charset="0"/>
                </a:rPr>
                <a:t>($190k)</a:t>
              </a:r>
              <a:endParaRPr lang="en-US" sz="1600" b="1" kern="1200" dirty="0"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8103A3-DD75-8F66-15AA-81DFC6B96A11}"/>
              </a:ext>
            </a:extLst>
          </p:cNvPr>
          <p:cNvGrpSpPr/>
          <p:nvPr/>
        </p:nvGrpSpPr>
        <p:grpSpPr>
          <a:xfrm>
            <a:off x="633263" y="2980282"/>
            <a:ext cx="3191854" cy="444576"/>
            <a:chOff x="2786560" y="2350359"/>
            <a:chExt cx="4248356" cy="5917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4049C5-9BE7-4536-4527-097016B61BEB}"/>
                </a:ext>
              </a:extLst>
            </p:cNvPr>
            <p:cNvSpPr txBox="1"/>
            <p:nvPr/>
          </p:nvSpPr>
          <p:spPr>
            <a:xfrm>
              <a:off x="3414061" y="2491474"/>
              <a:ext cx="3620855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1600" b="1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Asset Depreciation </a:t>
              </a:r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($23k)</a:t>
              </a:r>
              <a:endParaRPr lang="en-US" sz="1600" b="1" kern="1200" dirty="0">
                <a:solidFill>
                  <a:schemeClr val="accent2"/>
                </a:solidFill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AC1AD-4911-217A-04A1-00BFE52D4CEF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4C23B0-3599-55FD-BBF8-62C55B9346EF}"/>
              </a:ext>
            </a:extLst>
          </p:cNvPr>
          <p:cNvSpPr/>
          <p:nvPr/>
        </p:nvSpPr>
        <p:spPr>
          <a:xfrm>
            <a:off x="818828" y="2193929"/>
            <a:ext cx="2778987" cy="509289"/>
          </a:xfrm>
          <a:prstGeom prst="roundRect">
            <a:avLst>
              <a:gd name="adj" fmla="val 1121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UniversalSans-680" panose="02000000000000000000" pitchFamily="2" charset="0"/>
              </a:rPr>
              <a:t>Dealer Base Bus Cost ($395k)</a:t>
            </a:r>
            <a:endParaRPr lang="en-US" sz="1200" dirty="0">
              <a:solidFill>
                <a:schemeClr val="bg1"/>
              </a:solidFill>
              <a:latin typeface="UniversalSans-500" panose="020000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C6B4FE-C6F5-F7C7-A943-9450B3D4F748}"/>
              </a:ext>
            </a:extLst>
          </p:cNvPr>
          <p:cNvSpPr txBox="1"/>
          <p:nvPr/>
        </p:nvSpPr>
        <p:spPr>
          <a:xfrm>
            <a:off x="339628" y="1612170"/>
            <a:ext cx="3737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3175" algn="ctr" defTabSz="914400"/>
            <a:r>
              <a:rPr lang="en-US" b="1" dirty="0">
                <a:latin typeface="UniversalSans-500" panose="02000000000000000000" pitchFamily="2" charset="0"/>
              </a:rPr>
              <a:t>1</a:t>
            </a:r>
            <a:r>
              <a:rPr lang="en-US" b="1" kern="1200" dirty="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rPr>
              <a:t>0 buses</a:t>
            </a:r>
            <a:r>
              <a:rPr lang="en-US" b="1" dirty="0">
                <a:latin typeface="UniversalSans-500" panose="02000000000000000000" pitchFamily="2" charset="0"/>
              </a:rPr>
              <a:t>: Highland + EPA grant </a:t>
            </a:r>
            <a:endParaRPr lang="en-US" b="1" kern="1200" dirty="0">
              <a:solidFill>
                <a:schemeClr val="tx1"/>
              </a:solidFill>
              <a:latin typeface="UniversalSans-500" panose="02000000000000000000" pitchFamily="2" charset="0"/>
              <a:ea typeface="+mn-ea"/>
              <a:cs typeface="+mn-cs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2B69403F-69CD-6B75-BE57-CCDD340226EE}"/>
              </a:ext>
            </a:extLst>
          </p:cNvPr>
          <p:cNvSpPr/>
          <p:nvPr/>
        </p:nvSpPr>
        <p:spPr>
          <a:xfrm>
            <a:off x="4781227" y="4623255"/>
            <a:ext cx="2778988" cy="512064"/>
          </a:xfrm>
          <a:prstGeom prst="roundRect">
            <a:avLst>
              <a:gd name="adj" fmla="val 11216"/>
            </a:avLst>
          </a:prstGeom>
          <a:solidFill>
            <a:schemeClr val="accent2"/>
          </a:solidFill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UniversalSans-500" panose="02000000000000000000" pitchFamily="2" charset="0"/>
              </a:rPr>
              <a:t>Subsidized bus cost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UniversalSans-500" panose="02000000000000000000" pitchFamily="2" charset="0"/>
              </a:rPr>
              <a:t>($243k)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54F87106-09C6-C5E5-F9AC-DD02048855C4}"/>
              </a:ext>
            </a:extLst>
          </p:cNvPr>
          <p:cNvSpPr/>
          <p:nvPr/>
        </p:nvSpPr>
        <p:spPr>
          <a:xfrm>
            <a:off x="4781228" y="2193929"/>
            <a:ext cx="2778987" cy="509289"/>
          </a:xfrm>
          <a:prstGeom prst="roundRect">
            <a:avLst>
              <a:gd name="adj" fmla="val 1121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UniversalSans-680" panose="02000000000000000000" pitchFamily="2" charset="0"/>
              </a:rPr>
              <a:t>Dealer Base Bus Cost ($395k)</a:t>
            </a:r>
            <a:endParaRPr lang="en-US" sz="1200" dirty="0">
              <a:solidFill>
                <a:schemeClr val="bg1"/>
              </a:solidFill>
              <a:latin typeface="UniversalSans-500" panose="02000000000000000000" pitchFamily="2" charset="0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A2873872-2E34-9ACA-055D-AB2706DAD370}"/>
              </a:ext>
            </a:extLst>
          </p:cNvPr>
          <p:cNvSpPr/>
          <p:nvPr/>
        </p:nvSpPr>
        <p:spPr>
          <a:xfrm>
            <a:off x="818039" y="5359897"/>
            <a:ext cx="6742176" cy="512064"/>
          </a:xfrm>
          <a:prstGeom prst="roundRect">
            <a:avLst>
              <a:gd name="adj" fmla="val 11216"/>
            </a:avLst>
          </a:prstGeom>
          <a:solidFill>
            <a:srgbClr val="328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UniversalSans-680" panose="02000000000000000000" pitchFamily="2" charset="0"/>
              </a:rPr>
              <a:t>Average: $176k per bus cost to district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5C284-3B17-3EB5-69FB-FA713D2DA23A}"/>
              </a:ext>
            </a:extLst>
          </p:cNvPr>
          <p:cNvSpPr txBox="1"/>
          <p:nvPr/>
        </p:nvSpPr>
        <p:spPr>
          <a:xfrm>
            <a:off x="4227306" y="1612170"/>
            <a:ext cx="373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7388" indent="-627063" algn="ctr" defTabSz="914400" rtl="0" eaLnBrk="1" latinLnBrk="0" hangingPunct="1"/>
            <a:r>
              <a:rPr lang="en-US" b="1" dirty="0">
                <a:latin typeface="UniversalSans-500" panose="02000000000000000000" pitchFamily="2" charset="0"/>
              </a:rPr>
              <a:t>1</a:t>
            </a:r>
            <a:r>
              <a:rPr lang="en-US" b="1" kern="1200" dirty="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rPr>
              <a:t>0 buses: Highland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675C4-15A5-7C5C-F611-569D93496859}"/>
              </a:ext>
            </a:extLst>
          </p:cNvPr>
          <p:cNvSpPr txBox="1">
            <a:spLocks/>
          </p:cNvSpPr>
          <p:nvPr/>
        </p:nvSpPr>
        <p:spPr>
          <a:xfrm>
            <a:off x="9034604" y="2143520"/>
            <a:ext cx="2552685" cy="108065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UniversalSans-680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/>
              <a:t>Dealer: Sells 20 buses vs 10 EPA awarded, plus 10-15-year sales agreement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BC0D8A-81DA-923B-BD5D-36F8D97D5081}"/>
              </a:ext>
            </a:extLst>
          </p:cNvPr>
          <p:cNvSpPr txBox="1">
            <a:spLocks/>
          </p:cNvSpPr>
          <p:nvPr/>
        </p:nvSpPr>
        <p:spPr>
          <a:xfrm>
            <a:off x="9034604" y="3464599"/>
            <a:ext cx="2552685" cy="1083469"/>
          </a:xfrm>
          <a:prstGeom prst="roundRect">
            <a:avLst/>
          </a:prstGeom>
          <a:solidFill>
            <a:schemeClr val="accent2"/>
          </a:solidFill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 b="1">
                <a:solidFill>
                  <a:schemeClr val="tx2"/>
                </a:solidFill>
                <a:latin typeface="UniversalSans-500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/>
              <a:t>Highland: Provides full electrification infrastructure, services &amp; maintenance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F9BD0BD-9016-F345-6D97-BE208FD6B502}"/>
              </a:ext>
            </a:extLst>
          </p:cNvPr>
          <p:cNvGrpSpPr/>
          <p:nvPr/>
        </p:nvGrpSpPr>
        <p:grpSpPr>
          <a:xfrm>
            <a:off x="7954179" y="3657510"/>
            <a:ext cx="622014" cy="364277"/>
            <a:chOff x="5536806" y="662996"/>
            <a:chExt cx="3458349" cy="1383339"/>
          </a:xfrm>
        </p:grpSpPr>
        <p:sp>
          <p:nvSpPr>
            <p:cNvPr id="41" name="Chevron 40">
              <a:extLst>
                <a:ext uri="{FF2B5EF4-FFF2-40B4-BE49-F238E27FC236}">
                  <a16:creationId xmlns:a16="http://schemas.microsoft.com/office/drawing/2014/main" id="{AE005889-9807-E403-ECE7-05807E3C2491}"/>
                </a:ext>
              </a:extLst>
            </p:cNvPr>
            <p:cNvSpPr/>
            <p:nvPr/>
          </p:nvSpPr>
          <p:spPr>
            <a:xfrm>
              <a:off x="5536806" y="662996"/>
              <a:ext cx="3458349" cy="1383339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hevron 4">
              <a:extLst>
                <a:ext uri="{FF2B5EF4-FFF2-40B4-BE49-F238E27FC236}">
                  <a16:creationId xmlns:a16="http://schemas.microsoft.com/office/drawing/2014/main" id="{08DC9821-FC7F-A5B2-D9CC-71EFDCC7F193}"/>
                </a:ext>
              </a:extLst>
            </p:cNvPr>
            <p:cNvSpPr txBox="1"/>
            <p:nvPr/>
          </p:nvSpPr>
          <p:spPr>
            <a:xfrm>
              <a:off x="6228476" y="662996"/>
              <a:ext cx="2075010" cy="13833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64008" rIns="32004" bIns="6400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endParaRPr lang="en-US" sz="1800" kern="1200" dirty="0">
                <a:solidFill>
                  <a:schemeClr val="tx2"/>
                </a:solidFill>
                <a:latin typeface="UniversalSans-680" panose="02000000000000000000" pitchFamily="2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F8E9121-1895-E007-7840-F1DC36871A87}"/>
              </a:ext>
            </a:extLst>
          </p:cNvPr>
          <p:cNvSpPr txBox="1">
            <a:spLocks/>
          </p:cNvSpPr>
          <p:nvPr/>
        </p:nvSpPr>
        <p:spPr>
          <a:xfrm>
            <a:off x="9034604" y="4788492"/>
            <a:ext cx="2552685" cy="1083469"/>
          </a:xfrm>
          <a:prstGeom prst="roundRect">
            <a:avLst/>
          </a:prstGeom>
          <a:solidFill>
            <a:srgbClr val="328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latin typeface="UniversalSans-680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/>
              <a:t>School District: Receives 20 buses, fuel, &amp; maintenance for 10-15 years at reduced cost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095D46-9324-3887-05B0-867A9EEEBF18}"/>
              </a:ext>
            </a:extLst>
          </p:cNvPr>
          <p:cNvCxnSpPr>
            <a:cxnSpLocks/>
          </p:cNvCxnSpPr>
          <p:nvPr/>
        </p:nvCxnSpPr>
        <p:spPr>
          <a:xfrm>
            <a:off x="707923" y="5257043"/>
            <a:ext cx="3020515" cy="0"/>
          </a:xfrm>
          <a:prstGeom prst="straightConnector1">
            <a:avLst/>
          </a:prstGeom>
          <a:ln w="31750">
            <a:solidFill>
              <a:schemeClr val="accent3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75C321-4DC0-BDFD-C488-1FE1FB16A3E5}"/>
              </a:ext>
            </a:extLst>
          </p:cNvPr>
          <p:cNvCxnSpPr>
            <a:cxnSpLocks/>
          </p:cNvCxnSpPr>
          <p:nvPr/>
        </p:nvCxnSpPr>
        <p:spPr>
          <a:xfrm>
            <a:off x="4670323" y="5257043"/>
            <a:ext cx="3020515" cy="0"/>
          </a:xfrm>
          <a:prstGeom prst="straightConnector1">
            <a:avLst/>
          </a:prstGeom>
          <a:ln w="31750">
            <a:solidFill>
              <a:schemeClr val="accent3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F9714-B174-F3D4-3E86-64552661D6C9}"/>
              </a:ext>
            </a:extLst>
          </p:cNvPr>
          <p:cNvGrpSpPr/>
          <p:nvPr/>
        </p:nvGrpSpPr>
        <p:grpSpPr>
          <a:xfrm>
            <a:off x="633263" y="3294534"/>
            <a:ext cx="3024136" cy="444576"/>
            <a:chOff x="2786560" y="2350359"/>
            <a:chExt cx="4025125" cy="5917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68546F-1F2E-683F-D12C-3B56473AB1BD}"/>
                </a:ext>
              </a:extLst>
            </p:cNvPr>
            <p:cNvSpPr txBox="1"/>
            <p:nvPr/>
          </p:nvSpPr>
          <p:spPr>
            <a:xfrm>
              <a:off x="3414061" y="2491474"/>
              <a:ext cx="3397624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/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V2G Discount ($28k)</a:t>
              </a:r>
              <a:endParaRPr lang="en-US" sz="1600" b="1" kern="1200" dirty="0">
                <a:solidFill>
                  <a:schemeClr val="accent2"/>
                </a:solidFill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BAC043-99CF-BE95-447B-F8C5892D1306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439403-C2CC-90F7-4105-53548E82CB3C}"/>
              </a:ext>
            </a:extLst>
          </p:cNvPr>
          <p:cNvGrpSpPr/>
          <p:nvPr/>
        </p:nvGrpSpPr>
        <p:grpSpPr>
          <a:xfrm>
            <a:off x="633263" y="3608786"/>
            <a:ext cx="3024136" cy="444575"/>
            <a:chOff x="2786560" y="2350359"/>
            <a:chExt cx="4025125" cy="5917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3A9731-4D73-E36C-9167-CF6FDD0043F1}"/>
                </a:ext>
              </a:extLst>
            </p:cNvPr>
            <p:cNvSpPr txBox="1"/>
            <p:nvPr/>
          </p:nvSpPr>
          <p:spPr>
            <a:xfrm>
              <a:off x="3414061" y="2491472"/>
              <a:ext cx="3397624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/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Fuel Discount</a:t>
              </a:r>
              <a:r>
                <a:rPr lang="en-US" sz="1600" b="1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($22k)</a:t>
              </a:r>
              <a:endParaRPr lang="en-US" sz="1600" b="1" kern="1200" dirty="0">
                <a:solidFill>
                  <a:schemeClr val="accent2"/>
                </a:solidFill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A920C5-F92F-7BAF-8AC8-A85FEDA41CDE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77F112-0F21-FB14-3816-8A86386F789F}"/>
              </a:ext>
            </a:extLst>
          </p:cNvPr>
          <p:cNvGrpSpPr/>
          <p:nvPr/>
        </p:nvGrpSpPr>
        <p:grpSpPr>
          <a:xfrm>
            <a:off x="4595665" y="2947836"/>
            <a:ext cx="3240124" cy="444576"/>
            <a:chOff x="2786560" y="2350359"/>
            <a:chExt cx="4312603" cy="59172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05CB09D-5937-B6B2-C9DF-9728DEE36275}"/>
                </a:ext>
              </a:extLst>
            </p:cNvPr>
            <p:cNvSpPr txBox="1"/>
            <p:nvPr/>
          </p:nvSpPr>
          <p:spPr>
            <a:xfrm>
              <a:off x="3414061" y="2491474"/>
              <a:ext cx="3685102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1600" b="1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Asset Depreciation </a:t>
              </a:r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($40k)</a:t>
              </a:r>
              <a:endParaRPr lang="en-US" sz="1600" b="1" kern="1200" dirty="0">
                <a:solidFill>
                  <a:schemeClr val="accent2"/>
                </a:solidFill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66AF4D-B437-0A15-4774-BE0770E1FBC7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1AA5BD-0881-390E-439B-42F04795686D}"/>
              </a:ext>
            </a:extLst>
          </p:cNvPr>
          <p:cNvGrpSpPr/>
          <p:nvPr/>
        </p:nvGrpSpPr>
        <p:grpSpPr>
          <a:xfrm>
            <a:off x="4595665" y="2666971"/>
            <a:ext cx="3024136" cy="444576"/>
            <a:chOff x="2786560" y="2090869"/>
            <a:chExt cx="4025125" cy="59172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356C05D-7BAC-CEFC-47C6-44D8C03ADFDF}"/>
                </a:ext>
              </a:extLst>
            </p:cNvPr>
            <p:cNvSpPr txBox="1"/>
            <p:nvPr/>
          </p:nvSpPr>
          <p:spPr>
            <a:xfrm>
              <a:off x="2786560" y="209086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3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03F8C98-1072-575F-77E7-6E9FA509102A}"/>
                </a:ext>
              </a:extLst>
            </p:cNvPr>
            <p:cNvSpPr txBox="1"/>
            <p:nvPr/>
          </p:nvSpPr>
          <p:spPr>
            <a:xfrm>
              <a:off x="3414061" y="2231984"/>
              <a:ext cx="3397624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1600" b="1" kern="1200" dirty="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Tax Credits </a:t>
              </a:r>
              <a:r>
                <a:rPr lang="en-US" sz="1600" b="1" dirty="0">
                  <a:latin typeface="UniversalSans-500" panose="02000000000000000000" pitchFamily="2" charset="0"/>
                </a:rPr>
                <a:t>($40k)</a:t>
              </a:r>
              <a:endParaRPr lang="en-US" sz="1600" b="1" kern="1200" dirty="0"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BB78AC-9D65-F1E8-9EDE-F25D6041E278}"/>
              </a:ext>
            </a:extLst>
          </p:cNvPr>
          <p:cNvGrpSpPr/>
          <p:nvPr/>
        </p:nvGrpSpPr>
        <p:grpSpPr>
          <a:xfrm>
            <a:off x="4595665" y="3272902"/>
            <a:ext cx="3024136" cy="444576"/>
            <a:chOff x="2786560" y="2350359"/>
            <a:chExt cx="4025125" cy="59172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D7BA575-3563-AEC5-7D5C-9FC9C5042E9C}"/>
                </a:ext>
              </a:extLst>
            </p:cNvPr>
            <p:cNvSpPr txBox="1"/>
            <p:nvPr/>
          </p:nvSpPr>
          <p:spPr>
            <a:xfrm>
              <a:off x="3414061" y="2491474"/>
              <a:ext cx="3397624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/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V2G Discount ($28k)</a:t>
              </a:r>
              <a:endParaRPr lang="en-US" sz="1600" b="1" kern="1200" dirty="0">
                <a:solidFill>
                  <a:schemeClr val="accent2"/>
                </a:solidFill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48164F-FE17-4787-C501-B1144E46480D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558DA82-4BE8-44D7-E1F4-44F707E2362E}"/>
              </a:ext>
            </a:extLst>
          </p:cNvPr>
          <p:cNvGrpSpPr/>
          <p:nvPr/>
        </p:nvGrpSpPr>
        <p:grpSpPr>
          <a:xfrm>
            <a:off x="4595665" y="3597968"/>
            <a:ext cx="3024136" cy="444575"/>
            <a:chOff x="2786560" y="2350359"/>
            <a:chExt cx="4025125" cy="59172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60A275-770A-7D8D-210A-4F8457EA48A0}"/>
                </a:ext>
              </a:extLst>
            </p:cNvPr>
            <p:cNvSpPr txBox="1"/>
            <p:nvPr/>
          </p:nvSpPr>
          <p:spPr>
            <a:xfrm>
              <a:off x="3414061" y="2491472"/>
              <a:ext cx="3397624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/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Fuel Discount</a:t>
              </a:r>
              <a:r>
                <a:rPr lang="en-US" sz="1600" b="1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 </a:t>
              </a:r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($22k)</a:t>
              </a:r>
              <a:endParaRPr lang="en-US" sz="1600" b="1" kern="1200" dirty="0">
                <a:solidFill>
                  <a:schemeClr val="accent2"/>
                </a:solidFill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C1DF0C4-C7FC-4D3F-BAEE-64A281AE6B12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D4B4E18-A45C-D8CF-FD3E-4197C1DDDBE2}"/>
              </a:ext>
            </a:extLst>
          </p:cNvPr>
          <p:cNvCxnSpPr>
            <a:cxnSpLocks/>
          </p:cNvCxnSpPr>
          <p:nvPr/>
        </p:nvCxnSpPr>
        <p:spPr>
          <a:xfrm>
            <a:off x="707923" y="4490126"/>
            <a:ext cx="3020515" cy="0"/>
          </a:xfrm>
          <a:prstGeom prst="straightConnector1">
            <a:avLst/>
          </a:prstGeom>
          <a:ln w="31750">
            <a:solidFill>
              <a:schemeClr val="accent3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9210476-58D3-E28A-DEC8-9A40DC71160F}"/>
              </a:ext>
            </a:extLst>
          </p:cNvPr>
          <p:cNvCxnSpPr>
            <a:cxnSpLocks/>
          </p:cNvCxnSpPr>
          <p:nvPr/>
        </p:nvCxnSpPr>
        <p:spPr>
          <a:xfrm>
            <a:off x="4670323" y="4490126"/>
            <a:ext cx="3020515" cy="0"/>
          </a:xfrm>
          <a:prstGeom prst="straightConnector1">
            <a:avLst/>
          </a:prstGeom>
          <a:ln w="31750">
            <a:solidFill>
              <a:schemeClr val="accent3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69D792-BA1C-AACF-92A6-0F1FB51B3373}"/>
              </a:ext>
            </a:extLst>
          </p:cNvPr>
          <p:cNvSpPr txBox="1"/>
          <p:nvPr/>
        </p:nvSpPr>
        <p:spPr>
          <a:xfrm>
            <a:off x="3826661" y="3377983"/>
            <a:ext cx="678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7388" indent="-627063" algn="ctr" defTabSz="914400" rtl="0" eaLnBrk="1" latinLnBrk="0" hangingPunct="1"/>
            <a:r>
              <a:rPr lang="en-US" sz="5400" kern="1200" dirty="0">
                <a:latin typeface="UniversalSans-500" panose="02000000000000000000" pitchFamily="2" charset="0"/>
                <a:ea typeface="+mn-ea"/>
                <a:cs typeface="+mn-cs"/>
              </a:rPr>
              <a:t>+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6921CB-14C4-A223-34B9-BDB410035333}"/>
              </a:ext>
            </a:extLst>
          </p:cNvPr>
          <p:cNvGrpSpPr/>
          <p:nvPr/>
        </p:nvGrpSpPr>
        <p:grpSpPr>
          <a:xfrm>
            <a:off x="633263" y="3923036"/>
            <a:ext cx="3024136" cy="444574"/>
            <a:chOff x="2786560" y="2350359"/>
            <a:chExt cx="4025125" cy="59172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6FB372-6647-9C94-B5ED-9F53F0FA634E}"/>
                </a:ext>
              </a:extLst>
            </p:cNvPr>
            <p:cNvSpPr txBox="1"/>
            <p:nvPr/>
          </p:nvSpPr>
          <p:spPr>
            <a:xfrm>
              <a:off x="3414061" y="2491470"/>
              <a:ext cx="3397624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/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B-to-B† Discount ($22k)</a:t>
              </a:r>
              <a:endParaRPr lang="en-US" sz="1600" b="1" kern="1200" dirty="0">
                <a:solidFill>
                  <a:schemeClr val="accent2"/>
                </a:solidFill>
                <a:latin typeface="UniversalSans-500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F0504C-FEEB-3940-BB6A-142201245BBE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468B97-4C14-44CB-B4DA-4508549B466F}"/>
              </a:ext>
            </a:extLst>
          </p:cNvPr>
          <p:cNvGrpSpPr/>
          <p:nvPr/>
        </p:nvGrpSpPr>
        <p:grpSpPr>
          <a:xfrm>
            <a:off x="4595665" y="3923034"/>
            <a:ext cx="3024136" cy="444575"/>
            <a:chOff x="2786560" y="2350359"/>
            <a:chExt cx="4025125" cy="59172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D4F062B-742F-EDA0-16DE-CF8EE9FCD705}"/>
                </a:ext>
              </a:extLst>
            </p:cNvPr>
            <p:cNvSpPr txBox="1"/>
            <p:nvPr/>
          </p:nvSpPr>
          <p:spPr>
            <a:xfrm>
              <a:off x="3414061" y="2491472"/>
              <a:ext cx="3397624" cy="450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/>
              <a:r>
                <a:rPr lang="en-US" sz="1600" b="1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B-to-B† Discount ($22k)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9500040-4EA1-D1D1-053E-A5775D2F7EA2}"/>
                </a:ext>
              </a:extLst>
            </p:cNvPr>
            <p:cNvSpPr txBox="1"/>
            <p:nvPr/>
          </p:nvSpPr>
          <p:spPr>
            <a:xfrm>
              <a:off x="2786560" y="2350359"/>
              <a:ext cx="4358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7388" indent="-627063" defTabSz="914400" rtl="0" eaLnBrk="1" latinLnBrk="0" hangingPunct="1"/>
              <a:r>
                <a:rPr lang="en-US" sz="2800" kern="1200" dirty="0">
                  <a:solidFill>
                    <a:schemeClr val="accent2"/>
                  </a:solidFill>
                  <a:latin typeface="UniversalSans-500" panose="02000000000000000000" pitchFamily="2" charset="0"/>
                  <a:ea typeface="+mn-ea"/>
                  <a:cs typeface="+mn-cs"/>
                </a:rPr>
                <a:t>-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76BC97-AC2D-A184-89A8-73850FEBC07C}"/>
              </a:ext>
            </a:extLst>
          </p:cNvPr>
          <p:cNvSpPr txBox="1"/>
          <p:nvPr/>
        </p:nvSpPr>
        <p:spPr>
          <a:xfrm>
            <a:off x="707923" y="6265297"/>
            <a:ext cx="80427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3175" defTabSz="914400" rtl="0" eaLnBrk="1" latinLnBrk="0" hangingPunct="1"/>
            <a:r>
              <a:rPr lang="en-US" sz="1100" dirty="0">
                <a:latin typeface="UniversalSans-500" panose="02000000000000000000" pitchFamily="2" charset="0"/>
              </a:rPr>
              <a:t>*Quantity &amp; dollar amounts are illustrative – detailed model &amp; partnership agreements available upon request</a:t>
            </a:r>
          </a:p>
          <a:p>
            <a:pPr marL="57150" indent="3175" defTabSz="914400"/>
            <a:r>
              <a:rPr lang="en-US" sz="1100" dirty="0">
                <a:latin typeface="UniversalSans-500" panose="02000000000000000000" pitchFamily="2" charset="0"/>
              </a:rPr>
              <a:t>† Bumper-to-bumper </a:t>
            </a:r>
            <a:endParaRPr lang="en-US" sz="1100" kern="1200" dirty="0">
              <a:solidFill>
                <a:schemeClr val="tx1"/>
              </a:solidFill>
              <a:latin typeface="UniversalSans-500" panose="02000000000000000000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267FAA-0546-763D-C687-C8996615FD63}"/>
              </a:ext>
            </a:extLst>
          </p:cNvPr>
          <p:cNvSpPr txBox="1"/>
          <p:nvPr/>
        </p:nvSpPr>
        <p:spPr>
          <a:xfrm>
            <a:off x="8435240" y="1612170"/>
            <a:ext cx="3737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7388" indent="-627063" algn="ctr" defTabSz="914400" rtl="0" eaLnBrk="1" latinLnBrk="0" hangingPunct="1"/>
            <a:r>
              <a:rPr lang="en-US" b="1" dirty="0">
                <a:latin typeface="UniversalSans-500" panose="02000000000000000000" pitchFamily="2" charset="0"/>
              </a:rPr>
              <a:t>20 buses</a:t>
            </a:r>
            <a:endParaRPr lang="en-US" b="1" kern="1200" dirty="0">
              <a:solidFill>
                <a:schemeClr val="tx1"/>
              </a:solidFill>
              <a:latin typeface="UniversalSans-500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687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C455-0766-B881-BEDE-19E1E1DE4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11474190" cy="1938992"/>
          </a:xfrm>
        </p:spPr>
        <p:txBody>
          <a:bodyPr/>
          <a:lstStyle/>
          <a:p>
            <a:r>
              <a:rPr lang="en-US" dirty="0"/>
              <a:t>Your drivers. </a:t>
            </a:r>
            <a:br>
              <a:rPr lang="en-US" dirty="0"/>
            </a:br>
            <a:r>
              <a:rPr lang="en-US" dirty="0"/>
              <a:t>Your mechanics.</a:t>
            </a:r>
            <a:br>
              <a:rPr lang="en-US" dirty="0"/>
            </a:br>
            <a:r>
              <a:rPr lang="en-US" dirty="0"/>
              <a:t>Your depot.</a:t>
            </a:r>
          </a:p>
        </p:txBody>
      </p:sp>
      <p:pic>
        <p:nvPicPr>
          <p:cNvPr id="7" name="Picture 6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1966F715-DC56-0608-2D7A-AC00A9CB3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4" r="22974"/>
          <a:stretch/>
        </p:blipFill>
        <p:spPr>
          <a:xfrm>
            <a:off x="5962650" y="0"/>
            <a:ext cx="62293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86CD0-90ED-AAB4-A3E5-4D47D91E01B7}"/>
              </a:ext>
            </a:extLst>
          </p:cNvPr>
          <p:cNvSpPr txBox="1"/>
          <p:nvPr/>
        </p:nvSpPr>
        <p:spPr>
          <a:xfrm>
            <a:off x="530087" y="2782957"/>
            <a:ext cx="48635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latin typeface="UniversalSans-500" panose="02000000000000000000" pitchFamily="2" charset="0"/>
              </a:rPr>
              <a:t>Each electrification project is unique and place-based. </a:t>
            </a:r>
          </a:p>
          <a:p>
            <a:pPr algn="l">
              <a:spcAft>
                <a:spcPts val="600"/>
              </a:spcAft>
            </a:pPr>
            <a:endParaRPr lang="en-US" dirty="0">
              <a:latin typeface="UniversalSans-500" panose="02000000000000000000" pitchFamily="2" charset="0"/>
            </a:endParaRPr>
          </a:p>
          <a:p>
            <a:pPr algn="l">
              <a:spcAft>
                <a:spcPts val="600"/>
              </a:spcAft>
            </a:pPr>
            <a:r>
              <a:rPr lang="en-US" dirty="0">
                <a:latin typeface="UniversalSans-500" panose="02000000000000000000" pitchFamily="2" charset="0"/>
              </a:rPr>
              <a:t>We work with the local dealer, contractors, utility, and community to deliver your project. </a:t>
            </a:r>
          </a:p>
          <a:p>
            <a:pPr algn="l">
              <a:spcAft>
                <a:spcPts val="600"/>
              </a:spcAft>
            </a:pPr>
            <a:endParaRPr lang="en-US" dirty="0">
              <a:latin typeface="UniversalSans-500" panose="02000000000000000000" pitchFamily="2" charset="0"/>
            </a:endParaRPr>
          </a:p>
          <a:p>
            <a:pPr algn="l">
              <a:spcAft>
                <a:spcPts val="600"/>
              </a:spcAft>
            </a:pPr>
            <a:r>
              <a:rPr lang="en-US" dirty="0">
                <a:latin typeface="UniversalSans-500" panose="02000000000000000000" pitchFamily="2" charset="0"/>
              </a:rPr>
              <a:t>We also train your drivers and mechanics to participate in the electric economy.</a:t>
            </a:r>
          </a:p>
        </p:txBody>
      </p:sp>
    </p:spTree>
    <p:extLst>
      <p:ext uri="{BB962C8B-B14F-4D97-AF65-F5344CB8AC3E}">
        <p14:creationId xmlns:p14="http://schemas.microsoft.com/office/powerpoint/2010/main" val="1751540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33">
            <a:extLst>
              <a:ext uri="{FF2B5EF4-FFF2-40B4-BE49-F238E27FC236}">
                <a16:creationId xmlns:a16="http://schemas.microsoft.com/office/drawing/2014/main" id="{8A18053E-ABE3-94C2-7CF1-CA0776A6425F}"/>
              </a:ext>
            </a:extLst>
          </p:cNvPr>
          <p:cNvSpPr>
            <a:spLocks noEditPoints="1"/>
          </p:cNvSpPr>
          <p:nvPr/>
        </p:nvSpPr>
        <p:spPr bwMode="auto">
          <a:xfrm rot="324652">
            <a:off x="7205424" y="1918293"/>
            <a:ext cx="2730689" cy="2821722"/>
          </a:xfrm>
          <a:custGeom>
            <a:avLst/>
            <a:gdLst>
              <a:gd name="T0" fmla="*/ 212 w 240"/>
              <a:gd name="T1" fmla="*/ 218 h 248"/>
              <a:gd name="T2" fmla="*/ 218 w 240"/>
              <a:gd name="T3" fmla="*/ 214 h 248"/>
              <a:gd name="T4" fmla="*/ 220 w 240"/>
              <a:gd name="T5" fmla="*/ 212 h 248"/>
              <a:gd name="T6" fmla="*/ 222 w 240"/>
              <a:gd name="T7" fmla="*/ 210 h 248"/>
              <a:gd name="T8" fmla="*/ 220 w 240"/>
              <a:gd name="T9" fmla="*/ 208 h 248"/>
              <a:gd name="T10" fmla="*/ 220 w 240"/>
              <a:gd name="T11" fmla="*/ 218 h 248"/>
              <a:gd name="T12" fmla="*/ 222 w 240"/>
              <a:gd name="T13" fmla="*/ 210 h 248"/>
              <a:gd name="T14" fmla="*/ 216 w 240"/>
              <a:gd name="T15" fmla="*/ 208 h 248"/>
              <a:gd name="T16" fmla="*/ 214 w 240"/>
              <a:gd name="T17" fmla="*/ 204 h 248"/>
              <a:gd name="T18" fmla="*/ 220 w 240"/>
              <a:gd name="T19" fmla="*/ 202 h 248"/>
              <a:gd name="T20" fmla="*/ 218 w 240"/>
              <a:gd name="T21" fmla="*/ 202 h 248"/>
              <a:gd name="T22" fmla="*/ 218 w 240"/>
              <a:gd name="T23" fmla="*/ 198 h 248"/>
              <a:gd name="T24" fmla="*/ 218 w 240"/>
              <a:gd name="T25" fmla="*/ 206 h 248"/>
              <a:gd name="T26" fmla="*/ 214 w 240"/>
              <a:gd name="T27" fmla="*/ 200 h 248"/>
              <a:gd name="T28" fmla="*/ 212 w 240"/>
              <a:gd name="T29" fmla="*/ 200 h 248"/>
              <a:gd name="T30" fmla="*/ 218 w 240"/>
              <a:gd name="T31" fmla="*/ 196 h 248"/>
              <a:gd name="T32" fmla="*/ 218 w 240"/>
              <a:gd name="T33" fmla="*/ 196 h 248"/>
              <a:gd name="T34" fmla="*/ 220 w 240"/>
              <a:gd name="T35" fmla="*/ 194 h 248"/>
              <a:gd name="T36" fmla="*/ 220 w 240"/>
              <a:gd name="T37" fmla="*/ 190 h 248"/>
              <a:gd name="T38" fmla="*/ 222 w 240"/>
              <a:gd name="T39" fmla="*/ 188 h 248"/>
              <a:gd name="T40" fmla="*/ 218 w 240"/>
              <a:gd name="T41" fmla="*/ 194 h 248"/>
              <a:gd name="T42" fmla="*/ 224 w 240"/>
              <a:gd name="T43" fmla="*/ 188 h 248"/>
              <a:gd name="T44" fmla="*/ 108 w 240"/>
              <a:gd name="T45" fmla="*/ 4 h 248"/>
              <a:gd name="T46" fmla="*/ 110 w 240"/>
              <a:gd name="T47" fmla="*/ 22 h 248"/>
              <a:gd name="T48" fmla="*/ 132 w 240"/>
              <a:gd name="T49" fmla="*/ 38 h 248"/>
              <a:gd name="T50" fmla="*/ 150 w 240"/>
              <a:gd name="T51" fmla="*/ 58 h 248"/>
              <a:gd name="T52" fmla="*/ 176 w 240"/>
              <a:gd name="T53" fmla="*/ 76 h 248"/>
              <a:gd name="T54" fmla="*/ 182 w 240"/>
              <a:gd name="T55" fmla="*/ 86 h 248"/>
              <a:gd name="T56" fmla="*/ 198 w 240"/>
              <a:gd name="T57" fmla="*/ 96 h 248"/>
              <a:gd name="T58" fmla="*/ 204 w 240"/>
              <a:gd name="T59" fmla="*/ 112 h 248"/>
              <a:gd name="T60" fmla="*/ 222 w 240"/>
              <a:gd name="T61" fmla="*/ 132 h 248"/>
              <a:gd name="T62" fmla="*/ 240 w 240"/>
              <a:gd name="T63" fmla="*/ 146 h 248"/>
              <a:gd name="T64" fmla="*/ 228 w 240"/>
              <a:gd name="T65" fmla="*/ 178 h 248"/>
              <a:gd name="T66" fmla="*/ 218 w 240"/>
              <a:gd name="T67" fmla="*/ 184 h 248"/>
              <a:gd name="T68" fmla="*/ 226 w 240"/>
              <a:gd name="T69" fmla="*/ 188 h 248"/>
              <a:gd name="T70" fmla="*/ 220 w 240"/>
              <a:gd name="T71" fmla="*/ 190 h 248"/>
              <a:gd name="T72" fmla="*/ 214 w 240"/>
              <a:gd name="T73" fmla="*/ 198 h 248"/>
              <a:gd name="T74" fmla="*/ 210 w 240"/>
              <a:gd name="T75" fmla="*/ 196 h 248"/>
              <a:gd name="T76" fmla="*/ 212 w 240"/>
              <a:gd name="T77" fmla="*/ 200 h 248"/>
              <a:gd name="T78" fmla="*/ 216 w 240"/>
              <a:gd name="T79" fmla="*/ 206 h 248"/>
              <a:gd name="T80" fmla="*/ 216 w 240"/>
              <a:gd name="T81" fmla="*/ 208 h 248"/>
              <a:gd name="T82" fmla="*/ 214 w 240"/>
              <a:gd name="T83" fmla="*/ 216 h 248"/>
              <a:gd name="T84" fmla="*/ 218 w 240"/>
              <a:gd name="T85" fmla="*/ 222 h 248"/>
              <a:gd name="T86" fmla="*/ 216 w 240"/>
              <a:gd name="T87" fmla="*/ 222 h 248"/>
              <a:gd name="T88" fmla="*/ 216 w 240"/>
              <a:gd name="T89" fmla="*/ 224 h 248"/>
              <a:gd name="T90" fmla="*/ 202 w 240"/>
              <a:gd name="T91" fmla="*/ 222 h 248"/>
              <a:gd name="T92" fmla="*/ 196 w 240"/>
              <a:gd name="T93" fmla="*/ 234 h 248"/>
              <a:gd name="T94" fmla="*/ 190 w 240"/>
              <a:gd name="T95" fmla="*/ 246 h 248"/>
              <a:gd name="T96" fmla="*/ 158 w 240"/>
              <a:gd name="T97" fmla="*/ 238 h 248"/>
              <a:gd name="T98" fmla="*/ 120 w 240"/>
              <a:gd name="T99" fmla="*/ 240 h 248"/>
              <a:gd name="T100" fmla="*/ 84 w 240"/>
              <a:gd name="T101" fmla="*/ 244 h 248"/>
              <a:gd name="T102" fmla="*/ 52 w 240"/>
              <a:gd name="T103" fmla="*/ 238 h 248"/>
              <a:gd name="T104" fmla="*/ 44 w 240"/>
              <a:gd name="T105" fmla="*/ 208 h 248"/>
              <a:gd name="T106" fmla="*/ 38 w 240"/>
              <a:gd name="T107" fmla="*/ 184 h 248"/>
              <a:gd name="T108" fmla="*/ 48 w 240"/>
              <a:gd name="T109" fmla="*/ 160 h 248"/>
              <a:gd name="T110" fmla="*/ 38 w 240"/>
              <a:gd name="T111" fmla="*/ 144 h 248"/>
              <a:gd name="T112" fmla="*/ 28 w 240"/>
              <a:gd name="T113" fmla="*/ 118 h 248"/>
              <a:gd name="T114" fmla="*/ 18 w 240"/>
              <a:gd name="T115" fmla="*/ 84 h 248"/>
              <a:gd name="T116" fmla="*/ 8 w 240"/>
              <a:gd name="T117" fmla="*/ 52 h 248"/>
              <a:gd name="T118" fmla="*/ 2 w 240"/>
              <a:gd name="T119" fmla="*/ 18 h 248"/>
              <a:gd name="T120" fmla="*/ 34 w 240"/>
              <a:gd name="T121" fmla="*/ 10 h 248"/>
              <a:gd name="T122" fmla="*/ 74 w 240"/>
              <a:gd name="T123" fmla="*/ 6 h 248"/>
              <a:gd name="T124" fmla="*/ 110 w 240"/>
              <a:gd name="T125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0" h="248">
                <a:moveTo>
                  <a:pt x="220" y="222"/>
                </a:moveTo>
                <a:lnTo>
                  <a:pt x="220" y="220"/>
                </a:lnTo>
                <a:lnTo>
                  <a:pt x="220" y="222"/>
                </a:lnTo>
                <a:close/>
                <a:moveTo>
                  <a:pt x="220" y="218"/>
                </a:moveTo>
                <a:lnTo>
                  <a:pt x="218" y="218"/>
                </a:lnTo>
                <a:lnTo>
                  <a:pt x="220" y="218"/>
                </a:lnTo>
                <a:close/>
                <a:moveTo>
                  <a:pt x="218" y="218"/>
                </a:moveTo>
                <a:lnTo>
                  <a:pt x="218" y="220"/>
                </a:lnTo>
                <a:lnTo>
                  <a:pt x="218" y="218"/>
                </a:lnTo>
                <a:close/>
                <a:moveTo>
                  <a:pt x="218" y="218"/>
                </a:moveTo>
                <a:lnTo>
                  <a:pt x="216" y="218"/>
                </a:lnTo>
                <a:lnTo>
                  <a:pt x="218" y="218"/>
                </a:lnTo>
                <a:lnTo>
                  <a:pt x="216" y="218"/>
                </a:lnTo>
                <a:lnTo>
                  <a:pt x="216" y="216"/>
                </a:lnTo>
                <a:lnTo>
                  <a:pt x="218" y="216"/>
                </a:lnTo>
                <a:lnTo>
                  <a:pt x="218" y="218"/>
                </a:lnTo>
                <a:close/>
                <a:moveTo>
                  <a:pt x="220" y="216"/>
                </a:moveTo>
                <a:lnTo>
                  <a:pt x="218" y="216"/>
                </a:lnTo>
                <a:lnTo>
                  <a:pt x="220" y="216"/>
                </a:lnTo>
                <a:close/>
                <a:moveTo>
                  <a:pt x="214" y="218"/>
                </a:moveTo>
                <a:lnTo>
                  <a:pt x="212" y="218"/>
                </a:lnTo>
                <a:lnTo>
                  <a:pt x="214" y="218"/>
                </a:lnTo>
                <a:close/>
                <a:moveTo>
                  <a:pt x="216" y="216"/>
                </a:moveTo>
                <a:lnTo>
                  <a:pt x="216" y="218"/>
                </a:lnTo>
                <a:lnTo>
                  <a:pt x="216" y="216"/>
                </a:lnTo>
                <a:close/>
                <a:moveTo>
                  <a:pt x="218" y="216"/>
                </a:moveTo>
                <a:lnTo>
                  <a:pt x="218" y="218"/>
                </a:lnTo>
                <a:lnTo>
                  <a:pt x="218" y="216"/>
                </a:lnTo>
                <a:close/>
                <a:moveTo>
                  <a:pt x="220" y="216"/>
                </a:moveTo>
                <a:lnTo>
                  <a:pt x="218" y="216"/>
                </a:lnTo>
                <a:lnTo>
                  <a:pt x="220" y="216"/>
                </a:lnTo>
                <a:lnTo>
                  <a:pt x="218" y="216"/>
                </a:lnTo>
                <a:lnTo>
                  <a:pt x="220" y="216"/>
                </a:lnTo>
                <a:close/>
                <a:moveTo>
                  <a:pt x="218" y="214"/>
                </a:moveTo>
                <a:lnTo>
                  <a:pt x="216" y="214"/>
                </a:lnTo>
                <a:lnTo>
                  <a:pt x="218" y="214"/>
                </a:lnTo>
                <a:close/>
                <a:moveTo>
                  <a:pt x="218" y="214"/>
                </a:moveTo>
                <a:lnTo>
                  <a:pt x="216" y="214"/>
                </a:lnTo>
                <a:lnTo>
                  <a:pt x="218" y="214"/>
                </a:lnTo>
                <a:close/>
                <a:moveTo>
                  <a:pt x="218" y="214"/>
                </a:moveTo>
                <a:lnTo>
                  <a:pt x="220" y="214"/>
                </a:lnTo>
                <a:lnTo>
                  <a:pt x="218" y="214"/>
                </a:lnTo>
                <a:close/>
                <a:moveTo>
                  <a:pt x="216" y="214"/>
                </a:moveTo>
                <a:lnTo>
                  <a:pt x="216" y="216"/>
                </a:lnTo>
                <a:lnTo>
                  <a:pt x="216" y="214"/>
                </a:lnTo>
                <a:lnTo>
                  <a:pt x="216" y="216"/>
                </a:lnTo>
                <a:lnTo>
                  <a:pt x="214" y="216"/>
                </a:lnTo>
                <a:lnTo>
                  <a:pt x="214" y="214"/>
                </a:lnTo>
                <a:lnTo>
                  <a:pt x="216" y="214"/>
                </a:lnTo>
                <a:close/>
                <a:moveTo>
                  <a:pt x="220" y="212"/>
                </a:moveTo>
                <a:lnTo>
                  <a:pt x="220" y="214"/>
                </a:lnTo>
                <a:lnTo>
                  <a:pt x="218" y="214"/>
                </a:lnTo>
                <a:lnTo>
                  <a:pt x="218" y="216"/>
                </a:lnTo>
                <a:lnTo>
                  <a:pt x="218" y="214"/>
                </a:lnTo>
                <a:lnTo>
                  <a:pt x="220" y="214"/>
                </a:lnTo>
                <a:lnTo>
                  <a:pt x="220" y="216"/>
                </a:lnTo>
                <a:lnTo>
                  <a:pt x="218" y="216"/>
                </a:lnTo>
                <a:lnTo>
                  <a:pt x="218" y="214"/>
                </a:lnTo>
                <a:lnTo>
                  <a:pt x="218" y="212"/>
                </a:lnTo>
                <a:lnTo>
                  <a:pt x="220" y="214"/>
                </a:lnTo>
                <a:lnTo>
                  <a:pt x="220" y="212"/>
                </a:lnTo>
                <a:lnTo>
                  <a:pt x="220" y="214"/>
                </a:lnTo>
                <a:lnTo>
                  <a:pt x="220" y="212"/>
                </a:lnTo>
                <a:lnTo>
                  <a:pt x="218" y="212"/>
                </a:lnTo>
                <a:lnTo>
                  <a:pt x="220" y="212"/>
                </a:lnTo>
                <a:close/>
                <a:moveTo>
                  <a:pt x="218" y="212"/>
                </a:moveTo>
                <a:lnTo>
                  <a:pt x="220" y="212"/>
                </a:lnTo>
                <a:lnTo>
                  <a:pt x="220" y="214"/>
                </a:lnTo>
                <a:lnTo>
                  <a:pt x="218" y="212"/>
                </a:lnTo>
                <a:lnTo>
                  <a:pt x="218" y="214"/>
                </a:lnTo>
                <a:lnTo>
                  <a:pt x="218" y="212"/>
                </a:lnTo>
                <a:close/>
                <a:moveTo>
                  <a:pt x="218" y="212"/>
                </a:moveTo>
                <a:lnTo>
                  <a:pt x="218" y="214"/>
                </a:lnTo>
                <a:lnTo>
                  <a:pt x="216" y="214"/>
                </a:lnTo>
                <a:lnTo>
                  <a:pt x="218" y="214"/>
                </a:lnTo>
                <a:lnTo>
                  <a:pt x="216" y="214"/>
                </a:lnTo>
                <a:lnTo>
                  <a:pt x="216" y="212"/>
                </a:lnTo>
                <a:lnTo>
                  <a:pt x="218" y="212"/>
                </a:lnTo>
                <a:close/>
                <a:moveTo>
                  <a:pt x="218" y="212"/>
                </a:moveTo>
                <a:lnTo>
                  <a:pt x="216" y="212"/>
                </a:lnTo>
                <a:lnTo>
                  <a:pt x="218" y="212"/>
                </a:lnTo>
                <a:close/>
                <a:moveTo>
                  <a:pt x="222" y="210"/>
                </a:moveTo>
                <a:lnTo>
                  <a:pt x="222" y="208"/>
                </a:lnTo>
                <a:lnTo>
                  <a:pt x="222" y="210"/>
                </a:lnTo>
                <a:close/>
                <a:moveTo>
                  <a:pt x="218" y="210"/>
                </a:moveTo>
                <a:lnTo>
                  <a:pt x="218" y="208"/>
                </a:lnTo>
                <a:lnTo>
                  <a:pt x="218" y="210"/>
                </a:lnTo>
                <a:close/>
                <a:moveTo>
                  <a:pt x="218" y="208"/>
                </a:moveTo>
                <a:lnTo>
                  <a:pt x="220" y="208"/>
                </a:lnTo>
                <a:lnTo>
                  <a:pt x="220" y="210"/>
                </a:lnTo>
                <a:lnTo>
                  <a:pt x="218" y="210"/>
                </a:lnTo>
                <a:lnTo>
                  <a:pt x="220" y="210"/>
                </a:lnTo>
                <a:lnTo>
                  <a:pt x="218" y="210"/>
                </a:lnTo>
                <a:lnTo>
                  <a:pt x="218" y="212"/>
                </a:lnTo>
                <a:lnTo>
                  <a:pt x="218" y="210"/>
                </a:lnTo>
                <a:lnTo>
                  <a:pt x="218" y="212"/>
                </a:lnTo>
                <a:lnTo>
                  <a:pt x="218" y="210"/>
                </a:lnTo>
                <a:lnTo>
                  <a:pt x="220" y="210"/>
                </a:lnTo>
                <a:lnTo>
                  <a:pt x="218" y="210"/>
                </a:lnTo>
                <a:lnTo>
                  <a:pt x="220" y="210"/>
                </a:lnTo>
                <a:lnTo>
                  <a:pt x="218" y="210"/>
                </a:lnTo>
                <a:lnTo>
                  <a:pt x="220" y="210"/>
                </a:lnTo>
                <a:lnTo>
                  <a:pt x="218" y="210"/>
                </a:lnTo>
                <a:lnTo>
                  <a:pt x="220" y="210"/>
                </a:lnTo>
                <a:lnTo>
                  <a:pt x="220" y="208"/>
                </a:lnTo>
                <a:lnTo>
                  <a:pt x="220" y="210"/>
                </a:lnTo>
                <a:lnTo>
                  <a:pt x="220" y="212"/>
                </a:lnTo>
                <a:lnTo>
                  <a:pt x="218" y="212"/>
                </a:lnTo>
                <a:lnTo>
                  <a:pt x="216" y="212"/>
                </a:lnTo>
                <a:lnTo>
                  <a:pt x="216" y="210"/>
                </a:lnTo>
                <a:lnTo>
                  <a:pt x="218" y="210"/>
                </a:lnTo>
                <a:lnTo>
                  <a:pt x="216" y="210"/>
                </a:lnTo>
                <a:lnTo>
                  <a:pt x="218" y="210"/>
                </a:lnTo>
                <a:lnTo>
                  <a:pt x="218" y="208"/>
                </a:lnTo>
                <a:close/>
                <a:moveTo>
                  <a:pt x="222" y="210"/>
                </a:moveTo>
                <a:lnTo>
                  <a:pt x="220" y="210"/>
                </a:lnTo>
                <a:lnTo>
                  <a:pt x="222" y="210"/>
                </a:lnTo>
                <a:lnTo>
                  <a:pt x="222" y="212"/>
                </a:lnTo>
                <a:lnTo>
                  <a:pt x="222" y="210"/>
                </a:lnTo>
                <a:lnTo>
                  <a:pt x="222" y="212"/>
                </a:lnTo>
                <a:lnTo>
                  <a:pt x="222" y="210"/>
                </a:lnTo>
                <a:lnTo>
                  <a:pt x="222" y="212"/>
                </a:lnTo>
                <a:lnTo>
                  <a:pt x="222" y="214"/>
                </a:lnTo>
                <a:lnTo>
                  <a:pt x="222" y="216"/>
                </a:lnTo>
                <a:lnTo>
                  <a:pt x="222" y="218"/>
                </a:lnTo>
                <a:lnTo>
                  <a:pt x="220" y="218"/>
                </a:lnTo>
                <a:lnTo>
                  <a:pt x="220" y="220"/>
                </a:lnTo>
                <a:lnTo>
                  <a:pt x="220" y="222"/>
                </a:lnTo>
                <a:lnTo>
                  <a:pt x="222" y="222"/>
                </a:lnTo>
                <a:lnTo>
                  <a:pt x="222" y="224"/>
                </a:lnTo>
                <a:lnTo>
                  <a:pt x="220" y="224"/>
                </a:lnTo>
                <a:lnTo>
                  <a:pt x="222" y="224"/>
                </a:lnTo>
                <a:lnTo>
                  <a:pt x="220" y="224"/>
                </a:lnTo>
                <a:lnTo>
                  <a:pt x="220" y="222"/>
                </a:lnTo>
                <a:lnTo>
                  <a:pt x="220" y="220"/>
                </a:lnTo>
                <a:lnTo>
                  <a:pt x="220" y="218"/>
                </a:lnTo>
                <a:lnTo>
                  <a:pt x="220" y="216"/>
                </a:lnTo>
                <a:lnTo>
                  <a:pt x="220" y="214"/>
                </a:lnTo>
                <a:lnTo>
                  <a:pt x="218" y="214"/>
                </a:lnTo>
                <a:lnTo>
                  <a:pt x="220" y="214"/>
                </a:lnTo>
                <a:lnTo>
                  <a:pt x="218" y="214"/>
                </a:lnTo>
                <a:lnTo>
                  <a:pt x="220" y="214"/>
                </a:lnTo>
                <a:lnTo>
                  <a:pt x="220" y="212"/>
                </a:lnTo>
                <a:lnTo>
                  <a:pt x="220" y="210"/>
                </a:lnTo>
                <a:lnTo>
                  <a:pt x="220" y="208"/>
                </a:lnTo>
                <a:lnTo>
                  <a:pt x="222" y="208"/>
                </a:lnTo>
                <a:lnTo>
                  <a:pt x="222" y="210"/>
                </a:lnTo>
                <a:close/>
                <a:moveTo>
                  <a:pt x="214" y="210"/>
                </a:moveTo>
                <a:lnTo>
                  <a:pt x="212" y="208"/>
                </a:lnTo>
                <a:lnTo>
                  <a:pt x="214" y="208"/>
                </a:lnTo>
                <a:lnTo>
                  <a:pt x="214" y="210"/>
                </a:lnTo>
                <a:close/>
                <a:moveTo>
                  <a:pt x="216" y="208"/>
                </a:moveTo>
                <a:lnTo>
                  <a:pt x="218" y="208"/>
                </a:lnTo>
                <a:lnTo>
                  <a:pt x="216" y="208"/>
                </a:lnTo>
                <a:lnTo>
                  <a:pt x="216" y="206"/>
                </a:lnTo>
                <a:lnTo>
                  <a:pt x="216" y="208"/>
                </a:lnTo>
                <a:close/>
                <a:moveTo>
                  <a:pt x="214" y="208"/>
                </a:moveTo>
                <a:lnTo>
                  <a:pt x="216" y="208"/>
                </a:lnTo>
                <a:lnTo>
                  <a:pt x="214" y="208"/>
                </a:lnTo>
                <a:close/>
                <a:moveTo>
                  <a:pt x="214" y="206"/>
                </a:moveTo>
                <a:lnTo>
                  <a:pt x="214" y="208"/>
                </a:lnTo>
                <a:lnTo>
                  <a:pt x="214" y="206"/>
                </a:lnTo>
                <a:close/>
                <a:moveTo>
                  <a:pt x="216" y="206"/>
                </a:moveTo>
                <a:lnTo>
                  <a:pt x="218" y="206"/>
                </a:lnTo>
                <a:lnTo>
                  <a:pt x="216" y="206"/>
                </a:lnTo>
                <a:lnTo>
                  <a:pt x="218" y="206"/>
                </a:lnTo>
                <a:lnTo>
                  <a:pt x="216" y="206"/>
                </a:lnTo>
                <a:lnTo>
                  <a:pt x="216" y="208"/>
                </a:lnTo>
                <a:lnTo>
                  <a:pt x="214" y="208"/>
                </a:lnTo>
                <a:lnTo>
                  <a:pt x="214" y="206"/>
                </a:lnTo>
                <a:lnTo>
                  <a:pt x="216" y="206"/>
                </a:lnTo>
                <a:close/>
                <a:moveTo>
                  <a:pt x="218" y="206"/>
                </a:moveTo>
                <a:lnTo>
                  <a:pt x="218" y="208"/>
                </a:lnTo>
                <a:lnTo>
                  <a:pt x="218" y="206"/>
                </a:lnTo>
                <a:lnTo>
                  <a:pt x="218" y="208"/>
                </a:lnTo>
                <a:lnTo>
                  <a:pt x="218" y="206"/>
                </a:lnTo>
                <a:close/>
                <a:moveTo>
                  <a:pt x="218" y="206"/>
                </a:moveTo>
                <a:lnTo>
                  <a:pt x="216" y="206"/>
                </a:lnTo>
                <a:lnTo>
                  <a:pt x="218" y="206"/>
                </a:lnTo>
                <a:close/>
                <a:moveTo>
                  <a:pt x="218" y="204"/>
                </a:moveTo>
                <a:lnTo>
                  <a:pt x="216" y="204"/>
                </a:lnTo>
                <a:lnTo>
                  <a:pt x="218" y="204"/>
                </a:lnTo>
                <a:close/>
                <a:moveTo>
                  <a:pt x="216" y="204"/>
                </a:moveTo>
                <a:lnTo>
                  <a:pt x="214" y="204"/>
                </a:lnTo>
                <a:lnTo>
                  <a:pt x="216" y="204"/>
                </a:lnTo>
                <a:close/>
                <a:moveTo>
                  <a:pt x="216" y="204"/>
                </a:moveTo>
                <a:lnTo>
                  <a:pt x="216" y="202"/>
                </a:lnTo>
                <a:lnTo>
                  <a:pt x="216" y="204"/>
                </a:lnTo>
                <a:close/>
                <a:moveTo>
                  <a:pt x="214" y="204"/>
                </a:moveTo>
                <a:lnTo>
                  <a:pt x="214" y="202"/>
                </a:lnTo>
                <a:lnTo>
                  <a:pt x="214" y="204"/>
                </a:lnTo>
                <a:close/>
                <a:moveTo>
                  <a:pt x="216" y="202"/>
                </a:moveTo>
                <a:lnTo>
                  <a:pt x="216" y="204"/>
                </a:lnTo>
                <a:lnTo>
                  <a:pt x="216" y="202"/>
                </a:lnTo>
                <a:close/>
                <a:moveTo>
                  <a:pt x="216" y="202"/>
                </a:moveTo>
                <a:lnTo>
                  <a:pt x="216" y="204"/>
                </a:lnTo>
                <a:lnTo>
                  <a:pt x="216" y="202"/>
                </a:lnTo>
                <a:lnTo>
                  <a:pt x="216" y="204"/>
                </a:lnTo>
                <a:lnTo>
                  <a:pt x="214" y="204"/>
                </a:lnTo>
                <a:lnTo>
                  <a:pt x="214" y="202"/>
                </a:lnTo>
                <a:lnTo>
                  <a:pt x="216" y="202"/>
                </a:lnTo>
                <a:close/>
                <a:moveTo>
                  <a:pt x="216" y="202"/>
                </a:moveTo>
                <a:lnTo>
                  <a:pt x="214" y="202"/>
                </a:lnTo>
                <a:lnTo>
                  <a:pt x="216" y="202"/>
                </a:lnTo>
                <a:close/>
                <a:moveTo>
                  <a:pt x="218" y="202"/>
                </a:moveTo>
                <a:lnTo>
                  <a:pt x="216" y="202"/>
                </a:lnTo>
                <a:lnTo>
                  <a:pt x="218" y="202"/>
                </a:lnTo>
                <a:lnTo>
                  <a:pt x="216" y="202"/>
                </a:lnTo>
                <a:lnTo>
                  <a:pt x="218" y="202"/>
                </a:lnTo>
                <a:lnTo>
                  <a:pt x="220" y="202"/>
                </a:lnTo>
                <a:lnTo>
                  <a:pt x="218" y="202"/>
                </a:lnTo>
                <a:lnTo>
                  <a:pt x="218" y="204"/>
                </a:lnTo>
                <a:lnTo>
                  <a:pt x="220" y="204"/>
                </a:lnTo>
                <a:lnTo>
                  <a:pt x="218" y="204"/>
                </a:lnTo>
                <a:lnTo>
                  <a:pt x="220" y="204"/>
                </a:lnTo>
                <a:lnTo>
                  <a:pt x="218" y="204"/>
                </a:lnTo>
                <a:lnTo>
                  <a:pt x="218" y="202"/>
                </a:lnTo>
                <a:lnTo>
                  <a:pt x="220" y="202"/>
                </a:lnTo>
                <a:lnTo>
                  <a:pt x="220" y="204"/>
                </a:lnTo>
                <a:lnTo>
                  <a:pt x="220" y="202"/>
                </a:lnTo>
                <a:lnTo>
                  <a:pt x="220" y="204"/>
                </a:lnTo>
                <a:lnTo>
                  <a:pt x="218" y="204"/>
                </a:lnTo>
                <a:lnTo>
                  <a:pt x="220" y="204"/>
                </a:lnTo>
                <a:lnTo>
                  <a:pt x="218" y="204"/>
                </a:lnTo>
                <a:lnTo>
                  <a:pt x="218" y="202"/>
                </a:lnTo>
                <a:lnTo>
                  <a:pt x="218" y="204"/>
                </a:lnTo>
                <a:lnTo>
                  <a:pt x="216" y="204"/>
                </a:lnTo>
                <a:lnTo>
                  <a:pt x="218" y="204"/>
                </a:lnTo>
                <a:lnTo>
                  <a:pt x="216" y="204"/>
                </a:lnTo>
                <a:lnTo>
                  <a:pt x="216" y="202"/>
                </a:lnTo>
                <a:lnTo>
                  <a:pt x="218" y="202"/>
                </a:lnTo>
                <a:lnTo>
                  <a:pt x="216" y="202"/>
                </a:lnTo>
                <a:lnTo>
                  <a:pt x="218" y="202"/>
                </a:lnTo>
                <a:close/>
                <a:moveTo>
                  <a:pt x="214" y="202"/>
                </a:moveTo>
                <a:lnTo>
                  <a:pt x="216" y="202"/>
                </a:lnTo>
                <a:lnTo>
                  <a:pt x="214" y="202"/>
                </a:lnTo>
                <a:close/>
                <a:moveTo>
                  <a:pt x="220" y="202"/>
                </a:moveTo>
                <a:lnTo>
                  <a:pt x="220" y="204"/>
                </a:lnTo>
                <a:lnTo>
                  <a:pt x="220" y="206"/>
                </a:lnTo>
                <a:lnTo>
                  <a:pt x="220" y="204"/>
                </a:lnTo>
                <a:lnTo>
                  <a:pt x="220" y="202"/>
                </a:lnTo>
                <a:lnTo>
                  <a:pt x="218" y="202"/>
                </a:lnTo>
                <a:lnTo>
                  <a:pt x="220" y="202"/>
                </a:lnTo>
                <a:lnTo>
                  <a:pt x="220" y="200"/>
                </a:lnTo>
                <a:lnTo>
                  <a:pt x="220" y="202"/>
                </a:lnTo>
                <a:close/>
                <a:moveTo>
                  <a:pt x="218" y="200"/>
                </a:moveTo>
                <a:lnTo>
                  <a:pt x="216" y="200"/>
                </a:lnTo>
                <a:lnTo>
                  <a:pt x="218" y="200"/>
                </a:lnTo>
                <a:lnTo>
                  <a:pt x="216" y="200"/>
                </a:lnTo>
                <a:lnTo>
                  <a:pt x="218" y="200"/>
                </a:lnTo>
                <a:close/>
                <a:moveTo>
                  <a:pt x="218" y="200"/>
                </a:moveTo>
                <a:lnTo>
                  <a:pt x="218" y="198"/>
                </a:lnTo>
                <a:lnTo>
                  <a:pt x="218" y="200"/>
                </a:lnTo>
                <a:close/>
                <a:moveTo>
                  <a:pt x="214" y="200"/>
                </a:moveTo>
                <a:lnTo>
                  <a:pt x="216" y="200"/>
                </a:lnTo>
                <a:lnTo>
                  <a:pt x="214" y="200"/>
                </a:lnTo>
                <a:lnTo>
                  <a:pt x="216" y="200"/>
                </a:lnTo>
                <a:lnTo>
                  <a:pt x="214" y="200"/>
                </a:lnTo>
                <a:lnTo>
                  <a:pt x="214" y="202"/>
                </a:lnTo>
                <a:lnTo>
                  <a:pt x="216" y="202"/>
                </a:lnTo>
                <a:lnTo>
                  <a:pt x="216" y="200"/>
                </a:lnTo>
                <a:lnTo>
                  <a:pt x="216" y="202"/>
                </a:lnTo>
                <a:lnTo>
                  <a:pt x="216" y="200"/>
                </a:lnTo>
                <a:lnTo>
                  <a:pt x="216" y="202"/>
                </a:lnTo>
                <a:lnTo>
                  <a:pt x="214" y="202"/>
                </a:lnTo>
                <a:lnTo>
                  <a:pt x="216" y="202"/>
                </a:lnTo>
                <a:lnTo>
                  <a:pt x="214" y="202"/>
                </a:lnTo>
                <a:lnTo>
                  <a:pt x="216" y="202"/>
                </a:lnTo>
                <a:lnTo>
                  <a:pt x="214" y="202"/>
                </a:lnTo>
                <a:lnTo>
                  <a:pt x="214" y="204"/>
                </a:lnTo>
                <a:lnTo>
                  <a:pt x="216" y="204"/>
                </a:lnTo>
                <a:lnTo>
                  <a:pt x="218" y="204"/>
                </a:lnTo>
                <a:lnTo>
                  <a:pt x="218" y="206"/>
                </a:lnTo>
                <a:lnTo>
                  <a:pt x="218" y="204"/>
                </a:lnTo>
                <a:lnTo>
                  <a:pt x="218" y="206"/>
                </a:lnTo>
                <a:lnTo>
                  <a:pt x="218" y="204"/>
                </a:lnTo>
                <a:lnTo>
                  <a:pt x="218" y="206"/>
                </a:lnTo>
                <a:lnTo>
                  <a:pt x="218" y="204"/>
                </a:lnTo>
                <a:lnTo>
                  <a:pt x="216" y="204"/>
                </a:lnTo>
                <a:lnTo>
                  <a:pt x="214" y="204"/>
                </a:lnTo>
                <a:lnTo>
                  <a:pt x="214" y="202"/>
                </a:lnTo>
                <a:lnTo>
                  <a:pt x="212" y="202"/>
                </a:lnTo>
                <a:lnTo>
                  <a:pt x="214" y="202"/>
                </a:lnTo>
                <a:lnTo>
                  <a:pt x="214" y="204"/>
                </a:lnTo>
                <a:lnTo>
                  <a:pt x="212" y="204"/>
                </a:lnTo>
                <a:lnTo>
                  <a:pt x="212" y="202"/>
                </a:lnTo>
                <a:lnTo>
                  <a:pt x="212" y="200"/>
                </a:lnTo>
                <a:lnTo>
                  <a:pt x="214" y="200"/>
                </a:lnTo>
                <a:lnTo>
                  <a:pt x="212" y="200"/>
                </a:lnTo>
                <a:lnTo>
                  <a:pt x="214" y="200"/>
                </a:lnTo>
                <a:lnTo>
                  <a:pt x="212" y="200"/>
                </a:lnTo>
                <a:lnTo>
                  <a:pt x="214" y="200"/>
                </a:lnTo>
                <a:lnTo>
                  <a:pt x="212" y="200"/>
                </a:lnTo>
                <a:lnTo>
                  <a:pt x="214" y="200"/>
                </a:lnTo>
                <a:close/>
                <a:moveTo>
                  <a:pt x="218" y="200"/>
                </a:moveTo>
                <a:lnTo>
                  <a:pt x="216" y="200"/>
                </a:lnTo>
                <a:lnTo>
                  <a:pt x="218" y="200"/>
                </a:lnTo>
                <a:lnTo>
                  <a:pt x="216" y="200"/>
                </a:lnTo>
                <a:lnTo>
                  <a:pt x="218" y="200"/>
                </a:lnTo>
                <a:lnTo>
                  <a:pt x="218" y="198"/>
                </a:lnTo>
                <a:lnTo>
                  <a:pt x="218" y="200"/>
                </a:lnTo>
                <a:close/>
                <a:moveTo>
                  <a:pt x="218" y="198"/>
                </a:moveTo>
                <a:lnTo>
                  <a:pt x="218" y="200"/>
                </a:lnTo>
                <a:lnTo>
                  <a:pt x="218" y="198"/>
                </a:lnTo>
                <a:close/>
                <a:moveTo>
                  <a:pt x="218" y="198"/>
                </a:moveTo>
                <a:lnTo>
                  <a:pt x="218" y="200"/>
                </a:lnTo>
                <a:lnTo>
                  <a:pt x="216" y="200"/>
                </a:lnTo>
                <a:lnTo>
                  <a:pt x="218" y="200"/>
                </a:lnTo>
                <a:lnTo>
                  <a:pt x="216" y="200"/>
                </a:lnTo>
                <a:lnTo>
                  <a:pt x="216" y="198"/>
                </a:lnTo>
                <a:lnTo>
                  <a:pt x="216" y="200"/>
                </a:lnTo>
                <a:lnTo>
                  <a:pt x="216" y="198"/>
                </a:lnTo>
                <a:lnTo>
                  <a:pt x="218" y="198"/>
                </a:lnTo>
                <a:close/>
                <a:moveTo>
                  <a:pt x="212" y="198"/>
                </a:moveTo>
                <a:lnTo>
                  <a:pt x="212" y="200"/>
                </a:lnTo>
                <a:lnTo>
                  <a:pt x="212" y="198"/>
                </a:lnTo>
                <a:close/>
                <a:moveTo>
                  <a:pt x="212" y="200"/>
                </a:moveTo>
                <a:lnTo>
                  <a:pt x="212" y="198"/>
                </a:lnTo>
                <a:lnTo>
                  <a:pt x="212" y="200"/>
                </a:lnTo>
                <a:close/>
                <a:moveTo>
                  <a:pt x="218" y="198"/>
                </a:moveTo>
                <a:lnTo>
                  <a:pt x="216" y="198"/>
                </a:lnTo>
                <a:lnTo>
                  <a:pt x="218" y="198"/>
                </a:lnTo>
                <a:close/>
                <a:moveTo>
                  <a:pt x="220" y="196"/>
                </a:moveTo>
                <a:lnTo>
                  <a:pt x="220" y="198"/>
                </a:lnTo>
                <a:lnTo>
                  <a:pt x="218" y="198"/>
                </a:lnTo>
                <a:lnTo>
                  <a:pt x="218" y="196"/>
                </a:lnTo>
                <a:lnTo>
                  <a:pt x="220" y="196"/>
                </a:lnTo>
                <a:close/>
                <a:moveTo>
                  <a:pt x="214" y="198"/>
                </a:moveTo>
                <a:lnTo>
                  <a:pt x="214" y="196"/>
                </a:lnTo>
                <a:lnTo>
                  <a:pt x="214" y="198"/>
                </a:lnTo>
                <a:close/>
                <a:moveTo>
                  <a:pt x="212" y="196"/>
                </a:moveTo>
                <a:lnTo>
                  <a:pt x="214" y="196"/>
                </a:lnTo>
                <a:lnTo>
                  <a:pt x="212" y="196"/>
                </a:lnTo>
                <a:close/>
                <a:moveTo>
                  <a:pt x="218" y="196"/>
                </a:moveTo>
                <a:lnTo>
                  <a:pt x="218" y="198"/>
                </a:lnTo>
                <a:lnTo>
                  <a:pt x="218" y="196"/>
                </a:lnTo>
                <a:lnTo>
                  <a:pt x="218" y="198"/>
                </a:lnTo>
                <a:lnTo>
                  <a:pt x="218" y="196"/>
                </a:lnTo>
                <a:lnTo>
                  <a:pt x="216" y="196"/>
                </a:lnTo>
                <a:lnTo>
                  <a:pt x="218" y="196"/>
                </a:lnTo>
                <a:close/>
                <a:moveTo>
                  <a:pt x="226" y="194"/>
                </a:moveTo>
                <a:lnTo>
                  <a:pt x="224" y="194"/>
                </a:lnTo>
                <a:lnTo>
                  <a:pt x="226" y="194"/>
                </a:lnTo>
                <a:close/>
                <a:moveTo>
                  <a:pt x="218" y="196"/>
                </a:moveTo>
                <a:lnTo>
                  <a:pt x="218" y="194"/>
                </a:lnTo>
                <a:lnTo>
                  <a:pt x="218" y="196"/>
                </a:lnTo>
                <a:close/>
                <a:moveTo>
                  <a:pt x="212" y="196"/>
                </a:moveTo>
                <a:lnTo>
                  <a:pt x="214" y="196"/>
                </a:lnTo>
                <a:lnTo>
                  <a:pt x="214" y="198"/>
                </a:lnTo>
                <a:lnTo>
                  <a:pt x="214" y="200"/>
                </a:lnTo>
                <a:lnTo>
                  <a:pt x="212" y="200"/>
                </a:lnTo>
                <a:lnTo>
                  <a:pt x="212" y="198"/>
                </a:lnTo>
                <a:lnTo>
                  <a:pt x="212" y="196"/>
                </a:lnTo>
                <a:close/>
                <a:moveTo>
                  <a:pt x="218" y="194"/>
                </a:moveTo>
                <a:lnTo>
                  <a:pt x="220" y="194"/>
                </a:lnTo>
                <a:lnTo>
                  <a:pt x="218" y="194"/>
                </a:lnTo>
                <a:lnTo>
                  <a:pt x="218" y="196"/>
                </a:lnTo>
                <a:lnTo>
                  <a:pt x="218" y="194"/>
                </a:lnTo>
                <a:close/>
                <a:moveTo>
                  <a:pt x="224" y="194"/>
                </a:moveTo>
                <a:lnTo>
                  <a:pt x="222" y="196"/>
                </a:lnTo>
                <a:lnTo>
                  <a:pt x="222" y="198"/>
                </a:lnTo>
                <a:lnTo>
                  <a:pt x="222" y="196"/>
                </a:lnTo>
                <a:lnTo>
                  <a:pt x="222" y="194"/>
                </a:lnTo>
                <a:lnTo>
                  <a:pt x="224" y="194"/>
                </a:lnTo>
                <a:lnTo>
                  <a:pt x="224" y="192"/>
                </a:lnTo>
                <a:lnTo>
                  <a:pt x="222" y="192"/>
                </a:lnTo>
                <a:lnTo>
                  <a:pt x="224" y="192"/>
                </a:lnTo>
                <a:lnTo>
                  <a:pt x="224" y="194"/>
                </a:lnTo>
                <a:close/>
                <a:moveTo>
                  <a:pt x="220" y="192"/>
                </a:moveTo>
                <a:lnTo>
                  <a:pt x="220" y="194"/>
                </a:lnTo>
                <a:lnTo>
                  <a:pt x="218" y="194"/>
                </a:lnTo>
                <a:lnTo>
                  <a:pt x="218" y="196"/>
                </a:lnTo>
                <a:lnTo>
                  <a:pt x="218" y="194"/>
                </a:lnTo>
                <a:lnTo>
                  <a:pt x="220" y="194"/>
                </a:lnTo>
                <a:lnTo>
                  <a:pt x="218" y="194"/>
                </a:lnTo>
                <a:lnTo>
                  <a:pt x="220" y="194"/>
                </a:lnTo>
                <a:lnTo>
                  <a:pt x="218" y="194"/>
                </a:lnTo>
                <a:lnTo>
                  <a:pt x="220" y="194"/>
                </a:lnTo>
                <a:lnTo>
                  <a:pt x="218" y="194"/>
                </a:lnTo>
                <a:lnTo>
                  <a:pt x="218" y="192"/>
                </a:lnTo>
                <a:lnTo>
                  <a:pt x="218" y="194"/>
                </a:lnTo>
                <a:lnTo>
                  <a:pt x="218" y="192"/>
                </a:lnTo>
                <a:lnTo>
                  <a:pt x="218" y="194"/>
                </a:lnTo>
                <a:lnTo>
                  <a:pt x="218" y="192"/>
                </a:lnTo>
                <a:lnTo>
                  <a:pt x="218" y="194"/>
                </a:lnTo>
                <a:lnTo>
                  <a:pt x="218" y="192"/>
                </a:lnTo>
                <a:lnTo>
                  <a:pt x="220" y="192"/>
                </a:lnTo>
                <a:close/>
                <a:moveTo>
                  <a:pt x="224" y="192"/>
                </a:moveTo>
                <a:lnTo>
                  <a:pt x="222" y="192"/>
                </a:lnTo>
                <a:lnTo>
                  <a:pt x="222" y="190"/>
                </a:lnTo>
                <a:lnTo>
                  <a:pt x="224" y="190"/>
                </a:lnTo>
                <a:lnTo>
                  <a:pt x="224" y="192"/>
                </a:lnTo>
                <a:close/>
                <a:moveTo>
                  <a:pt x="222" y="190"/>
                </a:moveTo>
                <a:lnTo>
                  <a:pt x="224" y="190"/>
                </a:lnTo>
                <a:lnTo>
                  <a:pt x="222" y="190"/>
                </a:lnTo>
                <a:close/>
                <a:moveTo>
                  <a:pt x="220" y="192"/>
                </a:moveTo>
                <a:lnTo>
                  <a:pt x="218" y="192"/>
                </a:lnTo>
                <a:lnTo>
                  <a:pt x="220" y="192"/>
                </a:lnTo>
                <a:lnTo>
                  <a:pt x="220" y="190"/>
                </a:lnTo>
                <a:lnTo>
                  <a:pt x="220" y="192"/>
                </a:lnTo>
                <a:close/>
                <a:moveTo>
                  <a:pt x="226" y="190"/>
                </a:moveTo>
                <a:lnTo>
                  <a:pt x="226" y="192"/>
                </a:lnTo>
                <a:lnTo>
                  <a:pt x="224" y="192"/>
                </a:lnTo>
                <a:lnTo>
                  <a:pt x="226" y="192"/>
                </a:lnTo>
                <a:lnTo>
                  <a:pt x="224" y="192"/>
                </a:lnTo>
                <a:lnTo>
                  <a:pt x="224" y="194"/>
                </a:lnTo>
                <a:lnTo>
                  <a:pt x="224" y="192"/>
                </a:lnTo>
                <a:lnTo>
                  <a:pt x="226" y="192"/>
                </a:lnTo>
                <a:lnTo>
                  <a:pt x="224" y="194"/>
                </a:lnTo>
                <a:lnTo>
                  <a:pt x="224" y="192"/>
                </a:lnTo>
                <a:lnTo>
                  <a:pt x="222" y="192"/>
                </a:lnTo>
                <a:lnTo>
                  <a:pt x="224" y="192"/>
                </a:lnTo>
                <a:lnTo>
                  <a:pt x="224" y="190"/>
                </a:lnTo>
                <a:lnTo>
                  <a:pt x="224" y="192"/>
                </a:lnTo>
                <a:lnTo>
                  <a:pt x="224" y="190"/>
                </a:lnTo>
                <a:lnTo>
                  <a:pt x="222" y="190"/>
                </a:lnTo>
                <a:lnTo>
                  <a:pt x="224" y="190"/>
                </a:lnTo>
                <a:lnTo>
                  <a:pt x="226" y="190"/>
                </a:lnTo>
                <a:close/>
                <a:moveTo>
                  <a:pt x="222" y="190"/>
                </a:moveTo>
                <a:lnTo>
                  <a:pt x="222" y="188"/>
                </a:lnTo>
                <a:lnTo>
                  <a:pt x="222" y="190"/>
                </a:lnTo>
                <a:lnTo>
                  <a:pt x="224" y="190"/>
                </a:lnTo>
                <a:lnTo>
                  <a:pt x="222" y="190"/>
                </a:lnTo>
                <a:lnTo>
                  <a:pt x="222" y="192"/>
                </a:lnTo>
                <a:lnTo>
                  <a:pt x="222" y="194"/>
                </a:lnTo>
                <a:lnTo>
                  <a:pt x="224" y="194"/>
                </a:lnTo>
                <a:lnTo>
                  <a:pt x="222" y="194"/>
                </a:lnTo>
                <a:lnTo>
                  <a:pt x="222" y="196"/>
                </a:lnTo>
                <a:lnTo>
                  <a:pt x="222" y="194"/>
                </a:lnTo>
                <a:lnTo>
                  <a:pt x="222" y="196"/>
                </a:lnTo>
                <a:lnTo>
                  <a:pt x="222" y="198"/>
                </a:lnTo>
                <a:lnTo>
                  <a:pt x="222" y="196"/>
                </a:lnTo>
                <a:lnTo>
                  <a:pt x="222" y="198"/>
                </a:lnTo>
                <a:lnTo>
                  <a:pt x="220" y="198"/>
                </a:lnTo>
                <a:lnTo>
                  <a:pt x="222" y="198"/>
                </a:lnTo>
                <a:lnTo>
                  <a:pt x="220" y="198"/>
                </a:lnTo>
                <a:lnTo>
                  <a:pt x="220" y="196"/>
                </a:lnTo>
                <a:lnTo>
                  <a:pt x="218" y="196"/>
                </a:lnTo>
                <a:lnTo>
                  <a:pt x="220" y="196"/>
                </a:lnTo>
                <a:lnTo>
                  <a:pt x="218" y="196"/>
                </a:lnTo>
                <a:lnTo>
                  <a:pt x="218" y="194"/>
                </a:lnTo>
                <a:lnTo>
                  <a:pt x="220" y="194"/>
                </a:lnTo>
                <a:lnTo>
                  <a:pt x="220" y="196"/>
                </a:lnTo>
                <a:lnTo>
                  <a:pt x="220" y="194"/>
                </a:lnTo>
                <a:lnTo>
                  <a:pt x="220" y="196"/>
                </a:lnTo>
                <a:lnTo>
                  <a:pt x="220" y="194"/>
                </a:lnTo>
                <a:lnTo>
                  <a:pt x="220" y="196"/>
                </a:lnTo>
                <a:lnTo>
                  <a:pt x="220" y="194"/>
                </a:lnTo>
                <a:lnTo>
                  <a:pt x="220" y="192"/>
                </a:lnTo>
                <a:lnTo>
                  <a:pt x="220" y="190"/>
                </a:lnTo>
                <a:lnTo>
                  <a:pt x="220" y="188"/>
                </a:lnTo>
                <a:lnTo>
                  <a:pt x="222" y="188"/>
                </a:lnTo>
                <a:lnTo>
                  <a:pt x="222" y="190"/>
                </a:lnTo>
                <a:close/>
                <a:moveTo>
                  <a:pt x="226" y="188"/>
                </a:moveTo>
                <a:lnTo>
                  <a:pt x="224" y="188"/>
                </a:lnTo>
                <a:lnTo>
                  <a:pt x="226" y="188"/>
                </a:lnTo>
                <a:close/>
                <a:moveTo>
                  <a:pt x="224" y="188"/>
                </a:moveTo>
                <a:lnTo>
                  <a:pt x="226" y="188"/>
                </a:lnTo>
                <a:lnTo>
                  <a:pt x="224" y="188"/>
                </a:lnTo>
                <a:close/>
                <a:moveTo>
                  <a:pt x="224" y="188"/>
                </a:moveTo>
                <a:lnTo>
                  <a:pt x="222" y="188"/>
                </a:lnTo>
                <a:lnTo>
                  <a:pt x="224" y="188"/>
                </a:lnTo>
                <a:close/>
                <a:moveTo>
                  <a:pt x="222" y="188"/>
                </a:moveTo>
                <a:lnTo>
                  <a:pt x="220" y="188"/>
                </a:lnTo>
                <a:lnTo>
                  <a:pt x="222" y="188"/>
                </a:lnTo>
                <a:close/>
                <a:moveTo>
                  <a:pt x="226" y="184"/>
                </a:moveTo>
                <a:lnTo>
                  <a:pt x="224" y="184"/>
                </a:lnTo>
                <a:lnTo>
                  <a:pt x="226" y="184"/>
                </a:lnTo>
                <a:close/>
                <a:moveTo>
                  <a:pt x="222" y="184"/>
                </a:moveTo>
                <a:lnTo>
                  <a:pt x="224" y="184"/>
                </a:lnTo>
                <a:lnTo>
                  <a:pt x="222" y="184"/>
                </a:lnTo>
                <a:close/>
                <a:moveTo>
                  <a:pt x="220" y="184"/>
                </a:moveTo>
                <a:lnTo>
                  <a:pt x="222" y="184"/>
                </a:lnTo>
                <a:lnTo>
                  <a:pt x="220" y="184"/>
                </a:lnTo>
                <a:close/>
                <a:moveTo>
                  <a:pt x="222" y="182"/>
                </a:moveTo>
                <a:lnTo>
                  <a:pt x="222" y="184"/>
                </a:lnTo>
                <a:lnTo>
                  <a:pt x="222" y="182"/>
                </a:lnTo>
                <a:close/>
                <a:moveTo>
                  <a:pt x="110" y="0"/>
                </a:moveTo>
                <a:lnTo>
                  <a:pt x="110" y="2"/>
                </a:lnTo>
                <a:lnTo>
                  <a:pt x="108" y="2"/>
                </a:lnTo>
                <a:lnTo>
                  <a:pt x="108" y="4"/>
                </a:lnTo>
                <a:lnTo>
                  <a:pt x="110" y="4"/>
                </a:lnTo>
                <a:lnTo>
                  <a:pt x="108" y="4"/>
                </a:lnTo>
                <a:lnTo>
                  <a:pt x="108" y="6"/>
                </a:lnTo>
                <a:lnTo>
                  <a:pt x="108" y="4"/>
                </a:lnTo>
                <a:lnTo>
                  <a:pt x="108" y="6"/>
                </a:lnTo>
                <a:lnTo>
                  <a:pt x="106" y="6"/>
                </a:lnTo>
                <a:lnTo>
                  <a:pt x="106" y="8"/>
                </a:lnTo>
                <a:lnTo>
                  <a:pt x="104" y="8"/>
                </a:lnTo>
                <a:lnTo>
                  <a:pt x="104" y="10"/>
                </a:lnTo>
                <a:lnTo>
                  <a:pt x="104" y="12"/>
                </a:lnTo>
                <a:lnTo>
                  <a:pt x="102" y="12"/>
                </a:lnTo>
                <a:lnTo>
                  <a:pt x="102" y="14"/>
                </a:lnTo>
                <a:lnTo>
                  <a:pt x="102" y="16"/>
                </a:lnTo>
                <a:lnTo>
                  <a:pt x="100" y="16"/>
                </a:lnTo>
                <a:lnTo>
                  <a:pt x="100" y="18"/>
                </a:lnTo>
                <a:lnTo>
                  <a:pt x="102" y="20"/>
                </a:lnTo>
                <a:lnTo>
                  <a:pt x="100" y="20"/>
                </a:lnTo>
                <a:lnTo>
                  <a:pt x="102" y="20"/>
                </a:lnTo>
                <a:lnTo>
                  <a:pt x="104" y="20"/>
                </a:lnTo>
                <a:lnTo>
                  <a:pt x="104" y="22"/>
                </a:lnTo>
                <a:lnTo>
                  <a:pt x="106" y="22"/>
                </a:lnTo>
                <a:lnTo>
                  <a:pt x="108" y="22"/>
                </a:lnTo>
                <a:lnTo>
                  <a:pt x="110" y="22"/>
                </a:lnTo>
                <a:lnTo>
                  <a:pt x="110" y="24"/>
                </a:lnTo>
                <a:lnTo>
                  <a:pt x="112" y="24"/>
                </a:lnTo>
                <a:lnTo>
                  <a:pt x="112" y="26"/>
                </a:lnTo>
                <a:lnTo>
                  <a:pt x="114" y="26"/>
                </a:lnTo>
                <a:lnTo>
                  <a:pt x="114" y="28"/>
                </a:lnTo>
                <a:lnTo>
                  <a:pt x="116" y="28"/>
                </a:lnTo>
                <a:lnTo>
                  <a:pt x="118" y="28"/>
                </a:lnTo>
                <a:lnTo>
                  <a:pt x="118" y="30"/>
                </a:lnTo>
                <a:lnTo>
                  <a:pt x="118" y="28"/>
                </a:lnTo>
                <a:lnTo>
                  <a:pt x="120" y="28"/>
                </a:lnTo>
                <a:lnTo>
                  <a:pt x="122" y="28"/>
                </a:lnTo>
                <a:lnTo>
                  <a:pt x="124" y="28"/>
                </a:lnTo>
                <a:lnTo>
                  <a:pt x="126" y="28"/>
                </a:lnTo>
                <a:lnTo>
                  <a:pt x="126" y="30"/>
                </a:lnTo>
                <a:lnTo>
                  <a:pt x="126" y="32"/>
                </a:lnTo>
                <a:lnTo>
                  <a:pt x="126" y="34"/>
                </a:lnTo>
                <a:lnTo>
                  <a:pt x="128" y="34"/>
                </a:lnTo>
                <a:lnTo>
                  <a:pt x="128" y="36"/>
                </a:lnTo>
                <a:lnTo>
                  <a:pt x="130" y="36"/>
                </a:lnTo>
                <a:lnTo>
                  <a:pt x="130" y="38"/>
                </a:lnTo>
                <a:lnTo>
                  <a:pt x="132" y="38"/>
                </a:lnTo>
                <a:lnTo>
                  <a:pt x="132" y="38"/>
                </a:lnTo>
                <a:lnTo>
                  <a:pt x="132" y="40"/>
                </a:lnTo>
                <a:lnTo>
                  <a:pt x="134" y="40"/>
                </a:lnTo>
                <a:lnTo>
                  <a:pt x="134" y="42"/>
                </a:lnTo>
                <a:lnTo>
                  <a:pt x="134" y="44"/>
                </a:lnTo>
                <a:lnTo>
                  <a:pt x="136" y="44"/>
                </a:lnTo>
                <a:lnTo>
                  <a:pt x="136" y="46"/>
                </a:lnTo>
                <a:lnTo>
                  <a:pt x="138" y="46"/>
                </a:lnTo>
                <a:lnTo>
                  <a:pt x="138" y="48"/>
                </a:lnTo>
                <a:lnTo>
                  <a:pt x="140" y="48"/>
                </a:lnTo>
                <a:lnTo>
                  <a:pt x="140" y="50"/>
                </a:lnTo>
                <a:lnTo>
                  <a:pt x="142" y="50"/>
                </a:lnTo>
                <a:lnTo>
                  <a:pt x="142" y="52"/>
                </a:lnTo>
                <a:lnTo>
                  <a:pt x="142" y="54"/>
                </a:lnTo>
                <a:lnTo>
                  <a:pt x="144" y="54"/>
                </a:lnTo>
                <a:lnTo>
                  <a:pt x="146" y="54"/>
                </a:lnTo>
                <a:lnTo>
                  <a:pt x="146" y="56"/>
                </a:lnTo>
                <a:lnTo>
                  <a:pt x="148" y="56"/>
                </a:lnTo>
                <a:lnTo>
                  <a:pt x="150" y="56"/>
                </a:lnTo>
                <a:lnTo>
                  <a:pt x="150" y="58"/>
                </a:lnTo>
                <a:lnTo>
                  <a:pt x="150" y="58"/>
                </a:lnTo>
                <a:lnTo>
                  <a:pt x="152" y="58"/>
                </a:lnTo>
                <a:lnTo>
                  <a:pt x="154" y="58"/>
                </a:lnTo>
                <a:lnTo>
                  <a:pt x="154" y="60"/>
                </a:lnTo>
                <a:lnTo>
                  <a:pt x="156" y="62"/>
                </a:lnTo>
                <a:lnTo>
                  <a:pt x="158" y="62"/>
                </a:lnTo>
                <a:lnTo>
                  <a:pt x="158" y="64"/>
                </a:lnTo>
                <a:lnTo>
                  <a:pt x="158" y="66"/>
                </a:lnTo>
                <a:lnTo>
                  <a:pt x="160" y="66"/>
                </a:lnTo>
                <a:lnTo>
                  <a:pt x="160" y="68"/>
                </a:lnTo>
                <a:lnTo>
                  <a:pt x="162" y="68"/>
                </a:lnTo>
                <a:lnTo>
                  <a:pt x="162" y="70"/>
                </a:lnTo>
                <a:lnTo>
                  <a:pt x="164" y="70"/>
                </a:lnTo>
                <a:lnTo>
                  <a:pt x="166" y="70"/>
                </a:lnTo>
                <a:lnTo>
                  <a:pt x="168" y="70"/>
                </a:lnTo>
                <a:lnTo>
                  <a:pt x="168" y="72"/>
                </a:lnTo>
                <a:lnTo>
                  <a:pt x="170" y="72"/>
                </a:lnTo>
                <a:lnTo>
                  <a:pt x="170" y="74"/>
                </a:lnTo>
                <a:lnTo>
                  <a:pt x="172" y="74"/>
                </a:lnTo>
                <a:lnTo>
                  <a:pt x="172" y="76"/>
                </a:lnTo>
                <a:lnTo>
                  <a:pt x="174" y="76"/>
                </a:lnTo>
                <a:lnTo>
                  <a:pt x="176" y="76"/>
                </a:lnTo>
                <a:lnTo>
                  <a:pt x="176" y="78"/>
                </a:lnTo>
                <a:lnTo>
                  <a:pt x="176" y="80"/>
                </a:lnTo>
                <a:lnTo>
                  <a:pt x="174" y="80"/>
                </a:lnTo>
                <a:lnTo>
                  <a:pt x="176" y="80"/>
                </a:lnTo>
                <a:lnTo>
                  <a:pt x="176" y="82"/>
                </a:lnTo>
                <a:lnTo>
                  <a:pt x="176" y="84"/>
                </a:lnTo>
                <a:lnTo>
                  <a:pt x="176" y="82"/>
                </a:lnTo>
                <a:lnTo>
                  <a:pt x="178" y="82"/>
                </a:lnTo>
                <a:lnTo>
                  <a:pt x="178" y="84"/>
                </a:lnTo>
                <a:lnTo>
                  <a:pt x="176" y="84"/>
                </a:lnTo>
                <a:lnTo>
                  <a:pt x="178" y="84"/>
                </a:lnTo>
                <a:lnTo>
                  <a:pt x="178" y="86"/>
                </a:lnTo>
                <a:lnTo>
                  <a:pt x="180" y="86"/>
                </a:lnTo>
                <a:lnTo>
                  <a:pt x="180" y="84"/>
                </a:lnTo>
                <a:lnTo>
                  <a:pt x="180" y="86"/>
                </a:lnTo>
                <a:lnTo>
                  <a:pt x="182" y="86"/>
                </a:lnTo>
                <a:lnTo>
                  <a:pt x="182" y="86"/>
                </a:lnTo>
                <a:lnTo>
                  <a:pt x="182" y="86"/>
                </a:lnTo>
                <a:lnTo>
                  <a:pt x="180" y="86"/>
                </a:lnTo>
                <a:lnTo>
                  <a:pt x="180" y="86"/>
                </a:lnTo>
                <a:lnTo>
                  <a:pt x="182" y="86"/>
                </a:lnTo>
                <a:lnTo>
                  <a:pt x="180" y="86"/>
                </a:lnTo>
                <a:lnTo>
                  <a:pt x="182" y="86"/>
                </a:lnTo>
                <a:lnTo>
                  <a:pt x="182" y="88"/>
                </a:lnTo>
                <a:lnTo>
                  <a:pt x="184" y="88"/>
                </a:lnTo>
                <a:lnTo>
                  <a:pt x="184" y="86"/>
                </a:lnTo>
                <a:lnTo>
                  <a:pt x="184" y="88"/>
                </a:lnTo>
                <a:lnTo>
                  <a:pt x="186" y="88"/>
                </a:lnTo>
                <a:lnTo>
                  <a:pt x="186" y="90"/>
                </a:lnTo>
                <a:lnTo>
                  <a:pt x="186" y="92"/>
                </a:lnTo>
                <a:lnTo>
                  <a:pt x="188" y="92"/>
                </a:lnTo>
                <a:lnTo>
                  <a:pt x="190" y="92"/>
                </a:lnTo>
                <a:lnTo>
                  <a:pt x="192" y="92"/>
                </a:lnTo>
                <a:lnTo>
                  <a:pt x="192" y="94"/>
                </a:lnTo>
                <a:lnTo>
                  <a:pt x="192" y="92"/>
                </a:lnTo>
                <a:lnTo>
                  <a:pt x="194" y="92"/>
                </a:lnTo>
                <a:lnTo>
                  <a:pt x="194" y="94"/>
                </a:lnTo>
                <a:lnTo>
                  <a:pt x="196" y="94"/>
                </a:lnTo>
                <a:lnTo>
                  <a:pt x="196" y="96"/>
                </a:lnTo>
                <a:lnTo>
                  <a:pt x="198" y="96"/>
                </a:lnTo>
                <a:lnTo>
                  <a:pt x="198" y="94"/>
                </a:lnTo>
                <a:lnTo>
                  <a:pt x="198" y="96"/>
                </a:lnTo>
                <a:lnTo>
                  <a:pt x="198" y="96"/>
                </a:lnTo>
                <a:lnTo>
                  <a:pt x="198" y="96"/>
                </a:lnTo>
                <a:lnTo>
                  <a:pt x="198" y="96"/>
                </a:lnTo>
                <a:lnTo>
                  <a:pt x="198" y="98"/>
                </a:lnTo>
                <a:lnTo>
                  <a:pt x="198" y="100"/>
                </a:lnTo>
                <a:lnTo>
                  <a:pt x="198" y="102"/>
                </a:lnTo>
                <a:lnTo>
                  <a:pt x="200" y="102"/>
                </a:lnTo>
                <a:lnTo>
                  <a:pt x="200" y="104"/>
                </a:lnTo>
                <a:lnTo>
                  <a:pt x="200" y="102"/>
                </a:lnTo>
                <a:lnTo>
                  <a:pt x="200" y="104"/>
                </a:lnTo>
                <a:lnTo>
                  <a:pt x="202" y="104"/>
                </a:lnTo>
                <a:lnTo>
                  <a:pt x="202" y="106"/>
                </a:lnTo>
                <a:lnTo>
                  <a:pt x="204" y="106"/>
                </a:lnTo>
                <a:lnTo>
                  <a:pt x="202" y="106"/>
                </a:lnTo>
                <a:lnTo>
                  <a:pt x="204" y="106"/>
                </a:lnTo>
                <a:lnTo>
                  <a:pt x="202" y="106"/>
                </a:lnTo>
                <a:lnTo>
                  <a:pt x="204" y="108"/>
                </a:lnTo>
                <a:lnTo>
                  <a:pt x="204" y="106"/>
                </a:lnTo>
                <a:lnTo>
                  <a:pt x="204" y="108"/>
                </a:lnTo>
                <a:lnTo>
                  <a:pt x="204" y="110"/>
                </a:lnTo>
                <a:lnTo>
                  <a:pt x="204" y="112"/>
                </a:lnTo>
                <a:lnTo>
                  <a:pt x="204" y="114"/>
                </a:lnTo>
                <a:lnTo>
                  <a:pt x="206" y="114"/>
                </a:lnTo>
                <a:lnTo>
                  <a:pt x="206" y="116"/>
                </a:lnTo>
                <a:lnTo>
                  <a:pt x="206" y="118"/>
                </a:lnTo>
                <a:lnTo>
                  <a:pt x="206" y="120"/>
                </a:lnTo>
                <a:lnTo>
                  <a:pt x="208" y="120"/>
                </a:lnTo>
                <a:lnTo>
                  <a:pt x="210" y="120"/>
                </a:lnTo>
                <a:lnTo>
                  <a:pt x="212" y="120"/>
                </a:lnTo>
                <a:lnTo>
                  <a:pt x="212" y="122"/>
                </a:lnTo>
                <a:lnTo>
                  <a:pt x="214" y="122"/>
                </a:lnTo>
                <a:lnTo>
                  <a:pt x="216" y="122"/>
                </a:lnTo>
                <a:lnTo>
                  <a:pt x="216" y="124"/>
                </a:lnTo>
                <a:lnTo>
                  <a:pt x="218" y="124"/>
                </a:lnTo>
                <a:lnTo>
                  <a:pt x="218" y="126"/>
                </a:lnTo>
                <a:lnTo>
                  <a:pt x="218" y="128"/>
                </a:lnTo>
                <a:lnTo>
                  <a:pt x="218" y="130"/>
                </a:lnTo>
                <a:lnTo>
                  <a:pt x="220" y="130"/>
                </a:lnTo>
                <a:lnTo>
                  <a:pt x="218" y="130"/>
                </a:lnTo>
                <a:lnTo>
                  <a:pt x="220" y="130"/>
                </a:lnTo>
                <a:lnTo>
                  <a:pt x="220" y="132"/>
                </a:lnTo>
                <a:lnTo>
                  <a:pt x="222" y="132"/>
                </a:lnTo>
                <a:lnTo>
                  <a:pt x="222" y="134"/>
                </a:lnTo>
                <a:lnTo>
                  <a:pt x="222" y="134"/>
                </a:lnTo>
                <a:lnTo>
                  <a:pt x="222" y="136"/>
                </a:lnTo>
                <a:lnTo>
                  <a:pt x="222" y="138"/>
                </a:lnTo>
                <a:lnTo>
                  <a:pt x="224" y="138"/>
                </a:lnTo>
                <a:lnTo>
                  <a:pt x="224" y="140"/>
                </a:lnTo>
                <a:lnTo>
                  <a:pt x="224" y="138"/>
                </a:lnTo>
                <a:lnTo>
                  <a:pt x="224" y="140"/>
                </a:lnTo>
                <a:lnTo>
                  <a:pt x="224" y="142"/>
                </a:lnTo>
                <a:lnTo>
                  <a:pt x="226" y="142"/>
                </a:lnTo>
                <a:lnTo>
                  <a:pt x="226" y="144"/>
                </a:lnTo>
                <a:lnTo>
                  <a:pt x="228" y="144"/>
                </a:lnTo>
                <a:lnTo>
                  <a:pt x="230" y="144"/>
                </a:lnTo>
                <a:lnTo>
                  <a:pt x="230" y="142"/>
                </a:lnTo>
                <a:lnTo>
                  <a:pt x="232" y="142"/>
                </a:lnTo>
                <a:lnTo>
                  <a:pt x="232" y="144"/>
                </a:lnTo>
                <a:lnTo>
                  <a:pt x="234" y="144"/>
                </a:lnTo>
                <a:lnTo>
                  <a:pt x="234" y="146"/>
                </a:lnTo>
                <a:lnTo>
                  <a:pt x="236" y="146"/>
                </a:lnTo>
                <a:lnTo>
                  <a:pt x="238" y="146"/>
                </a:lnTo>
                <a:lnTo>
                  <a:pt x="240" y="146"/>
                </a:lnTo>
                <a:lnTo>
                  <a:pt x="238" y="146"/>
                </a:lnTo>
                <a:lnTo>
                  <a:pt x="238" y="148"/>
                </a:lnTo>
                <a:lnTo>
                  <a:pt x="238" y="150"/>
                </a:lnTo>
                <a:lnTo>
                  <a:pt x="236" y="150"/>
                </a:lnTo>
                <a:lnTo>
                  <a:pt x="236" y="152"/>
                </a:lnTo>
                <a:lnTo>
                  <a:pt x="236" y="154"/>
                </a:lnTo>
                <a:lnTo>
                  <a:pt x="234" y="154"/>
                </a:lnTo>
                <a:lnTo>
                  <a:pt x="234" y="156"/>
                </a:lnTo>
                <a:lnTo>
                  <a:pt x="232" y="156"/>
                </a:lnTo>
                <a:lnTo>
                  <a:pt x="232" y="158"/>
                </a:lnTo>
                <a:lnTo>
                  <a:pt x="232" y="160"/>
                </a:lnTo>
                <a:lnTo>
                  <a:pt x="230" y="160"/>
                </a:lnTo>
                <a:lnTo>
                  <a:pt x="230" y="162"/>
                </a:lnTo>
                <a:lnTo>
                  <a:pt x="228" y="164"/>
                </a:lnTo>
                <a:lnTo>
                  <a:pt x="228" y="166"/>
                </a:lnTo>
                <a:lnTo>
                  <a:pt x="228" y="168"/>
                </a:lnTo>
                <a:lnTo>
                  <a:pt x="228" y="170"/>
                </a:lnTo>
                <a:lnTo>
                  <a:pt x="228" y="172"/>
                </a:lnTo>
                <a:lnTo>
                  <a:pt x="228" y="174"/>
                </a:lnTo>
                <a:lnTo>
                  <a:pt x="228" y="176"/>
                </a:lnTo>
                <a:lnTo>
                  <a:pt x="228" y="178"/>
                </a:lnTo>
                <a:lnTo>
                  <a:pt x="226" y="178"/>
                </a:lnTo>
                <a:lnTo>
                  <a:pt x="226" y="180"/>
                </a:lnTo>
                <a:lnTo>
                  <a:pt x="226" y="182"/>
                </a:lnTo>
                <a:lnTo>
                  <a:pt x="224" y="182"/>
                </a:lnTo>
                <a:lnTo>
                  <a:pt x="224" y="182"/>
                </a:lnTo>
                <a:lnTo>
                  <a:pt x="224" y="182"/>
                </a:lnTo>
                <a:lnTo>
                  <a:pt x="224" y="182"/>
                </a:lnTo>
                <a:lnTo>
                  <a:pt x="224" y="184"/>
                </a:lnTo>
                <a:lnTo>
                  <a:pt x="224" y="182"/>
                </a:lnTo>
                <a:lnTo>
                  <a:pt x="222" y="182"/>
                </a:lnTo>
                <a:lnTo>
                  <a:pt x="220" y="182"/>
                </a:lnTo>
                <a:lnTo>
                  <a:pt x="222" y="182"/>
                </a:lnTo>
                <a:lnTo>
                  <a:pt x="222" y="184"/>
                </a:lnTo>
                <a:lnTo>
                  <a:pt x="220" y="184"/>
                </a:lnTo>
                <a:lnTo>
                  <a:pt x="220" y="182"/>
                </a:lnTo>
                <a:lnTo>
                  <a:pt x="220" y="184"/>
                </a:lnTo>
                <a:lnTo>
                  <a:pt x="220" y="182"/>
                </a:lnTo>
                <a:lnTo>
                  <a:pt x="218" y="182"/>
                </a:lnTo>
                <a:lnTo>
                  <a:pt x="218" y="184"/>
                </a:lnTo>
                <a:lnTo>
                  <a:pt x="218" y="182"/>
                </a:lnTo>
                <a:lnTo>
                  <a:pt x="218" y="184"/>
                </a:lnTo>
                <a:lnTo>
                  <a:pt x="220" y="182"/>
                </a:lnTo>
                <a:lnTo>
                  <a:pt x="220" y="184"/>
                </a:lnTo>
                <a:lnTo>
                  <a:pt x="220" y="182"/>
                </a:lnTo>
                <a:lnTo>
                  <a:pt x="220" y="184"/>
                </a:lnTo>
                <a:lnTo>
                  <a:pt x="220" y="186"/>
                </a:lnTo>
                <a:lnTo>
                  <a:pt x="218" y="186"/>
                </a:lnTo>
                <a:lnTo>
                  <a:pt x="216" y="186"/>
                </a:lnTo>
                <a:lnTo>
                  <a:pt x="218" y="186"/>
                </a:lnTo>
                <a:lnTo>
                  <a:pt x="220" y="186"/>
                </a:lnTo>
                <a:lnTo>
                  <a:pt x="220" y="184"/>
                </a:lnTo>
                <a:lnTo>
                  <a:pt x="222" y="184"/>
                </a:lnTo>
                <a:lnTo>
                  <a:pt x="220" y="184"/>
                </a:lnTo>
                <a:lnTo>
                  <a:pt x="220" y="186"/>
                </a:lnTo>
                <a:lnTo>
                  <a:pt x="220" y="184"/>
                </a:lnTo>
                <a:lnTo>
                  <a:pt x="222" y="184"/>
                </a:lnTo>
                <a:lnTo>
                  <a:pt x="222" y="186"/>
                </a:lnTo>
                <a:lnTo>
                  <a:pt x="222" y="184"/>
                </a:lnTo>
                <a:lnTo>
                  <a:pt x="224" y="184"/>
                </a:lnTo>
                <a:lnTo>
                  <a:pt x="224" y="186"/>
                </a:lnTo>
                <a:lnTo>
                  <a:pt x="226" y="186"/>
                </a:lnTo>
                <a:lnTo>
                  <a:pt x="226" y="188"/>
                </a:lnTo>
                <a:lnTo>
                  <a:pt x="224" y="188"/>
                </a:lnTo>
                <a:lnTo>
                  <a:pt x="224" y="186"/>
                </a:lnTo>
                <a:lnTo>
                  <a:pt x="224" y="188"/>
                </a:lnTo>
                <a:lnTo>
                  <a:pt x="224" y="186"/>
                </a:lnTo>
                <a:lnTo>
                  <a:pt x="224" y="188"/>
                </a:lnTo>
                <a:lnTo>
                  <a:pt x="222" y="188"/>
                </a:lnTo>
                <a:lnTo>
                  <a:pt x="222" y="186"/>
                </a:lnTo>
                <a:lnTo>
                  <a:pt x="222" y="188"/>
                </a:lnTo>
                <a:lnTo>
                  <a:pt x="220" y="186"/>
                </a:lnTo>
                <a:lnTo>
                  <a:pt x="222" y="186"/>
                </a:lnTo>
                <a:lnTo>
                  <a:pt x="220" y="186"/>
                </a:lnTo>
                <a:lnTo>
                  <a:pt x="218" y="186"/>
                </a:lnTo>
                <a:lnTo>
                  <a:pt x="218" y="188"/>
                </a:lnTo>
                <a:lnTo>
                  <a:pt x="218" y="186"/>
                </a:lnTo>
                <a:lnTo>
                  <a:pt x="218" y="188"/>
                </a:lnTo>
                <a:lnTo>
                  <a:pt x="216" y="188"/>
                </a:lnTo>
                <a:lnTo>
                  <a:pt x="218" y="188"/>
                </a:lnTo>
                <a:lnTo>
                  <a:pt x="220" y="188"/>
                </a:lnTo>
                <a:lnTo>
                  <a:pt x="218" y="188"/>
                </a:lnTo>
                <a:lnTo>
                  <a:pt x="218" y="190"/>
                </a:lnTo>
                <a:lnTo>
                  <a:pt x="220" y="190"/>
                </a:lnTo>
                <a:lnTo>
                  <a:pt x="220" y="192"/>
                </a:lnTo>
                <a:lnTo>
                  <a:pt x="218" y="192"/>
                </a:lnTo>
                <a:lnTo>
                  <a:pt x="218" y="190"/>
                </a:lnTo>
                <a:lnTo>
                  <a:pt x="216" y="190"/>
                </a:lnTo>
                <a:lnTo>
                  <a:pt x="218" y="190"/>
                </a:lnTo>
                <a:lnTo>
                  <a:pt x="218" y="192"/>
                </a:lnTo>
                <a:lnTo>
                  <a:pt x="220" y="192"/>
                </a:lnTo>
                <a:lnTo>
                  <a:pt x="218" y="192"/>
                </a:lnTo>
                <a:lnTo>
                  <a:pt x="218" y="194"/>
                </a:lnTo>
                <a:lnTo>
                  <a:pt x="218" y="192"/>
                </a:lnTo>
                <a:lnTo>
                  <a:pt x="218" y="194"/>
                </a:lnTo>
                <a:lnTo>
                  <a:pt x="218" y="196"/>
                </a:lnTo>
                <a:lnTo>
                  <a:pt x="216" y="196"/>
                </a:lnTo>
                <a:lnTo>
                  <a:pt x="218" y="196"/>
                </a:lnTo>
                <a:lnTo>
                  <a:pt x="216" y="196"/>
                </a:lnTo>
                <a:lnTo>
                  <a:pt x="216" y="198"/>
                </a:lnTo>
                <a:lnTo>
                  <a:pt x="218" y="198"/>
                </a:lnTo>
                <a:lnTo>
                  <a:pt x="216" y="198"/>
                </a:lnTo>
                <a:lnTo>
                  <a:pt x="216" y="200"/>
                </a:lnTo>
                <a:lnTo>
                  <a:pt x="216" y="198"/>
                </a:lnTo>
                <a:lnTo>
                  <a:pt x="214" y="198"/>
                </a:lnTo>
                <a:lnTo>
                  <a:pt x="216" y="198"/>
                </a:lnTo>
                <a:lnTo>
                  <a:pt x="214" y="198"/>
                </a:lnTo>
                <a:lnTo>
                  <a:pt x="216" y="198"/>
                </a:lnTo>
                <a:lnTo>
                  <a:pt x="216" y="200"/>
                </a:lnTo>
                <a:lnTo>
                  <a:pt x="214" y="200"/>
                </a:lnTo>
                <a:lnTo>
                  <a:pt x="216" y="200"/>
                </a:lnTo>
                <a:lnTo>
                  <a:pt x="214" y="200"/>
                </a:lnTo>
                <a:lnTo>
                  <a:pt x="214" y="198"/>
                </a:lnTo>
                <a:lnTo>
                  <a:pt x="214" y="196"/>
                </a:lnTo>
                <a:lnTo>
                  <a:pt x="214" y="198"/>
                </a:lnTo>
                <a:lnTo>
                  <a:pt x="214" y="196"/>
                </a:lnTo>
                <a:lnTo>
                  <a:pt x="214" y="198"/>
                </a:lnTo>
                <a:lnTo>
                  <a:pt x="214" y="196"/>
                </a:lnTo>
                <a:lnTo>
                  <a:pt x="212" y="196"/>
                </a:lnTo>
                <a:lnTo>
                  <a:pt x="214" y="196"/>
                </a:lnTo>
                <a:lnTo>
                  <a:pt x="212" y="196"/>
                </a:lnTo>
                <a:lnTo>
                  <a:pt x="212" y="194"/>
                </a:lnTo>
                <a:lnTo>
                  <a:pt x="212" y="196"/>
                </a:lnTo>
                <a:lnTo>
                  <a:pt x="212" y="194"/>
                </a:lnTo>
                <a:lnTo>
                  <a:pt x="212" y="196"/>
                </a:lnTo>
                <a:lnTo>
                  <a:pt x="210" y="196"/>
                </a:lnTo>
                <a:lnTo>
                  <a:pt x="210" y="194"/>
                </a:lnTo>
                <a:lnTo>
                  <a:pt x="210" y="196"/>
                </a:lnTo>
                <a:lnTo>
                  <a:pt x="208" y="196"/>
                </a:lnTo>
                <a:lnTo>
                  <a:pt x="210" y="196"/>
                </a:lnTo>
                <a:lnTo>
                  <a:pt x="212" y="196"/>
                </a:lnTo>
                <a:lnTo>
                  <a:pt x="210" y="196"/>
                </a:lnTo>
                <a:lnTo>
                  <a:pt x="212" y="196"/>
                </a:lnTo>
                <a:lnTo>
                  <a:pt x="210" y="196"/>
                </a:lnTo>
                <a:lnTo>
                  <a:pt x="212" y="196"/>
                </a:lnTo>
                <a:lnTo>
                  <a:pt x="210" y="196"/>
                </a:lnTo>
                <a:lnTo>
                  <a:pt x="212" y="196"/>
                </a:lnTo>
                <a:lnTo>
                  <a:pt x="212" y="198"/>
                </a:lnTo>
                <a:lnTo>
                  <a:pt x="212" y="200"/>
                </a:lnTo>
                <a:lnTo>
                  <a:pt x="212" y="198"/>
                </a:lnTo>
                <a:lnTo>
                  <a:pt x="212" y="200"/>
                </a:lnTo>
                <a:lnTo>
                  <a:pt x="214" y="200"/>
                </a:lnTo>
                <a:lnTo>
                  <a:pt x="212" y="200"/>
                </a:lnTo>
                <a:lnTo>
                  <a:pt x="214" y="200"/>
                </a:lnTo>
                <a:lnTo>
                  <a:pt x="212" y="200"/>
                </a:lnTo>
                <a:lnTo>
                  <a:pt x="214" y="200"/>
                </a:lnTo>
                <a:lnTo>
                  <a:pt x="212" y="200"/>
                </a:lnTo>
                <a:lnTo>
                  <a:pt x="212" y="202"/>
                </a:lnTo>
                <a:lnTo>
                  <a:pt x="210" y="202"/>
                </a:lnTo>
                <a:lnTo>
                  <a:pt x="212" y="202"/>
                </a:lnTo>
                <a:lnTo>
                  <a:pt x="212" y="200"/>
                </a:lnTo>
                <a:lnTo>
                  <a:pt x="212" y="202"/>
                </a:lnTo>
                <a:lnTo>
                  <a:pt x="212" y="204"/>
                </a:lnTo>
                <a:lnTo>
                  <a:pt x="214" y="204"/>
                </a:lnTo>
                <a:lnTo>
                  <a:pt x="214" y="202"/>
                </a:lnTo>
                <a:lnTo>
                  <a:pt x="214" y="204"/>
                </a:lnTo>
                <a:lnTo>
                  <a:pt x="212" y="204"/>
                </a:lnTo>
                <a:lnTo>
                  <a:pt x="214" y="204"/>
                </a:lnTo>
                <a:lnTo>
                  <a:pt x="212" y="204"/>
                </a:lnTo>
                <a:lnTo>
                  <a:pt x="214" y="204"/>
                </a:lnTo>
                <a:lnTo>
                  <a:pt x="212" y="204"/>
                </a:lnTo>
                <a:lnTo>
                  <a:pt x="214" y="204"/>
                </a:lnTo>
                <a:lnTo>
                  <a:pt x="214" y="206"/>
                </a:lnTo>
                <a:lnTo>
                  <a:pt x="214" y="204"/>
                </a:lnTo>
                <a:lnTo>
                  <a:pt x="216" y="204"/>
                </a:lnTo>
                <a:lnTo>
                  <a:pt x="214" y="204"/>
                </a:lnTo>
                <a:lnTo>
                  <a:pt x="216" y="204"/>
                </a:lnTo>
                <a:lnTo>
                  <a:pt x="216" y="206"/>
                </a:lnTo>
                <a:lnTo>
                  <a:pt x="218" y="206"/>
                </a:lnTo>
                <a:lnTo>
                  <a:pt x="216" y="206"/>
                </a:lnTo>
                <a:lnTo>
                  <a:pt x="214" y="206"/>
                </a:lnTo>
                <a:lnTo>
                  <a:pt x="214" y="208"/>
                </a:lnTo>
                <a:lnTo>
                  <a:pt x="214" y="206"/>
                </a:lnTo>
                <a:lnTo>
                  <a:pt x="214" y="208"/>
                </a:lnTo>
                <a:lnTo>
                  <a:pt x="212" y="208"/>
                </a:lnTo>
                <a:lnTo>
                  <a:pt x="214" y="208"/>
                </a:lnTo>
                <a:lnTo>
                  <a:pt x="214" y="206"/>
                </a:lnTo>
                <a:lnTo>
                  <a:pt x="214" y="208"/>
                </a:lnTo>
                <a:lnTo>
                  <a:pt x="212" y="208"/>
                </a:lnTo>
                <a:lnTo>
                  <a:pt x="214" y="208"/>
                </a:lnTo>
                <a:lnTo>
                  <a:pt x="212" y="208"/>
                </a:lnTo>
                <a:lnTo>
                  <a:pt x="212" y="210"/>
                </a:lnTo>
                <a:lnTo>
                  <a:pt x="212" y="208"/>
                </a:lnTo>
                <a:lnTo>
                  <a:pt x="210" y="208"/>
                </a:lnTo>
                <a:lnTo>
                  <a:pt x="212" y="208"/>
                </a:lnTo>
                <a:lnTo>
                  <a:pt x="212" y="210"/>
                </a:lnTo>
                <a:lnTo>
                  <a:pt x="214" y="210"/>
                </a:lnTo>
                <a:lnTo>
                  <a:pt x="214" y="208"/>
                </a:lnTo>
                <a:lnTo>
                  <a:pt x="216" y="208"/>
                </a:lnTo>
                <a:lnTo>
                  <a:pt x="216" y="210"/>
                </a:lnTo>
                <a:lnTo>
                  <a:pt x="214" y="210"/>
                </a:lnTo>
                <a:lnTo>
                  <a:pt x="212" y="210"/>
                </a:lnTo>
                <a:lnTo>
                  <a:pt x="214" y="210"/>
                </a:lnTo>
                <a:lnTo>
                  <a:pt x="216" y="210"/>
                </a:lnTo>
                <a:lnTo>
                  <a:pt x="218" y="210"/>
                </a:lnTo>
                <a:lnTo>
                  <a:pt x="216" y="210"/>
                </a:lnTo>
                <a:lnTo>
                  <a:pt x="216" y="212"/>
                </a:lnTo>
                <a:lnTo>
                  <a:pt x="216" y="214"/>
                </a:lnTo>
                <a:lnTo>
                  <a:pt x="218" y="214"/>
                </a:lnTo>
                <a:lnTo>
                  <a:pt x="216" y="214"/>
                </a:lnTo>
                <a:lnTo>
                  <a:pt x="218" y="214"/>
                </a:lnTo>
                <a:lnTo>
                  <a:pt x="218" y="216"/>
                </a:lnTo>
                <a:lnTo>
                  <a:pt x="216" y="216"/>
                </a:lnTo>
                <a:lnTo>
                  <a:pt x="216" y="214"/>
                </a:lnTo>
                <a:lnTo>
                  <a:pt x="214" y="214"/>
                </a:lnTo>
                <a:lnTo>
                  <a:pt x="214" y="216"/>
                </a:lnTo>
                <a:lnTo>
                  <a:pt x="212" y="216"/>
                </a:lnTo>
                <a:lnTo>
                  <a:pt x="214" y="216"/>
                </a:lnTo>
                <a:lnTo>
                  <a:pt x="214" y="218"/>
                </a:lnTo>
                <a:lnTo>
                  <a:pt x="214" y="216"/>
                </a:lnTo>
                <a:lnTo>
                  <a:pt x="214" y="218"/>
                </a:lnTo>
                <a:lnTo>
                  <a:pt x="212" y="218"/>
                </a:lnTo>
                <a:lnTo>
                  <a:pt x="210" y="218"/>
                </a:lnTo>
                <a:lnTo>
                  <a:pt x="212" y="218"/>
                </a:lnTo>
                <a:lnTo>
                  <a:pt x="214" y="218"/>
                </a:lnTo>
                <a:lnTo>
                  <a:pt x="212" y="218"/>
                </a:lnTo>
                <a:lnTo>
                  <a:pt x="214" y="218"/>
                </a:lnTo>
                <a:lnTo>
                  <a:pt x="214" y="216"/>
                </a:lnTo>
                <a:lnTo>
                  <a:pt x="214" y="218"/>
                </a:lnTo>
                <a:lnTo>
                  <a:pt x="214" y="216"/>
                </a:lnTo>
                <a:lnTo>
                  <a:pt x="214" y="218"/>
                </a:lnTo>
                <a:lnTo>
                  <a:pt x="214" y="216"/>
                </a:lnTo>
                <a:lnTo>
                  <a:pt x="216" y="216"/>
                </a:lnTo>
                <a:lnTo>
                  <a:pt x="216" y="218"/>
                </a:lnTo>
                <a:lnTo>
                  <a:pt x="218" y="218"/>
                </a:lnTo>
                <a:lnTo>
                  <a:pt x="218" y="220"/>
                </a:lnTo>
                <a:lnTo>
                  <a:pt x="220" y="220"/>
                </a:lnTo>
                <a:lnTo>
                  <a:pt x="218" y="220"/>
                </a:lnTo>
                <a:lnTo>
                  <a:pt x="220" y="220"/>
                </a:lnTo>
                <a:lnTo>
                  <a:pt x="220" y="222"/>
                </a:lnTo>
                <a:lnTo>
                  <a:pt x="218" y="222"/>
                </a:lnTo>
                <a:lnTo>
                  <a:pt x="218" y="220"/>
                </a:lnTo>
                <a:lnTo>
                  <a:pt x="218" y="222"/>
                </a:lnTo>
                <a:lnTo>
                  <a:pt x="220" y="222"/>
                </a:lnTo>
                <a:lnTo>
                  <a:pt x="218" y="222"/>
                </a:lnTo>
                <a:lnTo>
                  <a:pt x="218" y="224"/>
                </a:lnTo>
                <a:lnTo>
                  <a:pt x="218" y="222"/>
                </a:lnTo>
                <a:lnTo>
                  <a:pt x="218" y="224"/>
                </a:lnTo>
                <a:lnTo>
                  <a:pt x="218" y="222"/>
                </a:lnTo>
                <a:lnTo>
                  <a:pt x="216" y="222"/>
                </a:lnTo>
                <a:lnTo>
                  <a:pt x="218" y="222"/>
                </a:lnTo>
                <a:lnTo>
                  <a:pt x="218" y="220"/>
                </a:lnTo>
                <a:lnTo>
                  <a:pt x="218" y="222"/>
                </a:lnTo>
                <a:lnTo>
                  <a:pt x="216" y="222"/>
                </a:lnTo>
                <a:lnTo>
                  <a:pt x="218" y="222"/>
                </a:lnTo>
                <a:lnTo>
                  <a:pt x="216" y="222"/>
                </a:lnTo>
                <a:lnTo>
                  <a:pt x="218" y="222"/>
                </a:lnTo>
                <a:lnTo>
                  <a:pt x="218" y="224"/>
                </a:lnTo>
                <a:lnTo>
                  <a:pt x="216" y="224"/>
                </a:lnTo>
                <a:lnTo>
                  <a:pt x="216" y="222"/>
                </a:lnTo>
                <a:lnTo>
                  <a:pt x="216" y="224"/>
                </a:lnTo>
                <a:lnTo>
                  <a:pt x="216" y="222"/>
                </a:lnTo>
                <a:lnTo>
                  <a:pt x="216" y="224"/>
                </a:lnTo>
                <a:lnTo>
                  <a:pt x="214" y="224"/>
                </a:lnTo>
                <a:lnTo>
                  <a:pt x="216" y="224"/>
                </a:lnTo>
                <a:lnTo>
                  <a:pt x="216" y="222"/>
                </a:lnTo>
                <a:lnTo>
                  <a:pt x="214" y="222"/>
                </a:lnTo>
                <a:lnTo>
                  <a:pt x="214" y="224"/>
                </a:lnTo>
                <a:lnTo>
                  <a:pt x="214" y="222"/>
                </a:lnTo>
                <a:lnTo>
                  <a:pt x="214" y="224"/>
                </a:lnTo>
                <a:lnTo>
                  <a:pt x="214" y="222"/>
                </a:lnTo>
                <a:lnTo>
                  <a:pt x="216" y="222"/>
                </a:lnTo>
                <a:lnTo>
                  <a:pt x="214" y="222"/>
                </a:lnTo>
                <a:lnTo>
                  <a:pt x="214" y="224"/>
                </a:lnTo>
                <a:lnTo>
                  <a:pt x="214" y="222"/>
                </a:lnTo>
                <a:lnTo>
                  <a:pt x="214" y="224"/>
                </a:lnTo>
                <a:lnTo>
                  <a:pt x="214" y="222"/>
                </a:lnTo>
                <a:lnTo>
                  <a:pt x="214" y="224"/>
                </a:lnTo>
                <a:lnTo>
                  <a:pt x="214" y="222"/>
                </a:lnTo>
                <a:lnTo>
                  <a:pt x="214" y="224"/>
                </a:lnTo>
                <a:lnTo>
                  <a:pt x="216" y="224"/>
                </a:lnTo>
                <a:lnTo>
                  <a:pt x="214" y="224"/>
                </a:lnTo>
                <a:lnTo>
                  <a:pt x="216" y="224"/>
                </a:lnTo>
                <a:lnTo>
                  <a:pt x="214" y="224"/>
                </a:lnTo>
                <a:lnTo>
                  <a:pt x="216" y="224"/>
                </a:lnTo>
                <a:lnTo>
                  <a:pt x="216" y="222"/>
                </a:lnTo>
                <a:lnTo>
                  <a:pt x="216" y="224"/>
                </a:lnTo>
                <a:lnTo>
                  <a:pt x="214" y="224"/>
                </a:lnTo>
                <a:lnTo>
                  <a:pt x="212" y="224"/>
                </a:lnTo>
                <a:lnTo>
                  <a:pt x="212" y="222"/>
                </a:lnTo>
                <a:lnTo>
                  <a:pt x="212" y="224"/>
                </a:lnTo>
                <a:lnTo>
                  <a:pt x="212" y="222"/>
                </a:lnTo>
                <a:lnTo>
                  <a:pt x="212" y="224"/>
                </a:lnTo>
                <a:lnTo>
                  <a:pt x="210" y="224"/>
                </a:lnTo>
                <a:lnTo>
                  <a:pt x="212" y="222"/>
                </a:lnTo>
                <a:lnTo>
                  <a:pt x="210" y="222"/>
                </a:lnTo>
                <a:lnTo>
                  <a:pt x="210" y="224"/>
                </a:lnTo>
                <a:lnTo>
                  <a:pt x="208" y="224"/>
                </a:lnTo>
                <a:lnTo>
                  <a:pt x="206" y="224"/>
                </a:lnTo>
                <a:lnTo>
                  <a:pt x="206" y="222"/>
                </a:lnTo>
                <a:lnTo>
                  <a:pt x="206" y="224"/>
                </a:lnTo>
                <a:lnTo>
                  <a:pt x="204" y="224"/>
                </a:lnTo>
                <a:lnTo>
                  <a:pt x="204" y="222"/>
                </a:lnTo>
                <a:lnTo>
                  <a:pt x="202" y="222"/>
                </a:lnTo>
                <a:lnTo>
                  <a:pt x="200" y="222"/>
                </a:lnTo>
                <a:lnTo>
                  <a:pt x="198" y="222"/>
                </a:lnTo>
                <a:lnTo>
                  <a:pt x="198" y="220"/>
                </a:lnTo>
                <a:lnTo>
                  <a:pt x="198" y="222"/>
                </a:lnTo>
                <a:lnTo>
                  <a:pt x="198" y="222"/>
                </a:lnTo>
                <a:lnTo>
                  <a:pt x="198" y="220"/>
                </a:lnTo>
                <a:lnTo>
                  <a:pt x="198" y="222"/>
                </a:lnTo>
                <a:lnTo>
                  <a:pt x="198" y="224"/>
                </a:lnTo>
                <a:lnTo>
                  <a:pt x="196" y="224"/>
                </a:lnTo>
                <a:lnTo>
                  <a:pt x="194" y="224"/>
                </a:lnTo>
                <a:lnTo>
                  <a:pt x="196" y="224"/>
                </a:lnTo>
                <a:lnTo>
                  <a:pt x="196" y="226"/>
                </a:lnTo>
                <a:lnTo>
                  <a:pt x="194" y="226"/>
                </a:lnTo>
                <a:lnTo>
                  <a:pt x="196" y="226"/>
                </a:lnTo>
                <a:lnTo>
                  <a:pt x="194" y="226"/>
                </a:lnTo>
                <a:lnTo>
                  <a:pt x="194" y="228"/>
                </a:lnTo>
                <a:lnTo>
                  <a:pt x="194" y="230"/>
                </a:lnTo>
                <a:lnTo>
                  <a:pt x="194" y="230"/>
                </a:lnTo>
                <a:lnTo>
                  <a:pt x="196" y="230"/>
                </a:lnTo>
                <a:lnTo>
                  <a:pt x="196" y="232"/>
                </a:lnTo>
                <a:lnTo>
                  <a:pt x="196" y="234"/>
                </a:lnTo>
                <a:lnTo>
                  <a:pt x="198" y="234"/>
                </a:lnTo>
                <a:lnTo>
                  <a:pt x="198" y="236"/>
                </a:lnTo>
                <a:lnTo>
                  <a:pt x="198" y="238"/>
                </a:lnTo>
                <a:lnTo>
                  <a:pt x="198" y="240"/>
                </a:lnTo>
                <a:lnTo>
                  <a:pt x="198" y="242"/>
                </a:lnTo>
                <a:lnTo>
                  <a:pt x="196" y="242"/>
                </a:lnTo>
                <a:lnTo>
                  <a:pt x="198" y="242"/>
                </a:lnTo>
                <a:lnTo>
                  <a:pt x="198" y="244"/>
                </a:lnTo>
                <a:lnTo>
                  <a:pt x="196" y="244"/>
                </a:lnTo>
                <a:lnTo>
                  <a:pt x="198" y="244"/>
                </a:lnTo>
                <a:lnTo>
                  <a:pt x="196" y="244"/>
                </a:lnTo>
                <a:lnTo>
                  <a:pt x="198" y="244"/>
                </a:lnTo>
                <a:lnTo>
                  <a:pt x="198" y="246"/>
                </a:lnTo>
                <a:lnTo>
                  <a:pt x="196" y="246"/>
                </a:lnTo>
                <a:lnTo>
                  <a:pt x="194" y="246"/>
                </a:lnTo>
                <a:lnTo>
                  <a:pt x="192" y="246"/>
                </a:lnTo>
                <a:lnTo>
                  <a:pt x="192" y="248"/>
                </a:lnTo>
                <a:lnTo>
                  <a:pt x="192" y="246"/>
                </a:lnTo>
                <a:lnTo>
                  <a:pt x="192" y="248"/>
                </a:lnTo>
                <a:lnTo>
                  <a:pt x="190" y="248"/>
                </a:lnTo>
                <a:lnTo>
                  <a:pt x="190" y="246"/>
                </a:lnTo>
                <a:lnTo>
                  <a:pt x="188" y="246"/>
                </a:lnTo>
                <a:lnTo>
                  <a:pt x="188" y="244"/>
                </a:lnTo>
                <a:lnTo>
                  <a:pt x="188" y="242"/>
                </a:lnTo>
                <a:lnTo>
                  <a:pt x="188" y="240"/>
                </a:lnTo>
                <a:lnTo>
                  <a:pt x="186" y="240"/>
                </a:lnTo>
                <a:lnTo>
                  <a:pt x="186" y="238"/>
                </a:lnTo>
                <a:lnTo>
                  <a:pt x="186" y="236"/>
                </a:lnTo>
                <a:lnTo>
                  <a:pt x="184" y="236"/>
                </a:lnTo>
                <a:lnTo>
                  <a:pt x="182" y="236"/>
                </a:lnTo>
                <a:lnTo>
                  <a:pt x="178" y="236"/>
                </a:lnTo>
                <a:lnTo>
                  <a:pt x="176" y="236"/>
                </a:lnTo>
                <a:lnTo>
                  <a:pt x="174" y="236"/>
                </a:lnTo>
                <a:lnTo>
                  <a:pt x="172" y="236"/>
                </a:lnTo>
                <a:lnTo>
                  <a:pt x="170" y="236"/>
                </a:lnTo>
                <a:lnTo>
                  <a:pt x="170" y="238"/>
                </a:lnTo>
                <a:lnTo>
                  <a:pt x="168" y="238"/>
                </a:lnTo>
                <a:lnTo>
                  <a:pt x="166" y="238"/>
                </a:lnTo>
                <a:lnTo>
                  <a:pt x="164" y="238"/>
                </a:lnTo>
                <a:lnTo>
                  <a:pt x="162" y="238"/>
                </a:lnTo>
                <a:lnTo>
                  <a:pt x="160" y="238"/>
                </a:lnTo>
                <a:lnTo>
                  <a:pt x="158" y="238"/>
                </a:lnTo>
                <a:lnTo>
                  <a:pt x="156" y="238"/>
                </a:lnTo>
                <a:lnTo>
                  <a:pt x="154" y="238"/>
                </a:lnTo>
                <a:lnTo>
                  <a:pt x="152" y="238"/>
                </a:lnTo>
                <a:lnTo>
                  <a:pt x="150" y="238"/>
                </a:lnTo>
                <a:lnTo>
                  <a:pt x="150" y="238"/>
                </a:lnTo>
                <a:lnTo>
                  <a:pt x="148" y="238"/>
                </a:lnTo>
                <a:lnTo>
                  <a:pt x="146" y="238"/>
                </a:lnTo>
                <a:lnTo>
                  <a:pt x="146" y="240"/>
                </a:lnTo>
                <a:lnTo>
                  <a:pt x="144" y="240"/>
                </a:lnTo>
                <a:lnTo>
                  <a:pt x="142" y="240"/>
                </a:lnTo>
                <a:lnTo>
                  <a:pt x="140" y="240"/>
                </a:lnTo>
                <a:lnTo>
                  <a:pt x="138" y="240"/>
                </a:lnTo>
                <a:lnTo>
                  <a:pt x="136" y="240"/>
                </a:lnTo>
                <a:lnTo>
                  <a:pt x="134" y="240"/>
                </a:lnTo>
                <a:lnTo>
                  <a:pt x="132" y="240"/>
                </a:lnTo>
                <a:lnTo>
                  <a:pt x="130" y="240"/>
                </a:lnTo>
                <a:lnTo>
                  <a:pt x="128" y="240"/>
                </a:lnTo>
                <a:lnTo>
                  <a:pt x="126" y="240"/>
                </a:lnTo>
                <a:lnTo>
                  <a:pt x="124" y="240"/>
                </a:lnTo>
                <a:lnTo>
                  <a:pt x="122" y="240"/>
                </a:lnTo>
                <a:lnTo>
                  <a:pt x="120" y="240"/>
                </a:lnTo>
                <a:lnTo>
                  <a:pt x="118" y="240"/>
                </a:lnTo>
                <a:lnTo>
                  <a:pt x="116" y="240"/>
                </a:lnTo>
                <a:lnTo>
                  <a:pt x="116" y="242"/>
                </a:lnTo>
                <a:lnTo>
                  <a:pt x="114" y="242"/>
                </a:lnTo>
                <a:lnTo>
                  <a:pt x="112" y="242"/>
                </a:lnTo>
                <a:lnTo>
                  <a:pt x="110" y="242"/>
                </a:lnTo>
                <a:lnTo>
                  <a:pt x="108" y="242"/>
                </a:lnTo>
                <a:lnTo>
                  <a:pt x="106" y="242"/>
                </a:lnTo>
                <a:lnTo>
                  <a:pt x="104" y="242"/>
                </a:lnTo>
                <a:lnTo>
                  <a:pt x="102" y="242"/>
                </a:lnTo>
                <a:lnTo>
                  <a:pt x="100" y="242"/>
                </a:lnTo>
                <a:lnTo>
                  <a:pt x="100" y="242"/>
                </a:lnTo>
                <a:lnTo>
                  <a:pt x="98" y="242"/>
                </a:lnTo>
                <a:lnTo>
                  <a:pt x="96" y="242"/>
                </a:lnTo>
                <a:lnTo>
                  <a:pt x="94" y="242"/>
                </a:lnTo>
                <a:lnTo>
                  <a:pt x="92" y="242"/>
                </a:lnTo>
                <a:lnTo>
                  <a:pt x="90" y="242"/>
                </a:lnTo>
                <a:lnTo>
                  <a:pt x="88" y="242"/>
                </a:lnTo>
                <a:lnTo>
                  <a:pt x="88" y="244"/>
                </a:lnTo>
                <a:lnTo>
                  <a:pt x="86" y="244"/>
                </a:lnTo>
                <a:lnTo>
                  <a:pt x="84" y="244"/>
                </a:lnTo>
                <a:lnTo>
                  <a:pt x="82" y="244"/>
                </a:lnTo>
                <a:lnTo>
                  <a:pt x="80" y="244"/>
                </a:lnTo>
                <a:lnTo>
                  <a:pt x="78" y="244"/>
                </a:lnTo>
                <a:lnTo>
                  <a:pt x="76" y="244"/>
                </a:lnTo>
                <a:lnTo>
                  <a:pt x="74" y="244"/>
                </a:lnTo>
                <a:lnTo>
                  <a:pt x="72" y="244"/>
                </a:lnTo>
                <a:lnTo>
                  <a:pt x="70" y="244"/>
                </a:lnTo>
                <a:lnTo>
                  <a:pt x="68" y="244"/>
                </a:lnTo>
                <a:lnTo>
                  <a:pt x="66" y="244"/>
                </a:lnTo>
                <a:lnTo>
                  <a:pt x="64" y="244"/>
                </a:lnTo>
                <a:lnTo>
                  <a:pt x="62" y="244"/>
                </a:lnTo>
                <a:lnTo>
                  <a:pt x="60" y="244"/>
                </a:lnTo>
                <a:lnTo>
                  <a:pt x="58" y="244"/>
                </a:lnTo>
                <a:lnTo>
                  <a:pt x="56" y="244"/>
                </a:lnTo>
                <a:lnTo>
                  <a:pt x="56" y="242"/>
                </a:lnTo>
                <a:lnTo>
                  <a:pt x="54" y="242"/>
                </a:lnTo>
                <a:lnTo>
                  <a:pt x="54" y="240"/>
                </a:lnTo>
                <a:lnTo>
                  <a:pt x="52" y="240"/>
                </a:lnTo>
                <a:lnTo>
                  <a:pt x="52" y="238"/>
                </a:lnTo>
                <a:lnTo>
                  <a:pt x="54" y="238"/>
                </a:lnTo>
                <a:lnTo>
                  <a:pt x="52" y="238"/>
                </a:lnTo>
                <a:lnTo>
                  <a:pt x="52" y="236"/>
                </a:lnTo>
                <a:lnTo>
                  <a:pt x="52" y="234"/>
                </a:lnTo>
                <a:lnTo>
                  <a:pt x="52" y="234"/>
                </a:lnTo>
                <a:lnTo>
                  <a:pt x="52" y="232"/>
                </a:lnTo>
                <a:lnTo>
                  <a:pt x="52" y="230"/>
                </a:lnTo>
                <a:lnTo>
                  <a:pt x="50" y="230"/>
                </a:lnTo>
                <a:lnTo>
                  <a:pt x="50" y="230"/>
                </a:lnTo>
                <a:lnTo>
                  <a:pt x="50" y="228"/>
                </a:lnTo>
                <a:lnTo>
                  <a:pt x="48" y="228"/>
                </a:lnTo>
                <a:lnTo>
                  <a:pt x="48" y="226"/>
                </a:lnTo>
                <a:lnTo>
                  <a:pt x="48" y="224"/>
                </a:lnTo>
                <a:lnTo>
                  <a:pt x="46" y="224"/>
                </a:lnTo>
                <a:lnTo>
                  <a:pt x="46" y="222"/>
                </a:lnTo>
                <a:lnTo>
                  <a:pt x="44" y="222"/>
                </a:lnTo>
                <a:lnTo>
                  <a:pt x="44" y="220"/>
                </a:lnTo>
                <a:lnTo>
                  <a:pt x="44" y="218"/>
                </a:lnTo>
                <a:lnTo>
                  <a:pt x="44" y="216"/>
                </a:lnTo>
                <a:lnTo>
                  <a:pt x="44" y="214"/>
                </a:lnTo>
                <a:lnTo>
                  <a:pt x="44" y="212"/>
                </a:lnTo>
                <a:lnTo>
                  <a:pt x="44" y="210"/>
                </a:lnTo>
                <a:lnTo>
                  <a:pt x="44" y="208"/>
                </a:lnTo>
                <a:lnTo>
                  <a:pt x="44" y="206"/>
                </a:lnTo>
                <a:lnTo>
                  <a:pt x="44" y="204"/>
                </a:lnTo>
                <a:lnTo>
                  <a:pt x="44" y="202"/>
                </a:lnTo>
                <a:lnTo>
                  <a:pt x="46" y="202"/>
                </a:lnTo>
                <a:lnTo>
                  <a:pt x="46" y="200"/>
                </a:lnTo>
                <a:lnTo>
                  <a:pt x="44" y="200"/>
                </a:lnTo>
                <a:lnTo>
                  <a:pt x="44" y="198"/>
                </a:lnTo>
                <a:lnTo>
                  <a:pt x="44" y="196"/>
                </a:lnTo>
                <a:lnTo>
                  <a:pt x="44" y="194"/>
                </a:lnTo>
                <a:lnTo>
                  <a:pt x="42" y="194"/>
                </a:lnTo>
                <a:lnTo>
                  <a:pt x="42" y="192"/>
                </a:lnTo>
                <a:lnTo>
                  <a:pt x="40" y="192"/>
                </a:lnTo>
                <a:lnTo>
                  <a:pt x="40" y="190"/>
                </a:lnTo>
                <a:lnTo>
                  <a:pt x="40" y="188"/>
                </a:lnTo>
                <a:lnTo>
                  <a:pt x="40" y="186"/>
                </a:lnTo>
                <a:lnTo>
                  <a:pt x="38" y="186"/>
                </a:lnTo>
                <a:lnTo>
                  <a:pt x="40" y="186"/>
                </a:lnTo>
                <a:lnTo>
                  <a:pt x="40" y="184"/>
                </a:lnTo>
                <a:lnTo>
                  <a:pt x="38" y="184"/>
                </a:lnTo>
                <a:lnTo>
                  <a:pt x="40" y="184"/>
                </a:lnTo>
                <a:lnTo>
                  <a:pt x="38" y="184"/>
                </a:lnTo>
                <a:lnTo>
                  <a:pt x="38" y="182"/>
                </a:lnTo>
                <a:lnTo>
                  <a:pt x="38" y="182"/>
                </a:lnTo>
                <a:lnTo>
                  <a:pt x="40" y="182"/>
                </a:lnTo>
                <a:lnTo>
                  <a:pt x="40" y="180"/>
                </a:lnTo>
                <a:lnTo>
                  <a:pt x="40" y="178"/>
                </a:lnTo>
                <a:lnTo>
                  <a:pt x="42" y="178"/>
                </a:lnTo>
                <a:lnTo>
                  <a:pt x="42" y="176"/>
                </a:lnTo>
                <a:lnTo>
                  <a:pt x="42" y="174"/>
                </a:lnTo>
                <a:lnTo>
                  <a:pt x="42" y="172"/>
                </a:lnTo>
                <a:lnTo>
                  <a:pt x="42" y="170"/>
                </a:lnTo>
                <a:lnTo>
                  <a:pt x="40" y="168"/>
                </a:lnTo>
                <a:lnTo>
                  <a:pt x="42" y="168"/>
                </a:lnTo>
                <a:lnTo>
                  <a:pt x="42" y="166"/>
                </a:lnTo>
                <a:lnTo>
                  <a:pt x="42" y="164"/>
                </a:lnTo>
                <a:lnTo>
                  <a:pt x="44" y="164"/>
                </a:lnTo>
                <a:lnTo>
                  <a:pt x="46" y="164"/>
                </a:lnTo>
                <a:lnTo>
                  <a:pt x="44" y="164"/>
                </a:lnTo>
                <a:lnTo>
                  <a:pt x="44" y="162"/>
                </a:lnTo>
                <a:lnTo>
                  <a:pt x="46" y="162"/>
                </a:lnTo>
                <a:lnTo>
                  <a:pt x="48" y="162"/>
                </a:lnTo>
                <a:lnTo>
                  <a:pt x="48" y="160"/>
                </a:lnTo>
                <a:lnTo>
                  <a:pt x="46" y="160"/>
                </a:lnTo>
                <a:lnTo>
                  <a:pt x="48" y="160"/>
                </a:lnTo>
                <a:lnTo>
                  <a:pt x="48" y="158"/>
                </a:lnTo>
                <a:lnTo>
                  <a:pt x="46" y="158"/>
                </a:lnTo>
                <a:lnTo>
                  <a:pt x="44" y="158"/>
                </a:lnTo>
                <a:lnTo>
                  <a:pt x="44" y="156"/>
                </a:lnTo>
                <a:lnTo>
                  <a:pt x="42" y="156"/>
                </a:lnTo>
                <a:lnTo>
                  <a:pt x="42" y="154"/>
                </a:lnTo>
                <a:lnTo>
                  <a:pt x="44" y="154"/>
                </a:lnTo>
                <a:lnTo>
                  <a:pt x="42" y="154"/>
                </a:lnTo>
                <a:lnTo>
                  <a:pt x="42" y="152"/>
                </a:lnTo>
                <a:lnTo>
                  <a:pt x="44" y="152"/>
                </a:lnTo>
                <a:lnTo>
                  <a:pt x="42" y="152"/>
                </a:lnTo>
                <a:lnTo>
                  <a:pt x="44" y="152"/>
                </a:lnTo>
                <a:lnTo>
                  <a:pt x="44" y="150"/>
                </a:lnTo>
                <a:lnTo>
                  <a:pt x="42" y="150"/>
                </a:lnTo>
                <a:lnTo>
                  <a:pt x="42" y="148"/>
                </a:lnTo>
                <a:lnTo>
                  <a:pt x="42" y="146"/>
                </a:lnTo>
                <a:lnTo>
                  <a:pt x="40" y="146"/>
                </a:lnTo>
                <a:lnTo>
                  <a:pt x="40" y="144"/>
                </a:lnTo>
                <a:lnTo>
                  <a:pt x="38" y="144"/>
                </a:lnTo>
                <a:lnTo>
                  <a:pt x="38" y="142"/>
                </a:lnTo>
                <a:lnTo>
                  <a:pt x="36" y="142"/>
                </a:lnTo>
                <a:lnTo>
                  <a:pt x="36" y="140"/>
                </a:lnTo>
                <a:lnTo>
                  <a:pt x="36" y="138"/>
                </a:lnTo>
                <a:lnTo>
                  <a:pt x="36" y="136"/>
                </a:lnTo>
                <a:lnTo>
                  <a:pt x="34" y="136"/>
                </a:lnTo>
                <a:lnTo>
                  <a:pt x="34" y="134"/>
                </a:lnTo>
                <a:lnTo>
                  <a:pt x="34" y="134"/>
                </a:lnTo>
                <a:lnTo>
                  <a:pt x="32" y="134"/>
                </a:lnTo>
                <a:lnTo>
                  <a:pt x="34" y="134"/>
                </a:lnTo>
                <a:lnTo>
                  <a:pt x="32" y="134"/>
                </a:lnTo>
                <a:lnTo>
                  <a:pt x="32" y="132"/>
                </a:lnTo>
                <a:lnTo>
                  <a:pt x="32" y="130"/>
                </a:lnTo>
                <a:lnTo>
                  <a:pt x="30" y="130"/>
                </a:lnTo>
                <a:lnTo>
                  <a:pt x="30" y="128"/>
                </a:lnTo>
                <a:lnTo>
                  <a:pt x="30" y="126"/>
                </a:lnTo>
                <a:lnTo>
                  <a:pt x="30" y="124"/>
                </a:lnTo>
                <a:lnTo>
                  <a:pt x="28" y="124"/>
                </a:lnTo>
                <a:lnTo>
                  <a:pt x="28" y="122"/>
                </a:lnTo>
                <a:lnTo>
                  <a:pt x="28" y="120"/>
                </a:lnTo>
                <a:lnTo>
                  <a:pt x="28" y="118"/>
                </a:lnTo>
                <a:lnTo>
                  <a:pt x="26" y="116"/>
                </a:lnTo>
                <a:lnTo>
                  <a:pt x="26" y="114"/>
                </a:lnTo>
                <a:lnTo>
                  <a:pt x="26" y="112"/>
                </a:lnTo>
                <a:lnTo>
                  <a:pt x="26" y="110"/>
                </a:lnTo>
                <a:lnTo>
                  <a:pt x="24" y="110"/>
                </a:lnTo>
                <a:lnTo>
                  <a:pt x="24" y="108"/>
                </a:lnTo>
                <a:lnTo>
                  <a:pt x="24" y="106"/>
                </a:lnTo>
                <a:lnTo>
                  <a:pt x="24" y="104"/>
                </a:lnTo>
                <a:lnTo>
                  <a:pt x="24" y="102"/>
                </a:lnTo>
                <a:lnTo>
                  <a:pt x="22" y="102"/>
                </a:lnTo>
                <a:lnTo>
                  <a:pt x="22" y="100"/>
                </a:lnTo>
                <a:lnTo>
                  <a:pt x="22" y="98"/>
                </a:lnTo>
                <a:lnTo>
                  <a:pt x="22" y="96"/>
                </a:lnTo>
                <a:lnTo>
                  <a:pt x="20" y="94"/>
                </a:lnTo>
                <a:lnTo>
                  <a:pt x="20" y="92"/>
                </a:lnTo>
                <a:lnTo>
                  <a:pt x="20" y="90"/>
                </a:lnTo>
                <a:lnTo>
                  <a:pt x="20" y="88"/>
                </a:lnTo>
                <a:lnTo>
                  <a:pt x="18" y="88"/>
                </a:lnTo>
                <a:lnTo>
                  <a:pt x="18" y="86"/>
                </a:lnTo>
                <a:lnTo>
                  <a:pt x="18" y="86"/>
                </a:lnTo>
                <a:lnTo>
                  <a:pt x="18" y="84"/>
                </a:lnTo>
                <a:lnTo>
                  <a:pt x="18" y="82"/>
                </a:lnTo>
                <a:lnTo>
                  <a:pt x="16" y="82"/>
                </a:lnTo>
                <a:lnTo>
                  <a:pt x="16" y="80"/>
                </a:lnTo>
                <a:lnTo>
                  <a:pt x="16" y="78"/>
                </a:lnTo>
                <a:lnTo>
                  <a:pt x="16" y="76"/>
                </a:lnTo>
                <a:lnTo>
                  <a:pt x="16" y="74"/>
                </a:lnTo>
                <a:lnTo>
                  <a:pt x="14" y="74"/>
                </a:lnTo>
                <a:lnTo>
                  <a:pt x="14" y="72"/>
                </a:lnTo>
                <a:lnTo>
                  <a:pt x="14" y="70"/>
                </a:lnTo>
                <a:lnTo>
                  <a:pt x="14" y="68"/>
                </a:lnTo>
                <a:lnTo>
                  <a:pt x="12" y="68"/>
                </a:lnTo>
                <a:lnTo>
                  <a:pt x="12" y="66"/>
                </a:lnTo>
                <a:lnTo>
                  <a:pt x="12" y="64"/>
                </a:lnTo>
                <a:lnTo>
                  <a:pt x="12" y="62"/>
                </a:lnTo>
                <a:lnTo>
                  <a:pt x="12" y="60"/>
                </a:lnTo>
                <a:lnTo>
                  <a:pt x="10" y="60"/>
                </a:lnTo>
                <a:lnTo>
                  <a:pt x="10" y="58"/>
                </a:lnTo>
                <a:lnTo>
                  <a:pt x="10" y="56"/>
                </a:lnTo>
                <a:lnTo>
                  <a:pt x="10" y="54"/>
                </a:lnTo>
                <a:lnTo>
                  <a:pt x="10" y="52"/>
                </a:lnTo>
                <a:lnTo>
                  <a:pt x="8" y="52"/>
                </a:lnTo>
                <a:lnTo>
                  <a:pt x="8" y="50"/>
                </a:lnTo>
                <a:lnTo>
                  <a:pt x="8" y="48"/>
                </a:lnTo>
                <a:lnTo>
                  <a:pt x="8" y="46"/>
                </a:lnTo>
                <a:lnTo>
                  <a:pt x="6" y="46"/>
                </a:lnTo>
                <a:lnTo>
                  <a:pt x="6" y="44"/>
                </a:lnTo>
                <a:lnTo>
                  <a:pt x="6" y="42"/>
                </a:lnTo>
                <a:lnTo>
                  <a:pt x="6" y="40"/>
                </a:lnTo>
                <a:lnTo>
                  <a:pt x="6" y="38"/>
                </a:lnTo>
                <a:lnTo>
                  <a:pt x="4" y="38"/>
                </a:lnTo>
                <a:lnTo>
                  <a:pt x="4" y="38"/>
                </a:lnTo>
                <a:lnTo>
                  <a:pt x="4" y="36"/>
                </a:lnTo>
                <a:lnTo>
                  <a:pt x="4" y="34"/>
                </a:lnTo>
                <a:lnTo>
                  <a:pt x="4" y="32"/>
                </a:lnTo>
                <a:lnTo>
                  <a:pt x="4" y="30"/>
                </a:lnTo>
                <a:lnTo>
                  <a:pt x="4" y="28"/>
                </a:lnTo>
                <a:lnTo>
                  <a:pt x="4" y="26"/>
                </a:lnTo>
                <a:lnTo>
                  <a:pt x="2" y="26"/>
                </a:lnTo>
                <a:lnTo>
                  <a:pt x="2" y="24"/>
                </a:lnTo>
                <a:lnTo>
                  <a:pt x="2" y="22"/>
                </a:lnTo>
                <a:lnTo>
                  <a:pt x="2" y="20"/>
                </a:lnTo>
                <a:lnTo>
                  <a:pt x="2" y="18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2" y="14"/>
                </a:lnTo>
                <a:lnTo>
                  <a:pt x="4" y="14"/>
                </a:lnTo>
                <a:lnTo>
                  <a:pt x="4" y="14"/>
                </a:lnTo>
                <a:lnTo>
                  <a:pt x="6" y="14"/>
                </a:lnTo>
                <a:lnTo>
                  <a:pt x="8" y="14"/>
                </a:lnTo>
                <a:lnTo>
                  <a:pt x="10" y="14"/>
                </a:lnTo>
                <a:lnTo>
                  <a:pt x="12" y="14"/>
                </a:lnTo>
                <a:lnTo>
                  <a:pt x="14" y="14"/>
                </a:lnTo>
                <a:lnTo>
                  <a:pt x="14" y="12"/>
                </a:lnTo>
                <a:lnTo>
                  <a:pt x="16" y="12"/>
                </a:lnTo>
                <a:lnTo>
                  <a:pt x="18" y="12"/>
                </a:lnTo>
                <a:lnTo>
                  <a:pt x="20" y="12"/>
                </a:lnTo>
                <a:lnTo>
                  <a:pt x="22" y="12"/>
                </a:lnTo>
                <a:lnTo>
                  <a:pt x="24" y="12"/>
                </a:lnTo>
                <a:lnTo>
                  <a:pt x="26" y="12"/>
                </a:lnTo>
                <a:lnTo>
                  <a:pt x="28" y="12"/>
                </a:lnTo>
                <a:lnTo>
                  <a:pt x="32" y="10"/>
                </a:lnTo>
                <a:lnTo>
                  <a:pt x="34" y="10"/>
                </a:lnTo>
                <a:lnTo>
                  <a:pt x="36" y="10"/>
                </a:lnTo>
                <a:lnTo>
                  <a:pt x="38" y="10"/>
                </a:lnTo>
                <a:lnTo>
                  <a:pt x="40" y="10"/>
                </a:lnTo>
                <a:lnTo>
                  <a:pt x="42" y="10"/>
                </a:lnTo>
                <a:lnTo>
                  <a:pt x="44" y="10"/>
                </a:lnTo>
                <a:lnTo>
                  <a:pt x="46" y="10"/>
                </a:lnTo>
                <a:lnTo>
                  <a:pt x="48" y="10"/>
                </a:lnTo>
                <a:lnTo>
                  <a:pt x="50" y="8"/>
                </a:lnTo>
                <a:lnTo>
                  <a:pt x="52" y="8"/>
                </a:lnTo>
                <a:lnTo>
                  <a:pt x="52" y="8"/>
                </a:lnTo>
                <a:lnTo>
                  <a:pt x="54" y="8"/>
                </a:lnTo>
                <a:lnTo>
                  <a:pt x="56" y="8"/>
                </a:lnTo>
                <a:lnTo>
                  <a:pt x="58" y="8"/>
                </a:lnTo>
                <a:lnTo>
                  <a:pt x="62" y="8"/>
                </a:lnTo>
                <a:lnTo>
                  <a:pt x="64" y="8"/>
                </a:lnTo>
                <a:lnTo>
                  <a:pt x="64" y="6"/>
                </a:lnTo>
                <a:lnTo>
                  <a:pt x="66" y="6"/>
                </a:lnTo>
                <a:lnTo>
                  <a:pt x="68" y="6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6" y="6"/>
                </a:lnTo>
                <a:lnTo>
                  <a:pt x="78" y="6"/>
                </a:lnTo>
                <a:lnTo>
                  <a:pt x="80" y="6"/>
                </a:lnTo>
                <a:lnTo>
                  <a:pt x="80" y="4"/>
                </a:lnTo>
                <a:lnTo>
                  <a:pt x="82" y="4"/>
                </a:lnTo>
                <a:lnTo>
                  <a:pt x="84" y="4"/>
                </a:lnTo>
                <a:lnTo>
                  <a:pt x="86" y="4"/>
                </a:lnTo>
                <a:lnTo>
                  <a:pt x="88" y="4"/>
                </a:lnTo>
                <a:lnTo>
                  <a:pt x="90" y="4"/>
                </a:lnTo>
                <a:lnTo>
                  <a:pt x="92" y="4"/>
                </a:lnTo>
                <a:lnTo>
                  <a:pt x="94" y="2"/>
                </a:lnTo>
                <a:lnTo>
                  <a:pt x="96" y="2"/>
                </a:lnTo>
                <a:lnTo>
                  <a:pt x="98" y="2"/>
                </a:lnTo>
                <a:lnTo>
                  <a:pt x="100" y="2"/>
                </a:lnTo>
                <a:lnTo>
                  <a:pt x="100" y="2"/>
                </a:lnTo>
                <a:lnTo>
                  <a:pt x="102" y="2"/>
                </a:lnTo>
                <a:lnTo>
                  <a:pt x="104" y="2"/>
                </a:lnTo>
                <a:lnTo>
                  <a:pt x="104" y="0"/>
                </a:lnTo>
                <a:lnTo>
                  <a:pt x="106" y="0"/>
                </a:lnTo>
                <a:lnTo>
                  <a:pt x="108" y="0"/>
                </a:lnTo>
                <a:lnTo>
                  <a:pt x="110" y="0"/>
                </a:lnTo>
                <a:close/>
                <a:moveTo>
                  <a:pt x="224" y="142"/>
                </a:moveTo>
                <a:lnTo>
                  <a:pt x="224" y="140"/>
                </a:lnTo>
                <a:lnTo>
                  <a:pt x="224" y="142"/>
                </a:lnTo>
                <a:close/>
              </a:path>
            </a:pathLst>
          </a:custGeom>
          <a:solidFill>
            <a:schemeClr val="accent6"/>
          </a:solidFill>
          <a:ln w="3175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zh-CN" altLang="en-US" sz="900" dirty="0">
              <a:latin typeface="UniversalSans-500" panose="02000000000000000000" pitchFamily="2" charset="0"/>
            </a:endParaRP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D91B7D98-A1A7-A977-F843-C48D296D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632" y="5223045"/>
            <a:ext cx="2766438" cy="62706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70059281-0078-2764-1F16-DC43D365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564" y="3597557"/>
            <a:ext cx="1616872" cy="143031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592C15-084A-0A49-DE73-E644B723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905" y="1830407"/>
            <a:ext cx="1543506" cy="1372006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7FE06627-AAC1-A19B-6479-457FABAF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4331082" cy="707886"/>
          </a:xfrm>
        </p:spPr>
        <p:txBody>
          <a:bodyPr/>
          <a:lstStyle/>
          <a:p>
            <a:r>
              <a:rPr lang="en-US" dirty="0"/>
              <a:t>Congratulations!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A3905D5A-2C25-CDE9-AF1B-82AAA18AD2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905" y="1313218"/>
            <a:ext cx="4472849" cy="4401205"/>
          </a:xfrm>
        </p:spPr>
        <p:txBody>
          <a:bodyPr/>
          <a:lstStyle/>
          <a:p>
            <a:r>
              <a:rPr lang="en-US" sz="2400" b="0" i="0" u="none" strike="noStrike" dirty="0">
                <a:effectLst/>
                <a:latin typeface="UniversalSans-500" panose="02000000000000000000" pitchFamily="2" charset="0"/>
              </a:rPr>
              <a:t>The South is a magnet for EV business – connecting school bus/education and EV business – Congrats Georgia, Rivian, Hyundai, Kia, SKG, and Blue Bird </a:t>
            </a:r>
            <a:endParaRPr lang="en-US" dirty="0">
              <a:latin typeface="UniversalSans-500" panose="02000000000000000000" pitchFamily="2" charset="0"/>
            </a:endParaRPr>
          </a:p>
          <a:p>
            <a:endParaRPr lang="en-US" sz="2400" b="0" i="0" u="none" strike="noStrike" dirty="0">
              <a:effectLst/>
              <a:latin typeface="UniversalSans-500" panose="02000000000000000000" pitchFamily="2" charset="0"/>
            </a:endParaRPr>
          </a:p>
          <a:p>
            <a:r>
              <a:rPr lang="en-US" sz="2400" b="0" i="0" u="none" strike="noStrike" dirty="0">
                <a:effectLst/>
                <a:latin typeface="UniversalSans-500" panose="02000000000000000000" pitchFamily="2" charset="0"/>
              </a:rPr>
              <a:t>Don’t disappoint parents with dirty diesel buses!</a:t>
            </a:r>
            <a:endParaRPr lang="en-US" dirty="0">
              <a:latin typeface="UniversalSans-500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20265F-81D3-C088-9947-87418F265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411" y="464321"/>
            <a:ext cx="2924530" cy="961896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73DF91-DB5F-4783-491D-C23904449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7101" y="2648620"/>
            <a:ext cx="1331088" cy="13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5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6781-EFE7-B2AD-05B3-E4287F8A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4331082" cy="1938992"/>
          </a:xfrm>
        </p:spPr>
        <p:txBody>
          <a:bodyPr/>
          <a:lstStyle/>
          <a:p>
            <a:r>
              <a:rPr lang="en-US" dirty="0"/>
              <a:t>Electrification that works </a:t>
            </a:r>
            <a:br>
              <a:rPr lang="en-US" dirty="0"/>
            </a:br>
            <a:r>
              <a:rPr lang="en-US" dirty="0"/>
              <a:t>for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72CE2-FF01-6CDB-DBFD-69C3E089D1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905" y="2462978"/>
            <a:ext cx="4331082" cy="27983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We work with you to deliver the right equipment for the right routes, and provide the depot/electrification solution you want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543CF-0465-0236-B4DA-7D86E679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93" y="4757258"/>
            <a:ext cx="1863359" cy="1863359"/>
          </a:xfrm>
          <a:prstGeom prst="rect">
            <a:avLst/>
          </a:prstGeom>
        </p:spPr>
      </p:pic>
      <p:pic>
        <p:nvPicPr>
          <p:cNvPr id="8" name="Picture 7" descr="A picture containing text, outdoor, tree, bus&#10;&#10;Description automatically generated">
            <a:extLst>
              <a:ext uri="{FF2B5EF4-FFF2-40B4-BE49-F238E27FC236}">
                <a16:creationId xmlns:a16="http://schemas.microsoft.com/office/drawing/2014/main" id="{7E1FA55A-F020-DA6C-5158-4DD6F6C8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148" y="3301001"/>
            <a:ext cx="4269873" cy="2840772"/>
          </a:xfrm>
          <a:prstGeom prst="rect">
            <a:avLst/>
          </a:prstGeom>
        </p:spPr>
      </p:pic>
      <p:pic>
        <p:nvPicPr>
          <p:cNvPr id="10" name="Picture 9" descr="A picture containing ground, outdoor, rock, soil&#10;&#10;Description automatically generated">
            <a:extLst>
              <a:ext uri="{FF2B5EF4-FFF2-40B4-BE49-F238E27FC236}">
                <a16:creationId xmlns:a16="http://schemas.microsoft.com/office/drawing/2014/main" id="{4F12C460-425C-CBD8-CF74-7B4127CC4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148" y="323577"/>
            <a:ext cx="4233424" cy="28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88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phic 64">
            <a:extLst>
              <a:ext uri="{FF2B5EF4-FFF2-40B4-BE49-F238E27FC236}">
                <a16:creationId xmlns:a16="http://schemas.microsoft.com/office/drawing/2014/main" id="{6922E6CC-FDB3-4CC7-34AC-3491F41CF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5545" y="4136077"/>
            <a:ext cx="355600" cy="4572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0F96C4A9-64CE-4E3E-0781-ECFB33100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4109" y="2883721"/>
            <a:ext cx="558800" cy="5080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71FFE166-A940-5248-4B4F-7E45F4D60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85545" y="1751734"/>
            <a:ext cx="342900" cy="4191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F3DEA5DA-B9BB-321C-9851-765C7CE05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24633" y="610261"/>
            <a:ext cx="482600" cy="4572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D1424B1-8800-434B-8188-F5EB9B6A3ED5}"/>
              </a:ext>
            </a:extLst>
          </p:cNvPr>
          <p:cNvSpPr txBox="1"/>
          <p:nvPr/>
        </p:nvSpPr>
        <p:spPr>
          <a:xfrm>
            <a:off x="7297692" y="4601986"/>
            <a:ext cx="3640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UniversalSans-500" panose="02000000000000000000" pitchFamily="2" charset="0"/>
                <a:ea typeface="Roboto" panose="02000000000000000000" pitchFamily="2" charset="0"/>
              </a:rPr>
              <a:t>Performance guarantee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72E0B-03D2-5636-96F8-5DCE6094764C}"/>
              </a:ext>
            </a:extLst>
          </p:cNvPr>
          <p:cNvSpPr txBox="1"/>
          <p:nvPr/>
        </p:nvSpPr>
        <p:spPr>
          <a:xfrm>
            <a:off x="7581304" y="3474988"/>
            <a:ext cx="29444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UniversalSans-500" panose="02000000000000000000" pitchFamily="2" charset="0"/>
                <a:ea typeface="Roboto" panose="02000000000000000000" pitchFamily="2" charset="0"/>
              </a:rPr>
              <a:t>10% savings*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64F64-6CB7-B40A-BA7A-ABAFB2406296}"/>
              </a:ext>
            </a:extLst>
          </p:cNvPr>
          <p:cNvSpPr txBox="1"/>
          <p:nvPr/>
        </p:nvSpPr>
        <p:spPr>
          <a:xfrm>
            <a:off x="7581304" y="2281735"/>
            <a:ext cx="294441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chemeClr val="tx2"/>
                </a:solidFill>
                <a:latin typeface="UniversalSans-500" panose="02000000000000000000" pitchFamily="2" charset="0"/>
                <a:ea typeface="Roboto" panose="02000000000000000000" pitchFamily="2" charset="0"/>
              </a:rPr>
              <a:t>No complexity</a:t>
            </a:r>
          </a:p>
        </p:txBody>
      </p:sp>
      <p:pic>
        <p:nvPicPr>
          <p:cNvPr id="4" name="Picture 3" descr="A picture containing text, yellow, sky, outdoor&#10;&#10;Description automatically generated">
            <a:extLst>
              <a:ext uri="{FF2B5EF4-FFF2-40B4-BE49-F238E27FC236}">
                <a16:creationId xmlns:a16="http://schemas.microsoft.com/office/drawing/2014/main" id="{ACEF4372-B284-60DA-A551-6275644D85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77" r="22502"/>
          <a:stretch/>
        </p:blipFill>
        <p:spPr>
          <a:xfrm>
            <a:off x="0" y="5"/>
            <a:ext cx="6096000" cy="68579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961BAD-AC79-4299-D853-EAA713441C00}"/>
              </a:ext>
            </a:extLst>
          </p:cNvPr>
          <p:cNvSpPr/>
          <p:nvPr/>
        </p:nvSpPr>
        <p:spPr>
          <a:xfrm>
            <a:off x="-1" y="4"/>
            <a:ext cx="6096000" cy="6857997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UniversalSans-500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34004A-C43E-FD43-AC60-5275EB8C9201}"/>
              </a:ext>
            </a:extLst>
          </p:cNvPr>
          <p:cNvSpPr txBox="1"/>
          <p:nvPr/>
        </p:nvSpPr>
        <p:spPr>
          <a:xfrm>
            <a:off x="4253024" y="-563526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>
              <a:latin typeface="UniversalSans-500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4C4592-9670-CC57-8826-AE38B33112F4}"/>
              </a:ext>
            </a:extLst>
          </p:cNvPr>
          <p:cNvSpPr txBox="1"/>
          <p:nvPr/>
        </p:nvSpPr>
        <p:spPr>
          <a:xfrm>
            <a:off x="7406993" y="1140459"/>
            <a:ext cx="3302549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chemeClr val="tx2"/>
                </a:solidFill>
                <a:latin typeface="UniversalSans-500" panose="02000000000000000000" pitchFamily="2" charset="0"/>
                <a:ea typeface="Roboto" panose="02000000000000000000" pitchFamily="2" charset="0"/>
              </a:rPr>
              <a:t>No upfront cost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2165A8-E54B-5D46-8315-907AD30A509B}"/>
              </a:ext>
            </a:extLst>
          </p:cNvPr>
          <p:cNvSpPr txBox="1"/>
          <p:nvPr/>
        </p:nvSpPr>
        <p:spPr>
          <a:xfrm>
            <a:off x="447539" y="426933"/>
            <a:ext cx="5057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UniversalSans-680" panose="02000000000000000000" pitchFamily="2" charset="0"/>
                <a:ea typeface="Roboto" panose="02000000000000000000" pitchFamily="2" charset="0"/>
              </a:rPr>
              <a:t>Highland makes upgrading to electric simple and affordable.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023E3E9-B8B1-3027-5DB3-0B0CDB9798C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62" y="6313637"/>
            <a:ext cx="249890" cy="30927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D30F186-B283-B1F3-B0B3-6E9097424370}"/>
              </a:ext>
            </a:extLst>
          </p:cNvPr>
          <p:cNvSpPr txBox="1"/>
          <p:nvPr/>
        </p:nvSpPr>
        <p:spPr>
          <a:xfrm>
            <a:off x="6458261" y="6436747"/>
            <a:ext cx="3117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 dirty="0">
                <a:latin typeface="UniversalSans-500" panose="02000000000000000000" pitchFamily="2" charset="0"/>
              </a:rPr>
              <a:t>*Over current diesel costs on a per bus basis</a:t>
            </a:r>
          </a:p>
        </p:txBody>
      </p:sp>
    </p:spTree>
    <p:extLst>
      <p:ext uri="{BB962C8B-B14F-4D97-AF65-F5344CB8AC3E}">
        <p14:creationId xmlns:p14="http://schemas.microsoft.com/office/powerpoint/2010/main" val="1898466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69A7335-248D-BF43-AF5C-0BD492C18699}"/>
              </a:ext>
            </a:extLst>
          </p:cNvPr>
          <p:cNvSpPr txBox="1"/>
          <p:nvPr/>
        </p:nvSpPr>
        <p:spPr>
          <a:xfrm>
            <a:off x="2348753" y="1287700"/>
            <a:ext cx="7494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UniversalSans-500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232EC-3D0C-E642-9DB5-56588F4338A3}"/>
              </a:ext>
            </a:extLst>
          </p:cNvPr>
          <p:cNvSpPr txBox="1"/>
          <p:nvPr/>
        </p:nvSpPr>
        <p:spPr>
          <a:xfrm>
            <a:off x="3895725" y="4885659"/>
            <a:ext cx="440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UniversalSans-680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Richard </a:t>
            </a:r>
            <a:r>
              <a:rPr lang="en-US" sz="1400" dirty="0" err="1">
                <a:latin typeface="UniversalSans-680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DiMatteo</a:t>
            </a:r>
            <a:endParaRPr lang="en-US" sz="1400" dirty="0">
              <a:latin typeface="UniversalSans-680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ctr"/>
            <a:r>
              <a:rPr lang="en-US" sz="1400" dirty="0">
                <a:latin typeface="UniversalSans-500" panose="02000000000000000000" pitchFamily="2" charset="0"/>
              </a:rPr>
              <a:t>617.543.2775 | Richard@highlandfleets.com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B6C68-7F06-B1A3-68B8-5875ADD36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73033" y="2447881"/>
            <a:ext cx="4303844" cy="19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7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C859B6-6CA1-524A-9F0D-D28EDEB5C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747" y="2199091"/>
            <a:ext cx="1160175" cy="2684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4CA8F0-A2A1-0341-B2EC-75FEB9034024}"/>
              </a:ext>
            </a:extLst>
          </p:cNvPr>
          <p:cNvSpPr txBox="1"/>
          <p:nvPr/>
        </p:nvSpPr>
        <p:spPr>
          <a:xfrm>
            <a:off x="5787014" y="2638104"/>
            <a:ext cx="6964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solidFill>
                  <a:schemeClr val="tx2"/>
                </a:solidFill>
                <a:latin typeface="UniversalSans-680" panose="02000000000000000000" pitchFamily="2" charset="0"/>
                <a:ea typeface="Roboto" panose="02000000000000000000" pitchFamily="2" charset="0"/>
              </a:rPr>
              <a:t>Your Partner in</a:t>
            </a:r>
          </a:p>
          <a:p>
            <a:pPr>
              <a:lnSpc>
                <a:spcPct val="90000"/>
              </a:lnSpc>
            </a:pPr>
            <a:r>
              <a:rPr lang="en-US" sz="5000" dirty="0">
                <a:solidFill>
                  <a:schemeClr val="tx2"/>
                </a:solidFill>
                <a:latin typeface="UniversalSans-680" panose="02000000000000000000" pitchFamily="2" charset="0"/>
                <a:ea typeface="Roboto" panose="02000000000000000000" pitchFamily="2" charset="0"/>
              </a:rPr>
              <a:t>Fleet Electrification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57F73-B83C-7E45-A73A-39848EEB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7159258">
            <a:off x="-376345" y="581541"/>
            <a:ext cx="6072726" cy="61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9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B4F12D-C750-CC8E-26CE-A98C418E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64" y="237383"/>
            <a:ext cx="11900071" cy="1323439"/>
          </a:xfrm>
        </p:spPr>
        <p:txBody>
          <a:bodyPr/>
          <a:lstStyle/>
          <a:p>
            <a:r>
              <a:rPr lang="en-US" dirty="0"/>
              <a:t>More affordable, cleaner student transportation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CEDBF0-2F95-BE35-060D-9BBE34172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1" y="1274058"/>
            <a:ext cx="4533900" cy="4533900"/>
          </a:xfrm>
          <a:prstGeom prst="rect">
            <a:avLst/>
          </a:prstGeom>
        </p:spPr>
      </p:pic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F8ABBB1D-723C-7984-2539-0AF9E8004EB2}"/>
              </a:ext>
            </a:extLst>
          </p:cNvPr>
          <p:cNvSpPr txBox="1">
            <a:spLocks/>
          </p:cNvSpPr>
          <p:nvPr/>
        </p:nvSpPr>
        <p:spPr>
          <a:xfrm>
            <a:off x="6200394" y="1736462"/>
            <a:ext cx="5510343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28165"/>
                </a:solidFill>
                <a:effectLst/>
                <a:uLnTx/>
                <a:uFillTx/>
                <a:latin typeface="UniversalSans-680" panose="02000000000000000000" pitchFamily="2" charset="0"/>
                <a:ea typeface="+mn-ea"/>
                <a:cs typeface="+mn-cs"/>
              </a:rPr>
              <a:t>10% savings vs your diesel fleet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EEA86B4-BCFD-2199-2FED-3C3503625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4105" y="1721466"/>
            <a:ext cx="583946" cy="553212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87248E4-72E5-78EA-5FE8-753E412F7825}"/>
              </a:ext>
            </a:extLst>
          </p:cNvPr>
          <p:cNvSpPr txBox="1">
            <a:spLocks/>
          </p:cNvSpPr>
          <p:nvPr/>
        </p:nvSpPr>
        <p:spPr>
          <a:xfrm>
            <a:off x="6256529" y="3197277"/>
            <a:ext cx="5470312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28165"/>
                </a:solidFill>
                <a:effectLst/>
                <a:uLnTx/>
                <a:uFillTx/>
                <a:latin typeface="UniversalSans-680" panose="02000000000000000000" pitchFamily="2" charset="0"/>
                <a:ea typeface="+mn-ea"/>
                <a:cs typeface="+mn-cs"/>
              </a:rPr>
              <a:t>Cleaner buses, healthier kids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AAF818E-0CC9-3FFB-C893-D40CE9B1A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4105" y="3184685"/>
            <a:ext cx="645414" cy="553212"/>
          </a:xfrm>
          <a:prstGeom prst="rect">
            <a:avLst/>
          </a:prstGeom>
        </p:spPr>
      </p:pic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CE871CB-9358-A43D-B375-8C2DDAFBB1A0}"/>
              </a:ext>
            </a:extLst>
          </p:cNvPr>
          <p:cNvSpPr txBox="1">
            <a:spLocks/>
          </p:cNvSpPr>
          <p:nvPr/>
        </p:nvSpPr>
        <p:spPr>
          <a:xfrm>
            <a:off x="6364224" y="4598319"/>
            <a:ext cx="5362617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8165"/>
                </a:solidFill>
                <a:effectLst/>
                <a:uLnTx/>
                <a:uFillTx/>
                <a:latin typeface="UniversalSans-680" panose="02000000000000000000" pitchFamily="2" charset="0"/>
                <a:ea typeface="+mn-ea"/>
                <a:cs typeface="+mn-cs"/>
              </a:rPr>
              <a:t>A guaranteed reliable electric fleet - without the headaches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B7E87B9-A568-42EF-60B3-B36EAFFA8C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5872" y="4847173"/>
            <a:ext cx="980415" cy="4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47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E119869-8E32-B5E6-FD73-FE1EA363D88A}"/>
              </a:ext>
            </a:extLst>
          </p:cNvPr>
          <p:cNvSpPr/>
          <p:nvPr/>
        </p:nvSpPr>
        <p:spPr>
          <a:xfrm>
            <a:off x="3485679" y="2161015"/>
            <a:ext cx="7972553" cy="1158213"/>
          </a:xfrm>
          <a:prstGeom prst="roundRect">
            <a:avLst>
              <a:gd name="adj" fmla="val 11216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accent3"/>
              </a:solidFill>
              <a:latin typeface="UniversalSans-500" panose="02000000000000000000" pitchFamily="2" charset="0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339F359-9101-2A00-F8C0-44492B479BE1}"/>
              </a:ext>
            </a:extLst>
          </p:cNvPr>
          <p:cNvSpPr/>
          <p:nvPr/>
        </p:nvSpPr>
        <p:spPr>
          <a:xfrm>
            <a:off x="3485679" y="3527701"/>
            <a:ext cx="7972553" cy="2949729"/>
          </a:xfrm>
          <a:prstGeom prst="roundRect">
            <a:avLst>
              <a:gd name="adj" fmla="val 1121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accent3"/>
              </a:solidFill>
              <a:latin typeface="UniversalSans-500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15B8-B511-0A20-0788-10EFC8AD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10% Savings, Guaranteed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E92E60A-CBC9-30F9-C476-B8B88652409A}"/>
              </a:ext>
            </a:extLst>
          </p:cNvPr>
          <p:cNvSpPr/>
          <p:nvPr/>
        </p:nvSpPr>
        <p:spPr>
          <a:xfrm>
            <a:off x="4111864" y="1540021"/>
            <a:ext cx="1356621" cy="483496"/>
          </a:xfrm>
          <a:prstGeom prst="roundRect">
            <a:avLst>
              <a:gd name="adj" fmla="val 112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UniversalSans-680" panose="02000000000000000000" pitchFamily="2" charset="0"/>
              </a:rPr>
              <a:t>Buses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6B4C38-43B6-0080-5214-411EF98F8818}"/>
              </a:ext>
            </a:extLst>
          </p:cNvPr>
          <p:cNvSpPr/>
          <p:nvPr/>
        </p:nvSpPr>
        <p:spPr>
          <a:xfrm>
            <a:off x="6727394" y="1540021"/>
            <a:ext cx="1356621" cy="483496"/>
          </a:xfrm>
          <a:prstGeom prst="roundRect">
            <a:avLst>
              <a:gd name="adj" fmla="val 112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UniversalSans-680" panose="02000000000000000000" pitchFamily="2" charset="0"/>
              </a:rPr>
              <a:t>Fuel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C2FC5A-EF82-E379-3883-57BBFBC53C53}"/>
              </a:ext>
            </a:extLst>
          </p:cNvPr>
          <p:cNvSpPr/>
          <p:nvPr/>
        </p:nvSpPr>
        <p:spPr>
          <a:xfrm>
            <a:off x="8661370" y="1540021"/>
            <a:ext cx="2838911" cy="483496"/>
          </a:xfrm>
          <a:prstGeom prst="roundRect">
            <a:avLst>
              <a:gd name="adj" fmla="val 112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UniversalSans-680" panose="02000000000000000000" pitchFamily="2" charset="0"/>
              </a:rPr>
              <a:t>Maintenance &amp; repairs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2B781D0-8011-0796-F2F1-60D8BB157F34}"/>
              </a:ext>
            </a:extLst>
          </p:cNvPr>
          <p:cNvSpPr/>
          <p:nvPr/>
        </p:nvSpPr>
        <p:spPr>
          <a:xfrm>
            <a:off x="733768" y="3629073"/>
            <a:ext cx="2221188" cy="1246416"/>
          </a:xfrm>
          <a:prstGeom prst="roundRect">
            <a:avLst>
              <a:gd name="adj" fmla="val 9513"/>
            </a:avLst>
          </a:prstGeom>
          <a:solidFill>
            <a:schemeClr val="accent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Highland Electric Fleet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BE806B4-DD90-8D02-52E9-8849CEBFD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5760" y="3726158"/>
            <a:ext cx="864511" cy="401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E8F8CD-DCBB-F301-F09E-489E150FE606}"/>
              </a:ext>
            </a:extLst>
          </p:cNvPr>
          <p:cNvSpPr txBox="1"/>
          <p:nvPr/>
        </p:nvSpPr>
        <p:spPr>
          <a:xfrm>
            <a:off x="4111864" y="2890703"/>
            <a:ext cx="1392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niversalSans-680" panose="02000000000000000000" pitchFamily="2" charset="0"/>
              </a:rPr>
              <a:t>Market Rate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B58D1-F264-E2CC-6BE2-8BB8B3177292}"/>
              </a:ext>
            </a:extLst>
          </p:cNvPr>
          <p:cNvSpPr txBox="1"/>
          <p:nvPr/>
        </p:nvSpPr>
        <p:spPr>
          <a:xfrm>
            <a:off x="3667293" y="5297692"/>
            <a:ext cx="229447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Asset depreciation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State &amp; federal grants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Bulk orders &amp; contracts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66BDDD-080B-0B30-9043-EA1DD9B2F2DD}"/>
              </a:ext>
            </a:extLst>
          </p:cNvPr>
          <p:cNvSpPr txBox="1"/>
          <p:nvPr/>
        </p:nvSpPr>
        <p:spPr>
          <a:xfrm>
            <a:off x="6372358" y="4264720"/>
            <a:ext cx="21807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niversalSans-680" panose="02000000000000000000" pitchFamily="2" charset="0"/>
              </a:rPr>
              <a:t>Electricity capped at 90% of current fuel costs</a:t>
            </a:r>
            <a:endParaRPr lang="en-US" sz="1400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49B9CB7-1ABB-CED9-93CF-41AA912E25C9}"/>
              </a:ext>
            </a:extLst>
          </p:cNvPr>
          <p:cNvSpPr/>
          <p:nvPr/>
        </p:nvSpPr>
        <p:spPr>
          <a:xfrm>
            <a:off x="733768" y="5203264"/>
            <a:ext cx="2221188" cy="954107"/>
          </a:xfrm>
          <a:prstGeom prst="roundRect">
            <a:avLst>
              <a:gd name="adj" fmla="val 9513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How?</a:t>
            </a:r>
          </a:p>
          <a:p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A long-term Highland contract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E68064-3693-EC45-78A1-0D4C258CF096}"/>
              </a:ext>
            </a:extLst>
          </p:cNvPr>
          <p:cNvSpPr txBox="1"/>
          <p:nvPr/>
        </p:nvSpPr>
        <p:spPr>
          <a:xfrm>
            <a:off x="6143380" y="5310986"/>
            <a:ext cx="26386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Energy cost modeling 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Managed charging software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Scalable depot construction &amp; operation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74DFB93-0E8A-8AAC-D5A9-79CF78AE7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5056" y="2435184"/>
            <a:ext cx="785918" cy="4013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CC46590-54C8-EFEB-17C3-455781D4E798}"/>
              </a:ext>
            </a:extLst>
          </p:cNvPr>
          <p:cNvSpPr txBox="1"/>
          <p:nvPr/>
        </p:nvSpPr>
        <p:spPr>
          <a:xfrm>
            <a:off x="9384675" y="2890703"/>
            <a:ext cx="1392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niversalSans-680" panose="02000000000000000000" pitchFamily="2" charset="0"/>
              </a:rPr>
              <a:t>Market Rate</a:t>
            </a:r>
            <a:endParaRPr 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34DC41-1384-8B24-D633-A348B7C42BD4}"/>
              </a:ext>
            </a:extLst>
          </p:cNvPr>
          <p:cNvSpPr txBox="1"/>
          <p:nvPr/>
        </p:nvSpPr>
        <p:spPr>
          <a:xfrm>
            <a:off x="8881422" y="4303290"/>
            <a:ext cx="23988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UniversalSans-680" panose="02000000000000000000" pitchFamily="2" charset="0"/>
              </a:defRPr>
            </a:lvl1pPr>
          </a:lstStyle>
          <a:p>
            <a:r>
              <a:rPr lang="en-US" dirty="0"/>
              <a:t>Extended warranty + maintenance reimbursement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AB07D5-CBDD-599D-C981-A033839EAB5E}"/>
              </a:ext>
            </a:extLst>
          </p:cNvPr>
          <p:cNvSpPr txBox="1"/>
          <p:nvPr/>
        </p:nvSpPr>
        <p:spPr>
          <a:xfrm>
            <a:off x="6766574" y="2890703"/>
            <a:ext cx="1392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niversalSans-680" panose="02000000000000000000" pitchFamily="2" charset="0"/>
              </a:rPr>
              <a:t>Market Rate</a:t>
            </a:r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BD52E8-A8AA-47AF-3F45-9AE58920A0EF}"/>
              </a:ext>
            </a:extLst>
          </p:cNvPr>
          <p:cNvSpPr txBox="1"/>
          <p:nvPr/>
        </p:nvSpPr>
        <p:spPr>
          <a:xfrm>
            <a:off x="3717648" y="4264720"/>
            <a:ext cx="2180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UniversalSans-680" panose="02000000000000000000" pitchFamily="2" charset="0"/>
              </a:rPr>
              <a:t>Highland discounted bus pricing</a:t>
            </a:r>
            <a:endParaRPr lang="en-US" sz="1400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DF274E3D-FB80-5701-DA0C-AFDD40F1E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3176" y="2306321"/>
            <a:ext cx="495300" cy="4953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90300D-A68B-DEC8-BAF9-18AF3BC232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33176" y="3662140"/>
            <a:ext cx="495300" cy="4953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52E9F53-55D2-4472-1FD1-A29C3AD1C892}"/>
              </a:ext>
            </a:extLst>
          </p:cNvPr>
          <p:cNvSpPr txBox="1"/>
          <p:nvPr/>
        </p:nvSpPr>
        <p:spPr>
          <a:xfrm>
            <a:off x="8864531" y="5310986"/>
            <a:ext cx="243259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EV technology expertise</a:t>
            </a:r>
          </a:p>
          <a:p>
            <a:pPr algn="ctr">
              <a:spcBef>
                <a:spcPts val="600"/>
              </a:spcBef>
            </a:pPr>
            <a:r>
              <a:rPr lang="en-US" sz="1400" dirty="0">
                <a:solidFill>
                  <a:schemeClr val="accent3"/>
                </a:solidFill>
                <a:latin typeface="UniversalSans-680" panose="02000000000000000000" pitchFamily="2" charset="0"/>
              </a:rPr>
              <a:t>Lower cost of EV operation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74F9E1F-5142-4835-D0F0-BE5E82109277}"/>
              </a:ext>
            </a:extLst>
          </p:cNvPr>
          <p:cNvSpPr/>
          <p:nvPr/>
        </p:nvSpPr>
        <p:spPr>
          <a:xfrm>
            <a:off x="726684" y="2483627"/>
            <a:ext cx="2228272" cy="691078"/>
          </a:xfrm>
          <a:prstGeom prst="roundRect">
            <a:avLst>
              <a:gd name="adj" fmla="val 911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2"/>
                </a:solidFill>
                <a:latin typeface="UniversalSans-680" panose="02000000000000000000" pitchFamily="2" charset="0"/>
              </a:rPr>
              <a:t>Diesel Fleet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60014F0-725C-771D-D7AE-88373C503D10}"/>
              </a:ext>
            </a:extLst>
          </p:cNvPr>
          <p:cNvSpPr txBox="1">
            <a:spLocks/>
          </p:cNvSpPr>
          <p:nvPr/>
        </p:nvSpPr>
        <p:spPr>
          <a:xfrm>
            <a:off x="358904" y="924464"/>
            <a:ext cx="11062131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400" b="0" i="0" kern="1200" dirty="0" smtClean="0">
                <a:solidFill>
                  <a:schemeClr val="accent3"/>
                </a:solidFill>
                <a:latin typeface="UniversalSans-680" panose="02000000000000000000" pitchFamily="2" charset="0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alSans-5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Highland extends your transportation budget</a:t>
            </a:r>
          </a:p>
        </p:txBody>
      </p:sp>
      <p:grpSp>
        <p:nvGrpSpPr>
          <p:cNvPr id="17" name="Graphic 15">
            <a:extLst>
              <a:ext uri="{FF2B5EF4-FFF2-40B4-BE49-F238E27FC236}">
                <a16:creationId xmlns:a16="http://schemas.microsoft.com/office/drawing/2014/main" id="{8D77E53A-A6FE-0F25-BA7D-C28E9FC661FD}"/>
              </a:ext>
            </a:extLst>
          </p:cNvPr>
          <p:cNvGrpSpPr/>
          <p:nvPr/>
        </p:nvGrpSpPr>
        <p:grpSpPr>
          <a:xfrm>
            <a:off x="7263393" y="2383554"/>
            <a:ext cx="440921" cy="440055"/>
            <a:chOff x="5882051" y="5240644"/>
            <a:chExt cx="485013" cy="48406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11E09EC-F307-CFF1-028B-43D20EAC9478}"/>
                </a:ext>
              </a:extLst>
            </p:cNvPr>
            <p:cNvSpPr/>
            <p:nvPr/>
          </p:nvSpPr>
          <p:spPr>
            <a:xfrm>
              <a:off x="5882051" y="5240644"/>
              <a:ext cx="313086" cy="484060"/>
            </a:xfrm>
            <a:custGeom>
              <a:avLst/>
              <a:gdLst>
                <a:gd name="connsiteX0" fmla="*/ 14954 w 313086"/>
                <a:gd name="connsiteY0" fmla="*/ 0 h 484060"/>
                <a:gd name="connsiteX1" fmla="*/ 298133 w 313086"/>
                <a:gd name="connsiteY1" fmla="*/ 0 h 484060"/>
                <a:gd name="connsiteX2" fmla="*/ 313087 w 313086"/>
                <a:gd name="connsiteY2" fmla="*/ 14954 h 484060"/>
                <a:gd name="connsiteX3" fmla="*/ 313087 w 313086"/>
                <a:gd name="connsiteY3" fmla="*/ 484060 h 484060"/>
                <a:gd name="connsiteX4" fmla="*/ 0 w 313086"/>
                <a:gd name="connsiteY4" fmla="*/ 484060 h 484060"/>
                <a:gd name="connsiteX5" fmla="*/ 0 w 313086"/>
                <a:gd name="connsiteY5" fmla="*/ 14954 h 484060"/>
                <a:gd name="connsiteX6" fmla="*/ 14954 w 313086"/>
                <a:gd name="connsiteY6" fmla="*/ 0 h 48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086" h="484060">
                  <a:moveTo>
                    <a:pt x="14954" y="0"/>
                  </a:moveTo>
                  <a:lnTo>
                    <a:pt x="298133" y="0"/>
                  </a:lnTo>
                  <a:cubicBezTo>
                    <a:pt x="306419" y="0"/>
                    <a:pt x="313087" y="6763"/>
                    <a:pt x="313087" y="14954"/>
                  </a:cubicBezTo>
                  <a:lnTo>
                    <a:pt x="313087" y="484060"/>
                  </a:lnTo>
                  <a:lnTo>
                    <a:pt x="0" y="484060"/>
                  </a:lnTo>
                  <a:lnTo>
                    <a:pt x="0" y="14954"/>
                  </a:lnTo>
                  <a:cubicBezTo>
                    <a:pt x="0" y="6667"/>
                    <a:pt x="6763" y="0"/>
                    <a:pt x="14954" y="0"/>
                  </a:cubicBezTo>
                  <a:close/>
                </a:path>
              </a:pathLst>
            </a:custGeom>
            <a:noFill/>
            <a:ln w="1143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7DFEEF3-23C9-A690-0B0F-6F3815CF38A3}"/>
                </a:ext>
              </a:extLst>
            </p:cNvPr>
            <p:cNvSpPr/>
            <p:nvPr/>
          </p:nvSpPr>
          <p:spPr>
            <a:xfrm>
              <a:off x="5937391" y="5299032"/>
              <a:ext cx="202501" cy="107727"/>
            </a:xfrm>
            <a:custGeom>
              <a:avLst/>
              <a:gdLst>
                <a:gd name="connsiteX0" fmla="*/ 5620 w 202501"/>
                <a:gd name="connsiteY0" fmla="*/ 95 h 107727"/>
                <a:gd name="connsiteX1" fmla="*/ 196787 w 202501"/>
                <a:gd name="connsiteY1" fmla="*/ 95 h 107727"/>
                <a:gd name="connsiteX2" fmla="*/ 202502 w 202501"/>
                <a:gd name="connsiteY2" fmla="*/ 5810 h 107727"/>
                <a:gd name="connsiteX3" fmla="*/ 202502 w 202501"/>
                <a:gd name="connsiteY3" fmla="*/ 107728 h 107727"/>
                <a:gd name="connsiteX4" fmla="*/ 0 w 202501"/>
                <a:gd name="connsiteY4" fmla="*/ 107728 h 107727"/>
                <a:gd name="connsiteX5" fmla="*/ 0 w 202501"/>
                <a:gd name="connsiteY5" fmla="*/ 5715 h 107727"/>
                <a:gd name="connsiteX6" fmla="*/ 5715 w 202501"/>
                <a:gd name="connsiteY6" fmla="*/ 0 h 1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501" h="107727">
                  <a:moveTo>
                    <a:pt x="5620" y="95"/>
                  </a:moveTo>
                  <a:lnTo>
                    <a:pt x="196787" y="95"/>
                  </a:lnTo>
                  <a:cubicBezTo>
                    <a:pt x="199930" y="95"/>
                    <a:pt x="202502" y="2667"/>
                    <a:pt x="202502" y="5810"/>
                  </a:cubicBezTo>
                  <a:lnTo>
                    <a:pt x="202502" y="107728"/>
                  </a:lnTo>
                  <a:lnTo>
                    <a:pt x="0" y="107728"/>
                  </a:lnTo>
                  <a:lnTo>
                    <a:pt x="0" y="5715"/>
                  </a:lnTo>
                  <a:cubicBezTo>
                    <a:pt x="0" y="2572"/>
                    <a:pt x="2572" y="0"/>
                    <a:pt x="5715" y="0"/>
                  </a:cubicBezTo>
                  <a:close/>
                </a:path>
              </a:pathLst>
            </a:custGeom>
            <a:noFill/>
            <a:ln w="1143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1975667-88BB-8FF8-5259-3B70FE17BA6A}"/>
                </a:ext>
              </a:extLst>
            </p:cNvPr>
            <p:cNvSpPr/>
            <p:nvPr/>
          </p:nvSpPr>
          <p:spPr>
            <a:xfrm>
              <a:off x="6195137" y="5366564"/>
              <a:ext cx="141065" cy="305466"/>
            </a:xfrm>
            <a:custGeom>
              <a:avLst/>
              <a:gdLst>
                <a:gd name="connsiteX0" fmla="*/ 0 w 141065"/>
                <a:gd name="connsiteY0" fmla="*/ 37147 h 305466"/>
                <a:gd name="connsiteX1" fmla="*/ 14478 w 141065"/>
                <a:gd name="connsiteY1" fmla="*/ 37147 h 305466"/>
                <a:gd name="connsiteX2" fmla="*/ 56674 w 141065"/>
                <a:gd name="connsiteY2" fmla="*/ 79343 h 305466"/>
                <a:gd name="connsiteX3" fmla="*/ 56674 w 141065"/>
                <a:gd name="connsiteY3" fmla="*/ 263271 h 305466"/>
                <a:gd name="connsiteX4" fmla="*/ 98869 w 141065"/>
                <a:gd name="connsiteY4" fmla="*/ 305467 h 305466"/>
                <a:gd name="connsiteX5" fmla="*/ 98869 w 141065"/>
                <a:gd name="connsiteY5" fmla="*/ 305467 h 305466"/>
                <a:gd name="connsiteX6" fmla="*/ 141065 w 141065"/>
                <a:gd name="connsiteY6" fmla="*/ 263271 h 305466"/>
                <a:gd name="connsiteX7" fmla="*/ 141065 w 141065"/>
                <a:gd name="connsiteY7" fmla="*/ 0 h 30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065" h="305466">
                  <a:moveTo>
                    <a:pt x="0" y="37147"/>
                  </a:moveTo>
                  <a:lnTo>
                    <a:pt x="14478" y="37147"/>
                  </a:lnTo>
                  <a:cubicBezTo>
                    <a:pt x="37814" y="37147"/>
                    <a:pt x="56674" y="56007"/>
                    <a:pt x="56674" y="79343"/>
                  </a:cubicBezTo>
                  <a:lnTo>
                    <a:pt x="56674" y="263271"/>
                  </a:lnTo>
                  <a:cubicBezTo>
                    <a:pt x="56674" y="286607"/>
                    <a:pt x="75533" y="305467"/>
                    <a:pt x="98869" y="305467"/>
                  </a:cubicBezTo>
                  <a:lnTo>
                    <a:pt x="98869" y="305467"/>
                  </a:lnTo>
                  <a:cubicBezTo>
                    <a:pt x="122206" y="305467"/>
                    <a:pt x="141065" y="286607"/>
                    <a:pt x="141065" y="263271"/>
                  </a:cubicBezTo>
                  <a:lnTo>
                    <a:pt x="141065" y="0"/>
                  </a:lnTo>
                </a:path>
              </a:pathLst>
            </a:custGeom>
            <a:noFill/>
            <a:ln w="1143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AE11E73-A4A9-829F-CE17-5E7BF0C1B85E}"/>
                </a:ext>
              </a:extLst>
            </p:cNvPr>
            <p:cNvSpPr/>
            <p:nvPr/>
          </p:nvSpPr>
          <p:spPr>
            <a:xfrm>
              <a:off x="6339727" y="5255217"/>
              <a:ext cx="27336" cy="96297"/>
            </a:xfrm>
            <a:custGeom>
              <a:avLst/>
              <a:gdLst>
                <a:gd name="connsiteX0" fmla="*/ 27337 w 27336"/>
                <a:gd name="connsiteY0" fmla="*/ 96298 h 96297"/>
                <a:gd name="connsiteX1" fmla="*/ 27337 w 27336"/>
                <a:gd name="connsiteY1" fmla="*/ 73247 h 96297"/>
                <a:gd name="connsiteX2" fmla="*/ 6286 w 27336"/>
                <a:gd name="connsiteY2" fmla="*/ 8572 h 96297"/>
                <a:gd name="connsiteX3" fmla="*/ 0 w 27336"/>
                <a:gd name="connsiteY3" fmla="*/ 0 h 9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36" h="96297">
                  <a:moveTo>
                    <a:pt x="27337" y="96298"/>
                  </a:moveTo>
                  <a:lnTo>
                    <a:pt x="27337" y="73247"/>
                  </a:lnTo>
                  <a:cubicBezTo>
                    <a:pt x="27337" y="50006"/>
                    <a:pt x="20002" y="27337"/>
                    <a:pt x="6286" y="8572"/>
                  </a:cubicBezTo>
                  <a:lnTo>
                    <a:pt x="0" y="0"/>
                  </a:lnTo>
                </a:path>
              </a:pathLst>
            </a:custGeom>
            <a:noFill/>
            <a:ln w="1143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C8BA162-E611-7680-0621-9819DDA716F6}"/>
                </a:ext>
              </a:extLst>
            </p:cNvPr>
            <p:cNvSpPr/>
            <p:nvPr/>
          </p:nvSpPr>
          <p:spPr>
            <a:xfrm>
              <a:off x="6305246" y="5327893"/>
              <a:ext cx="61817" cy="92964"/>
            </a:xfrm>
            <a:custGeom>
              <a:avLst/>
              <a:gdLst>
                <a:gd name="connsiteX0" fmla="*/ 61817 w 61817"/>
                <a:gd name="connsiteY0" fmla="*/ 92964 h 92964"/>
                <a:gd name="connsiteX1" fmla="*/ 0 w 61817"/>
                <a:gd name="connsiteY1" fmla="*/ 92964 h 92964"/>
                <a:gd name="connsiteX2" fmla="*/ 0 w 61817"/>
                <a:gd name="connsiteY2" fmla="*/ 44482 h 92964"/>
                <a:gd name="connsiteX3" fmla="*/ 61817 w 61817"/>
                <a:gd name="connsiteY3" fmla="*/ 0 h 92964"/>
                <a:gd name="connsiteX4" fmla="*/ 61817 w 61817"/>
                <a:gd name="connsiteY4" fmla="*/ 92964 h 9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17" h="92964">
                  <a:moveTo>
                    <a:pt x="61817" y="92964"/>
                  </a:moveTo>
                  <a:lnTo>
                    <a:pt x="0" y="92964"/>
                  </a:lnTo>
                  <a:lnTo>
                    <a:pt x="0" y="44482"/>
                  </a:lnTo>
                  <a:lnTo>
                    <a:pt x="61817" y="0"/>
                  </a:lnTo>
                  <a:lnTo>
                    <a:pt x="61817" y="92964"/>
                  </a:lnTo>
                  <a:close/>
                </a:path>
              </a:pathLst>
            </a:custGeom>
            <a:solidFill>
              <a:schemeClr val="accent3"/>
            </a:solidFill>
            <a:ln w="1143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FAC025C3-12B3-F75F-C24D-9EEA085D0F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4017" y="3700186"/>
            <a:ext cx="254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1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693247-000F-2C59-C5E2-0BAC2A81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657400"/>
            <a:ext cx="10856783" cy="707886"/>
          </a:xfrm>
        </p:spPr>
        <p:txBody>
          <a:bodyPr/>
          <a:lstStyle/>
          <a:p>
            <a:r>
              <a:rPr lang="en-US" dirty="0"/>
              <a:t>Health issues associated with diesel buses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55FA88-1C4E-233B-141B-14EC4F33B8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905" y="278948"/>
            <a:ext cx="10515600" cy="461665"/>
          </a:xfrm>
        </p:spPr>
        <p:txBody>
          <a:bodyPr/>
          <a:lstStyle/>
          <a:p>
            <a:r>
              <a:rPr lang="en-US" dirty="0"/>
              <a:t>Student Health Benefit of Going Electric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6F2BC-2F3E-7205-5B2D-EFF08C1D9E62}"/>
              </a:ext>
            </a:extLst>
          </p:cNvPr>
          <p:cNvSpPr txBox="1"/>
          <p:nvPr/>
        </p:nvSpPr>
        <p:spPr>
          <a:xfrm>
            <a:off x="769038" y="6025240"/>
            <a:ext cx="10357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UniversalSans-500" panose="02000000000000000000" pitchFamily="2" charset="0"/>
              </a:defRPr>
            </a:lvl1pPr>
          </a:lstStyle>
          <a:p>
            <a:pPr marL="228600" indent="-228600">
              <a:buAutoNum type="arabicPeriod"/>
            </a:pPr>
            <a:r>
              <a:rPr lang="en-US" sz="900" dirty="0"/>
              <a:t>American Journal of Respiratory and Critical Care Medicine. Available at: </a:t>
            </a:r>
            <a:r>
              <a:rPr lang="en-US" sz="900" dirty="0">
                <a:hlinkClick r:id="rId3"/>
              </a:rPr>
              <a:t>https://www.atsjournals.org/doi/10.1164/rccm.201706-1267OC</a:t>
            </a:r>
            <a:endParaRPr lang="en-US" sz="900" dirty="0"/>
          </a:p>
          <a:p>
            <a:pPr marL="228600" indent="-228600">
              <a:buFontTx/>
              <a:buAutoNum type="arabicPeriod"/>
            </a:pPr>
            <a:r>
              <a:rPr lang="en-US" sz="900" dirty="0"/>
              <a:t>EPA Greenhouse Gas Equivalencies Calculator. Available at: </a:t>
            </a:r>
            <a:r>
              <a:rPr lang="en-US" sz="900" dirty="0">
                <a:hlinkClick r:id="rId4"/>
              </a:rPr>
              <a:t>https://www.epa.gov/energy/greenhouse-gas-equivalencies-calculator</a:t>
            </a:r>
            <a:r>
              <a:rPr lang="en-US" sz="900" dirty="0"/>
              <a:t> </a:t>
            </a:r>
          </a:p>
          <a:p>
            <a:pPr marL="228600" indent="-228600">
              <a:buAutoNum type="arabicPeriod"/>
            </a:pPr>
            <a:r>
              <a:rPr lang="en-US" sz="900" dirty="0"/>
              <a:t>American Journal of Respiratory and Critical Care Medicine. Available at: </a:t>
            </a:r>
            <a:r>
              <a:rPr lang="en-US" sz="900" dirty="0">
                <a:hlinkClick r:id="rId5"/>
              </a:rPr>
              <a:t>https://www.atsjournals.org/doi/full/10.1164/rccm.201410-1924OC#.VTVtZK1Vikp</a:t>
            </a:r>
            <a:endParaRPr lang="en-US" sz="900" dirty="0"/>
          </a:p>
          <a:p>
            <a:pPr marL="228600" indent="-228600">
              <a:buAutoNum type="arabicPeriod"/>
            </a:pPr>
            <a:r>
              <a:rPr lang="en-US" sz="900" dirty="0"/>
              <a:t>Environmental Epidemiology. Available at:  </a:t>
            </a:r>
            <a:r>
              <a:rPr lang="en-US" sz="900" dirty="0">
                <a:hlinkClick r:id="rId6"/>
              </a:rPr>
              <a:t>https://www.ncbi.nlm.nih.gov/pmc/articles/PMC8663889/</a:t>
            </a:r>
            <a:r>
              <a:rPr lang="en-US" sz="9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FD9A10-B6DC-7585-FB96-1EA5694C2ADE}"/>
              </a:ext>
            </a:extLst>
          </p:cNvPr>
          <p:cNvGrpSpPr/>
          <p:nvPr/>
        </p:nvGrpSpPr>
        <p:grpSpPr>
          <a:xfrm>
            <a:off x="608618" y="1527629"/>
            <a:ext cx="3552895" cy="3389609"/>
            <a:chOff x="4319552" y="1702845"/>
            <a:chExt cx="3552895" cy="3728570"/>
          </a:xfrm>
        </p:grpSpPr>
        <p:sp>
          <p:nvSpPr>
            <p:cNvPr id="15" name="Graphic 13" descr="Lungs with solid fill">
              <a:extLst>
                <a:ext uri="{FF2B5EF4-FFF2-40B4-BE49-F238E27FC236}">
                  <a16:creationId xmlns:a16="http://schemas.microsoft.com/office/drawing/2014/main" id="{3AFA96D7-B3FA-55A2-C067-8A75FBDC35E4}"/>
                </a:ext>
              </a:extLst>
            </p:cNvPr>
            <p:cNvSpPr/>
            <p:nvPr/>
          </p:nvSpPr>
          <p:spPr>
            <a:xfrm>
              <a:off x="5714994" y="1848044"/>
              <a:ext cx="762010" cy="741140"/>
            </a:xfrm>
            <a:custGeom>
              <a:avLst/>
              <a:gdLst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400055 w 762010"/>
                <a:gd name="connsiteY7" fmla="*/ 19050 h 741140"/>
                <a:gd name="connsiteX8" fmla="*/ 361955 w 762010"/>
                <a:gd name="connsiteY8" fmla="*/ 19050 h 741140"/>
                <a:gd name="connsiteX9" fmla="*/ 361955 w 762010"/>
                <a:gd name="connsiteY9" fmla="*/ 0 h 741140"/>
                <a:gd name="connsiteX10" fmla="*/ 342905 w 762010"/>
                <a:gd name="connsiteY10" fmla="*/ 0 h 741140"/>
                <a:gd name="connsiteX11" fmla="*/ 342905 w 762010"/>
                <a:gd name="connsiteY11" fmla="*/ 190500 h 741140"/>
                <a:gd name="connsiteX12" fmla="*/ 330142 w 762010"/>
                <a:gd name="connsiteY12" fmla="*/ 220313 h 741140"/>
                <a:gd name="connsiteX13" fmla="*/ 311092 w 762010"/>
                <a:gd name="connsiteY13" fmla="*/ 210217 h 741140"/>
                <a:gd name="connsiteX14" fmla="*/ 296042 w 762010"/>
                <a:gd name="connsiteY14" fmla="*/ 100013 h 741140"/>
                <a:gd name="connsiteX15" fmla="*/ 242416 w 762010"/>
                <a:gd name="connsiteY15" fmla="*/ 95250 h 741140"/>
                <a:gd name="connsiteX16" fmla="*/ 5 w 762010"/>
                <a:gd name="connsiteY16" fmla="*/ 494538 h 741140"/>
                <a:gd name="connsiteX17" fmla="*/ 59917 w 762010"/>
                <a:gd name="connsiteY17" fmla="*/ 725234 h 741140"/>
                <a:gd name="connsiteX18" fmla="*/ 82206 w 762010"/>
                <a:gd name="connsiteY18" fmla="*/ 741140 h 741140"/>
                <a:gd name="connsiteX19" fmla="*/ 297757 w 762010"/>
                <a:gd name="connsiteY19" fmla="*/ 602266 h 741140"/>
                <a:gd name="connsiteX20" fmla="*/ 334237 w 762010"/>
                <a:gd name="connsiteY20" fmla="*/ 368522 h 741140"/>
                <a:gd name="connsiteX21" fmla="*/ 381005 w 762010"/>
                <a:gd name="connsiteY21" fmla="*/ 335851 h 741140"/>
                <a:gd name="connsiteX22" fmla="*/ 427773 w 762010"/>
                <a:gd name="connsiteY22" fmla="*/ 368522 h 741140"/>
                <a:gd name="connsiteX23" fmla="*/ 464254 w 762010"/>
                <a:gd name="connsiteY23" fmla="*/ 602266 h 741140"/>
                <a:gd name="connsiteX24" fmla="*/ 679804 w 762010"/>
                <a:gd name="connsiteY24" fmla="*/ 741140 h 741140"/>
                <a:gd name="connsiteX25" fmla="*/ 702093 w 762010"/>
                <a:gd name="connsiteY25" fmla="*/ 725234 h 741140"/>
                <a:gd name="connsiteX26" fmla="*/ 762005 w 762010"/>
                <a:gd name="connsiteY26" fmla="*/ 494538 h 741140"/>
                <a:gd name="connsiteX27" fmla="*/ 519594 w 762010"/>
                <a:gd name="connsiteY27" fmla="*/ 95250 h 741140"/>
                <a:gd name="connsiteX28" fmla="*/ 361955 w 762010"/>
                <a:gd name="connsiteY28" fmla="*/ 38100 h 741140"/>
                <a:gd name="connsiteX29" fmla="*/ 400055 w 762010"/>
                <a:gd name="connsiteY29" fmla="*/ 38100 h 741140"/>
                <a:gd name="connsiteX30" fmla="*/ 400055 w 762010"/>
                <a:gd name="connsiteY30" fmla="*/ 57150 h 741140"/>
                <a:gd name="connsiteX31" fmla="*/ 361955 w 762010"/>
                <a:gd name="connsiteY31" fmla="*/ 57150 h 741140"/>
                <a:gd name="connsiteX32" fmla="*/ 361955 w 762010"/>
                <a:gd name="connsiteY32" fmla="*/ 76200 h 741140"/>
                <a:gd name="connsiteX33" fmla="*/ 400055 w 762010"/>
                <a:gd name="connsiteY33" fmla="*/ 76200 h 741140"/>
                <a:gd name="connsiteX34" fmla="*/ 400055 w 762010"/>
                <a:gd name="connsiteY34" fmla="*/ 95250 h 741140"/>
                <a:gd name="connsiteX35" fmla="*/ 361955 w 762010"/>
                <a:gd name="connsiteY35" fmla="*/ 95250 h 741140"/>
                <a:gd name="connsiteX36" fmla="*/ 361955 w 762010"/>
                <a:gd name="connsiteY36" fmla="*/ 114300 h 741140"/>
                <a:gd name="connsiteX37" fmla="*/ 400055 w 762010"/>
                <a:gd name="connsiteY37" fmla="*/ 114300 h 741140"/>
                <a:gd name="connsiteX38" fmla="*/ 400055 w 762010"/>
                <a:gd name="connsiteY38" fmla="*/ 133350 h 741140"/>
                <a:gd name="connsiteX39" fmla="*/ 361955 w 762010"/>
                <a:gd name="connsiteY39" fmla="*/ 133350 h 741140"/>
                <a:gd name="connsiteX40" fmla="*/ 361955 w 762010"/>
                <a:gd name="connsiteY40" fmla="*/ 152400 h 741140"/>
                <a:gd name="connsiteX41" fmla="*/ 400055 w 762010"/>
                <a:gd name="connsiteY41" fmla="*/ 152400 h 741140"/>
                <a:gd name="connsiteX42" fmla="*/ 400055 w 762010"/>
                <a:gd name="connsiteY42" fmla="*/ 171450 h 741140"/>
                <a:gd name="connsiteX43" fmla="*/ 361955 w 762010"/>
                <a:gd name="connsiteY43" fmla="*/ 171450 h 741140"/>
                <a:gd name="connsiteX44" fmla="*/ 638180 w 762010"/>
                <a:gd name="connsiteY44" fmla="*/ 430816 h 741140"/>
                <a:gd name="connsiteX45" fmla="*/ 654182 w 762010"/>
                <a:gd name="connsiteY45" fmla="*/ 482632 h 741140"/>
                <a:gd name="connsiteX46" fmla="*/ 677995 w 762010"/>
                <a:gd name="connsiteY46" fmla="*/ 508540 h 741140"/>
                <a:gd name="connsiteX47" fmla="*/ 682028 w 762010"/>
                <a:gd name="connsiteY47" fmla="*/ 535176 h 741140"/>
                <a:gd name="connsiteX48" fmla="*/ 666755 w 762010"/>
                <a:gd name="connsiteY48" fmla="*/ 542925 h 741140"/>
                <a:gd name="connsiteX49" fmla="*/ 638180 w 762010"/>
                <a:gd name="connsiteY49" fmla="*/ 524732 h 741140"/>
                <a:gd name="connsiteX50" fmla="*/ 615415 w 762010"/>
                <a:gd name="connsiteY50" fmla="*/ 489395 h 741140"/>
                <a:gd name="connsiteX51" fmla="*/ 598080 w 762010"/>
                <a:gd name="connsiteY51" fmla="*/ 432816 h 741140"/>
                <a:gd name="connsiteX52" fmla="*/ 587983 w 762010"/>
                <a:gd name="connsiteY52" fmla="*/ 467392 h 741140"/>
                <a:gd name="connsiteX53" fmla="*/ 588745 w 762010"/>
                <a:gd name="connsiteY53" fmla="*/ 486442 h 741140"/>
                <a:gd name="connsiteX54" fmla="*/ 570516 w 762010"/>
                <a:gd name="connsiteY54" fmla="*/ 506279 h 741140"/>
                <a:gd name="connsiteX55" fmla="*/ 552074 w 762010"/>
                <a:gd name="connsiteY55" fmla="*/ 494443 h 741140"/>
                <a:gd name="connsiteX56" fmla="*/ 552741 w 762010"/>
                <a:gd name="connsiteY56" fmla="*/ 446818 h 741140"/>
                <a:gd name="connsiteX57" fmla="*/ 579030 w 762010"/>
                <a:gd name="connsiteY57" fmla="*/ 389668 h 741140"/>
                <a:gd name="connsiteX58" fmla="*/ 520737 w 762010"/>
                <a:gd name="connsiteY58" fmla="*/ 329660 h 741140"/>
                <a:gd name="connsiteX59" fmla="*/ 525023 w 762010"/>
                <a:gd name="connsiteY59" fmla="*/ 383476 h 741140"/>
                <a:gd name="connsiteX60" fmla="*/ 522070 w 762010"/>
                <a:gd name="connsiteY60" fmla="*/ 411480 h 741140"/>
                <a:gd name="connsiteX61" fmla="*/ 499066 w 762010"/>
                <a:gd name="connsiteY61" fmla="*/ 425503 h 741140"/>
                <a:gd name="connsiteX62" fmla="*/ 491305 w 762010"/>
                <a:gd name="connsiteY62" fmla="*/ 421576 h 741140"/>
                <a:gd name="connsiteX63" fmla="*/ 485875 w 762010"/>
                <a:gd name="connsiteY63" fmla="*/ 396050 h 741140"/>
                <a:gd name="connsiteX64" fmla="*/ 466825 w 762010"/>
                <a:gd name="connsiteY64" fmla="*/ 307467 h 741140"/>
                <a:gd name="connsiteX65" fmla="*/ 447775 w 762010"/>
                <a:gd name="connsiteY65" fmla="*/ 298895 h 741140"/>
                <a:gd name="connsiteX66" fmla="*/ 421963 w 762010"/>
                <a:gd name="connsiteY66" fmla="*/ 291465 h 741140"/>
                <a:gd name="connsiteX67" fmla="*/ 381005 w 762010"/>
                <a:gd name="connsiteY67" fmla="*/ 268129 h 741140"/>
                <a:gd name="connsiteX68" fmla="*/ 339381 w 762010"/>
                <a:gd name="connsiteY68" fmla="*/ 290989 h 741140"/>
                <a:gd name="connsiteX69" fmla="*/ 313568 w 762010"/>
                <a:gd name="connsiteY69" fmla="*/ 298418 h 741140"/>
                <a:gd name="connsiteX70" fmla="*/ 293851 w 762010"/>
                <a:gd name="connsiteY70" fmla="*/ 307943 h 741140"/>
                <a:gd name="connsiteX71" fmla="*/ 275468 w 762010"/>
                <a:gd name="connsiteY71" fmla="*/ 349949 h 741140"/>
                <a:gd name="connsiteX72" fmla="*/ 275468 w 762010"/>
                <a:gd name="connsiteY72" fmla="*/ 395478 h 741140"/>
                <a:gd name="connsiteX73" fmla="*/ 270039 w 762010"/>
                <a:gd name="connsiteY73" fmla="*/ 421005 h 741140"/>
                <a:gd name="connsiteX74" fmla="*/ 243226 w 762010"/>
                <a:gd name="connsiteY74" fmla="*/ 418386 h 741140"/>
                <a:gd name="connsiteX75" fmla="*/ 239178 w 762010"/>
                <a:gd name="connsiteY75" fmla="*/ 409575 h 741140"/>
                <a:gd name="connsiteX76" fmla="*/ 240797 w 762010"/>
                <a:gd name="connsiteY76" fmla="*/ 328994 h 741140"/>
                <a:gd name="connsiteX77" fmla="*/ 182599 w 762010"/>
                <a:gd name="connsiteY77" fmla="*/ 388811 h 741140"/>
                <a:gd name="connsiteX78" fmla="*/ 208603 w 762010"/>
                <a:gd name="connsiteY78" fmla="*/ 445961 h 741140"/>
                <a:gd name="connsiteX79" fmla="*/ 211174 w 762010"/>
                <a:gd name="connsiteY79" fmla="*/ 477107 h 741140"/>
                <a:gd name="connsiteX80" fmla="*/ 209555 w 762010"/>
                <a:gd name="connsiteY80" fmla="*/ 494538 h 741140"/>
                <a:gd name="connsiteX81" fmla="*/ 184655 w 762010"/>
                <a:gd name="connsiteY81" fmla="*/ 504823 h 741140"/>
                <a:gd name="connsiteX82" fmla="*/ 172979 w 762010"/>
                <a:gd name="connsiteY82" fmla="*/ 488823 h 741140"/>
                <a:gd name="connsiteX83" fmla="*/ 172979 w 762010"/>
                <a:gd name="connsiteY83" fmla="*/ 465392 h 741140"/>
                <a:gd name="connsiteX84" fmla="*/ 163454 w 762010"/>
                <a:gd name="connsiteY84" fmla="*/ 432530 h 741140"/>
                <a:gd name="connsiteX85" fmla="*/ 131164 w 762010"/>
                <a:gd name="connsiteY85" fmla="*/ 516350 h 741140"/>
                <a:gd name="connsiteX86" fmla="*/ 80206 w 762010"/>
                <a:gd name="connsiteY86" fmla="*/ 536067 h 741140"/>
                <a:gd name="connsiteX87" fmla="*/ 107161 w 762010"/>
                <a:gd name="connsiteY87" fmla="*/ 484727 h 741140"/>
                <a:gd name="connsiteX88" fmla="*/ 118687 w 762010"/>
                <a:gd name="connsiteY88" fmla="*/ 448437 h 741140"/>
                <a:gd name="connsiteX89" fmla="*/ 133355 w 762010"/>
                <a:gd name="connsiteY89" fmla="*/ 404050 h 741140"/>
                <a:gd name="connsiteX90" fmla="*/ 180028 w 762010"/>
                <a:gd name="connsiteY90" fmla="*/ 329660 h 741140"/>
                <a:gd name="connsiteX91" fmla="*/ 111638 w 762010"/>
                <a:gd name="connsiteY91" fmla="*/ 353949 h 741140"/>
                <a:gd name="connsiteX92" fmla="*/ 82301 w 762010"/>
                <a:gd name="connsiteY92" fmla="*/ 357569 h 741140"/>
                <a:gd name="connsiteX93" fmla="*/ 80872 w 762010"/>
                <a:gd name="connsiteY93" fmla="*/ 331375 h 741140"/>
                <a:gd name="connsiteX94" fmla="*/ 214699 w 762010"/>
                <a:gd name="connsiteY94" fmla="*/ 300704 h 741140"/>
                <a:gd name="connsiteX95" fmla="*/ 220509 w 762010"/>
                <a:gd name="connsiteY95" fmla="*/ 296894 h 741140"/>
                <a:gd name="connsiteX96" fmla="*/ 188886 w 762010"/>
                <a:gd name="connsiteY96" fmla="*/ 233267 h 741140"/>
                <a:gd name="connsiteX97" fmla="*/ 198411 w 762010"/>
                <a:gd name="connsiteY97" fmla="*/ 196787 h 741140"/>
                <a:gd name="connsiteX98" fmla="*/ 222319 w 762010"/>
                <a:gd name="connsiteY98" fmla="*/ 204692 h 741140"/>
                <a:gd name="connsiteX99" fmla="*/ 225652 w 762010"/>
                <a:gd name="connsiteY99" fmla="*/ 222695 h 741140"/>
                <a:gd name="connsiteX100" fmla="*/ 255751 w 762010"/>
                <a:gd name="connsiteY100" fmla="*/ 278511 h 741140"/>
                <a:gd name="connsiteX101" fmla="*/ 304138 w 762010"/>
                <a:gd name="connsiteY101" fmla="*/ 261461 h 741140"/>
                <a:gd name="connsiteX102" fmla="*/ 344239 w 762010"/>
                <a:gd name="connsiteY102" fmla="*/ 248793 h 741140"/>
                <a:gd name="connsiteX103" fmla="*/ 361955 w 762010"/>
                <a:gd name="connsiteY103" fmla="*/ 226981 h 741140"/>
                <a:gd name="connsiteX104" fmla="*/ 361955 w 762010"/>
                <a:gd name="connsiteY104" fmla="*/ 190500 h 741140"/>
                <a:gd name="connsiteX105" fmla="*/ 400055 w 762010"/>
                <a:gd name="connsiteY105" fmla="*/ 190500 h 741140"/>
                <a:gd name="connsiteX106" fmla="*/ 400055 w 762010"/>
                <a:gd name="connsiteY106" fmla="*/ 226886 h 741140"/>
                <a:gd name="connsiteX107" fmla="*/ 419105 w 762010"/>
                <a:gd name="connsiteY107" fmla="*/ 249174 h 741140"/>
                <a:gd name="connsiteX108" fmla="*/ 458348 w 762010"/>
                <a:gd name="connsiteY108" fmla="*/ 261461 h 741140"/>
                <a:gd name="connsiteX109" fmla="*/ 506735 w 762010"/>
                <a:gd name="connsiteY109" fmla="*/ 278511 h 741140"/>
                <a:gd name="connsiteX110" fmla="*/ 536929 w 762010"/>
                <a:gd name="connsiteY110" fmla="*/ 221361 h 741140"/>
                <a:gd name="connsiteX111" fmla="*/ 540168 w 762010"/>
                <a:gd name="connsiteY111" fmla="*/ 204406 h 741140"/>
                <a:gd name="connsiteX112" fmla="*/ 564076 w 762010"/>
                <a:gd name="connsiteY112" fmla="*/ 196596 h 741140"/>
                <a:gd name="connsiteX113" fmla="*/ 573601 w 762010"/>
                <a:gd name="connsiteY113" fmla="*/ 234220 h 741140"/>
                <a:gd name="connsiteX114" fmla="*/ 542168 w 762010"/>
                <a:gd name="connsiteY114" fmla="*/ 296609 h 741140"/>
                <a:gd name="connsiteX115" fmla="*/ 547978 w 762010"/>
                <a:gd name="connsiteY115" fmla="*/ 300419 h 741140"/>
                <a:gd name="connsiteX116" fmla="*/ 681328 w 762010"/>
                <a:gd name="connsiteY116" fmla="*/ 330803 h 741140"/>
                <a:gd name="connsiteX117" fmla="*/ 681900 w 762010"/>
                <a:gd name="connsiteY117" fmla="*/ 355568 h 741140"/>
                <a:gd name="connsiteX118" fmla="*/ 650944 w 762010"/>
                <a:gd name="connsiteY118" fmla="*/ 353759 h 741140"/>
                <a:gd name="connsiteX119" fmla="*/ 582459 w 762010"/>
                <a:gd name="connsiteY119" fmla="*/ 329375 h 741140"/>
                <a:gd name="connsiteX120" fmla="*/ 638180 w 762010"/>
                <a:gd name="connsiteY120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400055 w 762010"/>
                <a:gd name="connsiteY7" fmla="*/ 19050 h 741140"/>
                <a:gd name="connsiteX8" fmla="*/ 361955 w 762010"/>
                <a:gd name="connsiteY8" fmla="*/ 19050 h 741140"/>
                <a:gd name="connsiteX9" fmla="*/ 361955 w 762010"/>
                <a:gd name="connsiteY9" fmla="*/ 0 h 741140"/>
                <a:gd name="connsiteX10" fmla="*/ 342905 w 762010"/>
                <a:gd name="connsiteY10" fmla="*/ 0 h 741140"/>
                <a:gd name="connsiteX11" fmla="*/ 342905 w 762010"/>
                <a:gd name="connsiteY11" fmla="*/ 190500 h 741140"/>
                <a:gd name="connsiteX12" fmla="*/ 330142 w 762010"/>
                <a:gd name="connsiteY12" fmla="*/ 220313 h 741140"/>
                <a:gd name="connsiteX13" fmla="*/ 311092 w 762010"/>
                <a:gd name="connsiteY13" fmla="*/ 210217 h 741140"/>
                <a:gd name="connsiteX14" fmla="*/ 296042 w 762010"/>
                <a:gd name="connsiteY14" fmla="*/ 100013 h 741140"/>
                <a:gd name="connsiteX15" fmla="*/ 242416 w 762010"/>
                <a:gd name="connsiteY15" fmla="*/ 95250 h 741140"/>
                <a:gd name="connsiteX16" fmla="*/ 5 w 762010"/>
                <a:gd name="connsiteY16" fmla="*/ 494538 h 741140"/>
                <a:gd name="connsiteX17" fmla="*/ 59917 w 762010"/>
                <a:gd name="connsiteY17" fmla="*/ 725234 h 741140"/>
                <a:gd name="connsiteX18" fmla="*/ 82206 w 762010"/>
                <a:gd name="connsiteY18" fmla="*/ 741140 h 741140"/>
                <a:gd name="connsiteX19" fmla="*/ 297757 w 762010"/>
                <a:gd name="connsiteY19" fmla="*/ 602266 h 741140"/>
                <a:gd name="connsiteX20" fmla="*/ 334237 w 762010"/>
                <a:gd name="connsiteY20" fmla="*/ 368522 h 741140"/>
                <a:gd name="connsiteX21" fmla="*/ 381005 w 762010"/>
                <a:gd name="connsiteY21" fmla="*/ 335851 h 741140"/>
                <a:gd name="connsiteX22" fmla="*/ 427773 w 762010"/>
                <a:gd name="connsiteY22" fmla="*/ 368522 h 741140"/>
                <a:gd name="connsiteX23" fmla="*/ 464254 w 762010"/>
                <a:gd name="connsiteY23" fmla="*/ 602266 h 741140"/>
                <a:gd name="connsiteX24" fmla="*/ 679804 w 762010"/>
                <a:gd name="connsiteY24" fmla="*/ 741140 h 741140"/>
                <a:gd name="connsiteX25" fmla="*/ 702093 w 762010"/>
                <a:gd name="connsiteY25" fmla="*/ 725234 h 741140"/>
                <a:gd name="connsiteX26" fmla="*/ 762005 w 762010"/>
                <a:gd name="connsiteY26" fmla="*/ 494538 h 741140"/>
                <a:gd name="connsiteX27" fmla="*/ 519594 w 762010"/>
                <a:gd name="connsiteY27" fmla="*/ 95250 h 741140"/>
                <a:gd name="connsiteX28" fmla="*/ 361955 w 762010"/>
                <a:gd name="connsiteY28" fmla="*/ 38100 h 741140"/>
                <a:gd name="connsiteX29" fmla="*/ 400055 w 762010"/>
                <a:gd name="connsiteY29" fmla="*/ 57150 h 741140"/>
                <a:gd name="connsiteX30" fmla="*/ 361955 w 762010"/>
                <a:gd name="connsiteY30" fmla="*/ 57150 h 741140"/>
                <a:gd name="connsiteX31" fmla="*/ 361955 w 762010"/>
                <a:gd name="connsiteY31" fmla="*/ 38100 h 741140"/>
                <a:gd name="connsiteX32" fmla="*/ 361955 w 762010"/>
                <a:gd name="connsiteY32" fmla="*/ 76200 h 741140"/>
                <a:gd name="connsiteX33" fmla="*/ 400055 w 762010"/>
                <a:gd name="connsiteY33" fmla="*/ 76200 h 741140"/>
                <a:gd name="connsiteX34" fmla="*/ 400055 w 762010"/>
                <a:gd name="connsiteY34" fmla="*/ 95250 h 741140"/>
                <a:gd name="connsiteX35" fmla="*/ 361955 w 762010"/>
                <a:gd name="connsiteY35" fmla="*/ 95250 h 741140"/>
                <a:gd name="connsiteX36" fmla="*/ 361955 w 762010"/>
                <a:gd name="connsiteY36" fmla="*/ 76200 h 741140"/>
                <a:gd name="connsiteX37" fmla="*/ 361955 w 762010"/>
                <a:gd name="connsiteY37" fmla="*/ 114300 h 741140"/>
                <a:gd name="connsiteX38" fmla="*/ 400055 w 762010"/>
                <a:gd name="connsiteY38" fmla="*/ 114300 h 741140"/>
                <a:gd name="connsiteX39" fmla="*/ 400055 w 762010"/>
                <a:gd name="connsiteY39" fmla="*/ 133350 h 741140"/>
                <a:gd name="connsiteX40" fmla="*/ 361955 w 762010"/>
                <a:gd name="connsiteY40" fmla="*/ 133350 h 741140"/>
                <a:gd name="connsiteX41" fmla="*/ 361955 w 762010"/>
                <a:gd name="connsiteY41" fmla="*/ 114300 h 741140"/>
                <a:gd name="connsiteX42" fmla="*/ 361955 w 762010"/>
                <a:gd name="connsiteY42" fmla="*/ 152400 h 741140"/>
                <a:gd name="connsiteX43" fmla="*/ 400055 w 762010"/>
                <a:gd name="connsiteY43" fmla="*/ 152400 h 741140"/>
                <a:gd name="connsiteX44" fmla="*/ 400055 w 762010"/>
                <a:gd name="connsiteY44" fmla="*/ 171450 h 741140"/>
                <a:gd name="connsiteX45" fmla="*/ 361955 w 762010"/>
                <a:gd name="connsiteY45" fmla="*/ 171450 h 741140"/>
                <a:gd name="connsiteX46" fmla="*/ 361955 w 762010"/>
                <a:gd name="connsiteY46" fmla="*/ 152400 h 741140"/>
                <a:gd name="connsiteX47" fmla="*/ 638180 w 762010"/>
                <a:gd name="connsiteY47" fmla="*/ 430816 h 741140"/>
                <a:gd name="connsiteX48" fmla="*/ 654182 w 762010"/>
                <a:gd name="connsiteY48" fmla="*/ 482632 h 741140"/>
                <a:gd name="connsiteX49" fmla="*/ 677995 w 762010"/>
                <a:gd name="connsiteY49" fmla="*/ 508540 h 741140"/>
                <a:gd name="connsiteX50" fmla="*/ 682028 w 762010"/>
                <a:gd name="connsiteY50" fmla="*/ 535176 h 741140"/>
                <a:gd name="connsiteX51" fmla="*/ 666755 w 762010"/>
                <a:gd name="connsiteY51" fmla="*/ 542925 h 741140"/>
                <a:gd name="connsiteX52" fmla="*/ 638180 w 762010"/>
                <a:gd name="connsiteY52" fmla="*/ 524732 h 741140"/>
                <a:gd name="connsiteX53" fmla="*/ 615415 w 762010"/>
                <a:gd name="connsiteY53" fmla="*/ 489395 h 741140"/>
                <a:gd name="connsiteX54" fmla="*/ 598080 w 762010"/>
                <a:gd name="connsiteY54" fmla="*/ 432816 h 741140"/>
                <a:gd name="connsiteX55" fmla="*/ 587983 w 762010"/>
                <a:gd name="connsiteY55" fmla="*/ 467392 h 741140"/>
                <a:gd name="connsiteX56" fmla="*/ 588745 w 762010"/>
                <a:gd name="connsiteY56" fmla="*/ 486442 h 741140"/>
                <a:gd name="connsiteX57" fmla="*/ 570516 w 762010"/>
                <a:gd name="connsiteY57" fmla="*/ 506279 h 741140"/>
                <a:gd name="connsiteX58" fmla="*/ 552074 w 762010"/>
                <a:gd name="connsiteY58" fmla="*/ 494443 h 741140"/>
                <a:gd name="connsiteX59" fmla="*/ 552741 w 762010"/>
                <a:gd name="connsiteY59" fmla="*/ 446818 h 741140"/>
                <a:gd name="connsiteX60" fmla="*/ 579030 w 762010"/>
                <a:gd name="connsiteY60" fmla="*/ 389668 h 741140"/>
                <a:gd name="connsiteX61" fmla="*/ 520737 w 762010"/>
                <a:gd name="connsiteY61" fmla="*/ 329660 h 741140"/>
                <a:gd name="connsiteX62" fmla="*/ 525023 w 762010"/>
                <a:gd name="connsiteY62" fmla="*/ 383476 h 741140"/>
                <a:gd name="connsiteX63" fmla="*/ 522070 w 762010"/>
                <a:gd name="connsiteY63" fmla="*/ 411480 h 741140"/>
                <a:gd name="connsiteX64" fmla="*/ 499066 w 762010"/>
                <a:gd name="connsiteY64" fmla="*/ 425503 h 741140"/>
                <a:gd name="connsiteX65" fmla="*/ 491305 w 762010"/>
                <a:gd name="connsiteY65" fmla="*/ 421576 h 741140"/>
                <a:gd name="connsiteX66" fmla="*/ 485875 w 762010"/>
                <a:gd name="connsiteY66" fmla="*/ 396050 h 741140"/>
                <a:gd name="connsiteX67" fmla="*/ 466825 w 762010"/>
                <a:gd name="connsiteY67" fmla="*/ 307467 h 741140"/>
                <a:gd name="connsiteX68" fmla="*/ 447775 w 762010"/>
                <a:gd name="connsiteY68" fmla="*/ 298895 h 741140"/>
                <a:gd name="connsiteX69" fmla="*/ 421963 w 762010"/>
                <a:gd name="connsiteY69" fmla="*/ 291465 h 741140"/>
                <a:gd name="connsiteX70" fmla="*/ 381005 w 762010"/>
                <a:gd name="connsiteY70" fmla="*/ 268129 h 741140"/>
                <a:gd name="connsiteX71" fmla="*/ 339381 w 762010"/>
                <a:gd name="connsiteY71" fmla="*/ 290989 h 741140"/>
                <a:gd name="connsiteX72" fmla="*/ 313568 w 762010"/>
                <a:gd name="connsiteY72" fmla="*/ 298418 h 741140"/>
                <a:gd name="connsiteX73" fmla="*/ 293851 w 762010"/>
                <a:gd name="connsiteY73" fmla="*/ 307943 h 741140"/>
                <a:gd name="connsiteX74" fmla="*/ 275468 w 762010"/>
                <a:gd name="connsiteY74" fmla="*/ 349949 h 741140"/>
                <a:gd name="connsiteX75" fmla="*/ 275468 w 762010"/>
                <a:gd name="connsiteY75" fmla="*/ 395478 h 741140"/>
                <a:gd name="connsiteX76" fmla="*/ 270039 w 762010"/>
                <a:gd name="connsiteY76" fmla="*/ 421005 h 741140"/>
                <a:gd name="connsiteX77" fmla="*/ 243226 w 762010"/>
                <a:gd name="connsiteY77" fmla="*/ 418386 h 741140"/>
                <a:gd name="connsiteX78" fmla="*/ 239178 w 762010"/>
                <a:gd name="connsiteY78" fmla="*/ 409575 h 741140"/>
                <a:gd name="connsiteX79" fmla="*/ 240797 w 762010"/>
                <a:gd name="connsiteY79" fmla="*/ 328994 h 741140"/>
                <a:gd name="connsiteX80" fmla="*/ 182599 w 762010"/>
                <a:gd name="connsiteY80" fmla="*/ 388811 h 741140"/>
                <a:gd name="connsiteX81" fmla="*/ 208603 w 762010"/>
                <a:gd name="connsiteY81" fmla="*/ 445961 h 741140"/>
                <a:gd name="connsiteX82" fmla="*/ 211174 w 762010"/>
                <a:gd name="connsiteY82" fmla="*/ 477107 h 741140"/>
                <a:gd name="connsiteX83" fmla="*/ 209555 w 762010"/>
                <a:gd name="connsiteY83" fmla="*/ 494538 h 741140"/>
                <a:gd name="connsiteX84" fmla="*/ 184655 w 762010"/>
                <a:gd name="connsiteY84" fmla="*/ 504823 h 741140"/>
                <a:gd name="connsiteX85" fmla="*/ 172979 w 762010"/>
                <a:gd name="connsiteY85" fmla="*/ 488823 h 741140"/>
                <a:gd name="connsiteX86" fmla="*/ 172979 w 762010"/>
                <a:gd name="connsiteY86" fmla="*/ 465392 h 741140"/>
                <a:gd name="connsiteX87" fmla="*/ 163454 w 762010"/>
                <a:gd name="connsiteY87" fmla="*/ 432530 h 741140"/>
                <a:gd name="connsiteX88" fmla="*/ 131164 w 762010"/>
                <a:gd name="connsiteY88" fmla="*/ 516350 h 741140"/>
                <a:gd name="connsiteX89" fmla="*/ 80206 w 762010"/>
                <a:gd name="connsiteY89" fmla="*/ 536067 h 741140"/>
                <a:gd name="connsiteX90" fmla="*/ 107161 w 762010"/>
                <a:gd name="connsiteY90" fmla="*/ 484727 h 741140"/>
                <a:gd name="connsiteX91" fmla="*/ 118687 w 762010"/>
                <a:gd name="connsiteY91" fmla="*/ 448437 h 741140"/>
                <a:gd name="connsiteX92" fmla="*/ 133355 w 762010"/>
                <a:gd name="connsiteY92" fmla="*/ 404050 h 741140"/>
                <a:gd name="connsiteX93" fmla="*/ 180028 w 762010"/>
                <a:gd name="connsiteY93" fmla="*/ 329660 h 741140"/>
                <a:gd name="connsiteX94" fmla="*/ 111638 w 762010"/>
                <a:gd name="connsiteY94" fmla="*/ 353949 h 741140"/>
                <a:gd name="connsiteX95" fmla="*/ 82301 w 762010"/>
                <a:gd name="connsiteY95" fmla="*/ 357569 h 741140"/>
                <a:gd name="connsiteX96" fmla="*/ 80872 w 762010"/>
                <a:gd name="connsiteY96" fmla="*/ 331375 h 741140"/>
                <a:gd name="connsiteX97" fmla="*/ 214699 w 762010"/>
                <a:gd name="connsiteY97" fmla="*/ 300704 h 741140"/>
                <a:gd name="connsiteX98" fmla="*/ 220509 w 762010"/>
                <a:gd name="connsiteY98" fmla="*/ 296894 h 741140"/>
                <a:gd name="connsiteX99" fmla="*/ 188886 w 762010"/>
                <a:gd name="connsiteY99" fmla="*/ 233267 h 741140"/>
                <a:gd name="connsiteX100" fmla="*/ 198411 w 762010"/>
                <a:gd name="connsiteY100" fmla="*/ 196787 h 741140"/>
                <a:gd name="connsiteX101" fmla="*/ 222319 w 762010"/>
                <a:gd name="connsiteY101" fmla="*/ 204692 h 741140"/>
                <a:gd name="connsiteX102" fmla="*/ 225652 w 762010"/>
                <a:gd name="connsiteY102" fmla="*/ 222695 h 741140"/>
                <a:gd name="connsiteX103" fmla="*/ 255751 w 762010"/>
                <a:gd name="connsiteY103" fmla="*/ 278511 h 741140"/>
                <a:gd name="connsiteX104" fmla="*/ 304138 w 762010"/>
                <a:gd name="connsiteY104" fmla="*/ 261461 h 741140"/>
                <a:gd name="connsiteX105" fmla="*/ 344239 w 762010"/>
                <a:gd name="connsiteY105" fmla="*/ 248793 h 741140"/>
                <a:gd name="connsiteX106" fmla="*/ 361955 w 762010"/>
                <a:gd name="connsiteY106" fmla="*/ 226981 h 741140"/>
                <a:gd name="connsiteX107" fmla="*/ 361955 w 762010"/>
                <a:gd name="connsiteY107" fmla="*/ 190500 h 741140"/>
                <a:gd name="connsiteX108" fmla="*/ 400055 w 762010"/>
                <a:gd name="connsiteY108" fmla="*/ 190500 h 741140"/>
                <a:gd name="connsiteX109" fmla="*/ 400055 w 762010"/>
                <a:gd name="connsiteY109" fmla="*/ 226886 h 741140"/>
                <a:gd name="connsiteX110" fmla="*/ 419105 w 762010"/>
                <a:gd name="connsiteY110" fmla="*/ 249174 h 741140"/>
                <a:gd name="connsiteX111" fmla="*/ 458348 w 762010"/>
                <a:gd name="connsiteY111" fmla="*/ 261461 h 741140"/>
                <a:gd name="connsiteX112" fmla="*/ 506735 w 762010"/>
                <a:gd name="connsiteY112" fmla="*/ 278511 h 741140"/>
                <a:gd name="connsiteX113" fmla="*/ 536929 w 762010"/>
                <a:gd name="connsiteY113" fmla="*/ 221361 h 741140"/>
                <a:gd name="connsiteX114" fmla="*/ 540168 w 762010"/>
                <a:gd name="connsiteY114" fmla="*/ 204406 h 741140"/>
                <a:gd name="connsiteX115" fmla="*/ 564076 w 762010"/>
                <a:gd name="connsiteY115" fmla="*/ 196596 h 741140"/>
                <a:gd name="connsiteX116" fmla="*/ 573601 w 762010"/>
                <a:gd name="connsiteY116" fmla="*/ 234220 h 741140"/>
                <a:gd name="connsiteX117" fmla="*/ 542168 w 762010"/>
                <a:gd name="connsiteY117" fmla="*/ 296609 h 741140"/>
                <a:gd name="connsiteX118" fmla="*/ 547978 w 762010"/>
                <a:gd name="connsiteY118" fmla="*/ 300419 h 741140"/>
                <a:gd name="connsiteX119" fmla="*/ 681328 w 762010"/>
                <a:gd name="connsiteY119" fmla="*/ 330803 h 741140"/>
                <a:gd name="connsiteX120" fmla="*/ 681900 w 762010"/>
                <a:gd name="connsiteY120" fmla="*/ 355568 h 741140"/>
                <a:gd name="connsiteX121" fmla="*/ 650944 w 762010"/>
                <a:gd name="connsiteY121" fmla="*/ 353759 h 741140"/>
                <a:gd name="connsiteX122" fmla="*/ 582459 w 762010"/>
                <a:gd name="connsiteY122" fmla="*/ 329375 h 741140"/>
                <a:gd name="connsiteX123" fmla="*/ 638180 w 762010"/>
                <a:gd name="connsiteY123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400055 w 762010"/>
                <a:gd name="connsiteY7" fmla="*/ 19050 h 741140"/>
                <a:gd name="connsiteX8" fmla="*/ 361955 w 762010"/>
                <a:gd name="connsiteY8" fmla="*/ 19050 h 741140"/>
                <a:gd name="connsiteX9" fmla="*/ 361955 w 762010"/>
                <a:gd name="connsiteY9" fmla="*/ 0 h 741140"/>
                <a:gd name="connsiteX10" fmla="*/ 342905 w 762010"/>
                <a:gd name="connsiteY10" fmla="*/ 0 h 741140"/>
                <a:gd name="connsiteX11" fmla="*/ 342905 w 762010"/>
                <a:gd name="connsiteY11" fmla="*/ 190500 h 741140"/>
                <a:gd name="connsiteX12" fmla="*/ 330142 w 762010"/>
                <a:gd name="connsiteY12" fmla="*/ 220313 h 741140"/>
                <a:gd name="connsiteX13" fmla="*/ 311092 w 762010"/>
                <a:gd name="connsiteY13" fmla="*/ 210217 h 741140"/>
                <a:gd name="connsiteX14" fmla="*/ 296042 w 762010"/>
                <a:gd name="connsiteY14" fmla="*/ 100013 h 741140"/>
                <a:gd name="connsiteX15" fmla="*/ 242416 w 762010"/>
                <a:gd name="connsiteY15" fmla="*/ 95250 h 741140"/>
                <a:gd name="connsiteX16" fmla="*/ 5 w 762010"/>
                <a:gd name="connsiteY16" fmla="*/ 494538 h 741140"/>
                <a:gd name="connsiteX17" fmla="*/ 59917 w 762010"/>
                <a:gd name="connsiteY17" fmla="*/ 725234 h 741140"/>
                <a:gd name="connsiteX18" fmla="*/ 82206 w 762010"/>
                <a:gd name="connsiteY18" fmla="*/ 741140 h 741140"/>
                <a:gd name="connsiteX19" fmla="*/ 297757 w 762010"/>
                <a:gd name="connsiteY19" fmla="*/ 602266 h 741140"/>
                <a:gd name="connsiteX20" fmla="*/ 334237 w 762010"/>
                <a:gd name="connsiteY20" fmla="*/ 368522 h 741140"/>
                <a:gd name="connsiteX21" fmla="*/ 381005 w 762010"/>
                <a:gd name="connsiteY21" fmla="*/ 335851 h 741140"/>
                <a:gd name="connsiteX22" fmla="*/ 427773 w 762010"/>
                <a:gd name="connsiteY22" fmla="*/ 368522 h 741140"/>
                <a:gd name="connsiteX23" fmla="*/ 464254 w 762010"/>
                <a:gd name="connsiteY23" fmla="*/ 602266 h 741140"/>
                <a:gd name="connsiteX24" fmla="*/ 679804 w 762010"/>
                <a:gd name="connsiteY24" fmla="*/ 741140 h 741140"/>
                <a:gd name="connsiteX25" fmla="*/ 702093 w 762010"/>
                <a:gd name="connsiteY25" fmla="*/ 725234 h 741140"/>
                <a:gd name="connsiteX26" fmla="*/ 762005 w 762010"/>
                <a:gd name="connsiteY26" fmla="*/ 494538 h 741140"/>
                <a:gd name="connsiteX27" fmla="*/ 519594 w 762010"/>
                <a:gd name="connsiteY27" fmla="*/ 95250 h 741140"/>
                <a:gd name="connsiteX28" fmla="*/ 361955 w 762010"/>
                <a:gd name="connsiteY28" fmla="*/ 57150 h 741140"/>
                <a:gd name="connsiteX29" fmla="*/ 400055 w 762010"/>
                <a:gd name="connsiteY29" fmla="*/ 57150 h 741140"/>
                <a:gd name="connsiteX30" fmla="*/ 361955 w 762010"/>
                <a:gd name="connsiteY30" fmla="*/ 57150 h 741140"/>
                <a:gd name="connsiteX31" fmla="*/ 361955 w 762010"/>
                <a:gd name="connsiteY31" fmla="*/ 76200 h 741140"/>
                <a:gd name="connsiteX32" fmla="*/ 400055 w 762010"/>
                <a:gd name="connsiteY32" fmla="*/ 76200 h 741140"/>
                <a:gd name="connsiteX33" fmla="*/ 400055 w 762010"/>
                <a:gd name="connsiteY33" fmla="*/ 95250 h 741140"/>
                <a:gd name="connsiteX34" fmla="*/ 361955 w 762010"/>
                <a:gd name="connsiteY34" fmla="*/ 95250 h 741140"/>
                <a:gd name="connsiteX35" fmla="*/ 361955 w 762010"/>
                <a:gd name="connsiteY35" fmla="*/ 76200 h 741140"/>
                <a:gd name="connsiteX36" fmla="*/ 361955 w 762010"/>
                <a:gd name="connsiteY36" fmla="*/ 114300 h 741140"/>
                <a:gd name="connsiteX37" fmla="*/ 400055 w 762010"/>
                <a:gd name="connsiteY37" fmla="*/ 114300 h 741140"/>
                <a:gd name="connsiteX38" fmla="*/ 400055 w 762010"/>
                <a:gd name="connsiteY38" fmla="*/ 133350 h 741140"/>
                <a:gd name="connsiteX39" fmla="*/ 361955 w 762010"/>
                <a:gd name="connsiteY39" fmla="*/ 133350 h 741140"/>
                <a:gd name="connsiteX40" fmla="*/ 361955 w 762010"/>
                <a:gd name="connsiteY40" fmla="*/ 114300 h 741140"/>
                <a:gd name="connsiteX41" fmla="*/ 361955 w 762010"/>
                <a:gd name="connsiteY41" fmla="*/ 152400 h 741140"/>
                <a:gd name="connsiteX42" fmla="*/ 400055 w 762010"/>
                <a:gd name="connsiteY42" fmla="*/ 152400 h 741140"/>
                <a:gd name="connsiteX43" fmla="*/ 400055 w 762010"/>
                <a:gd name="connsiteY43" fmla="*/ 171450 h 741140"/>
                <a:gd name="connsiteX44" fmla="*/ 361955 w 762010"/>
                <a:gd name="connsiteY44" fmla="*/ 171450 h 741140"/>
                <a:gd name="connsiteX45" fmla="*/ 361955 w 762010"/>
                <a:gd name="connsiteY45" fmla="*/ 152400 h 741140"/>
                <a:gd name="connsiteX46" fmla="*/ 638180 w 762010"/>
                <a:gd name="connsiteY46" fmla="*/ 430816 h 741140"/>
                <a:gd name="connsiteX47" fmla="*/ 654182 w 762010"/>
                <a:gd name="connsiteY47" fmla="*/ 482632 h 741140"/>
                <a:gd name="connsiteX48" fmla="*/ 677995 w 762010"/>
                <a:gd name="connsiteY48" fmla="*/ 508540 h 741140"/>
                <a:gd name="connsiteX49" fmla="*/ 682028 w 762010"/>
                <a:gd name="connsiteY49" fmla="*/ 535176 h 741140"/>
                <a:gd name="connsiteX50" fmla="*/ 666755 w 762010"/>
                <a:gd name="connsiteY50" fmla="*/ 542925 h 741140"/>
                <a:gd name="connsiteX51" fmla="*/ 638180 w 762010"/>
                <a:gd name="connsiteY51" fmla="*/ 524732 h 741140"/>
                <a:gd name="connsiteX52" fmla="*/ 615415 w 762010"/>
                <a:gd name="connsiteY52" fmla="*/ 489395 h 741140"/>
                <a:gd name="connsiteX53" fmla="*/ 598080 w 762010"/>
                <a:gd name="connsiteY53" fmla="*/ 432816 h 741140"/>
                <a:gd name="connsiteX54" fmla="*/ 587983 w 762010"/>
                <a:gd name="connsiteY54" fmla="*/ 467392 h 741140"/>
                <a:gd name="connsiteX55" fmla="*/ 588745 w 762010"/>
                <a:gd name="connsiteY55" fmla="*/ 486442 h 741140"/>
                <a:gd name="connsiteX56" fmla="*/ 570516 w 762010"/>
                <a:gd name="connsiteY56" fmla="*/ 506279 h 741140"/>
                <a:gd name="connsiteX57" fmla="*/ 552074 w 762010"/>
                <a:gd name="connsiteY57" fmla="*/ 494443 h 741140"/>
                <a:gd name="connsiteX58" fmla="*/ 552741 w 762010"/>
                <a:gd name="connsiteY58" fmla="*/ 446818 h 741140"/>
                <a:gd name="connsiteX59" fmla="*/ 579030 w 762010"/>
                <a:gd name="connsiteY59" fmla="*/ 389668 h 741140"/>
                <a:gd name="connsiteX60" fmla="*/ 520737 w 762010"/>
                <a:gd name="connsiteY60" fmla="*/ 329660 h 741140"/>
                <a:gd name="connsiteX61" fmla="*/ 525023 w 762010"/>
                <a:gd name="connsiteY61" fmla="*/ 383476 h 741140"/>
                <a:gd name="connsiteX62" fmla="*/ 522070 w 762010"/>
                <a:gd name="connsiteY62" fmla="*/ 411480 h 741140"/>
                <a:gd name="connsiteX63" fmla="*/ 499066 w 762010"/>
                <a:gd name="connsiteY63" fmla="*/ 425503 h 741140"/>
                <a:gd name="connsiteX64" fmla="*/ 491305 w 762010"/>
                <a:gd name="connsiteY64" fmla="*/ 421576 h 741140"/>
                <a:gd name="connsiteX65" fmla="*/ 485875 w 762010"/>
                <a:gd name="connsiteY65" fmla="*/ 396050 h 741140"/>
                <a:gd name="connsiteX66" fmla="*/ 466825 w 762010"/>
                <a:gd name="connsiteY66" fmla="*/ 307467 h 741140"/>
                <a:gd name="connsiteX67" fmla="*/ 447775 w 762010"/>
                <a:gd name="connsiteY67" fmla="*/ 298895 h 741140"/>
                <a:gd name="connsiteX68" fmla="*/ 421963 w 762010"/>
                <a:gd name="connsiteY68" fmla="*/ 291465 h 741140"/>
                <a:gd name="connsiteX69" fmla="*/ 381005 w 762010"/>
                <a:gd name="connsiteY69" fmla="*/ 268129 h 741140"/>
                <a:gd name="connsiteX70" fmla="*/ 339381 w 762010"/>
                <a:gd name="connsiteY70" fmla="*/ 290989 h 741140"/>
                <a:gd name="connsiteX71" fmla="*/ 313568 w 762010"/>
                <a:gd name="connsiteY71" fmla="*/ 298418 h 741140"/>
                <a:gd name="connsiteX72" fmla="*/ 293851 w 762010"/>
                <a:gd name="connsiteY72" fmla="*/ 307943 h 741140"/>
                <a:gd name="connsiteX73" fmla="*/ 275468 w 762010"/>
                <a:gd name="connsiteY73" fmla="*/ 349949 h 741140"/>
                <a:gd name="connsiteX74" fmla="*/ 275468 w 762010"/>
                <a:gd name="connsiteY74" fmla="*/ 395478 h 741140"/>
                <a:gd name="connsiteX75" fmla="*/ 270039 w 762010"/>
                <a:gd name="connsiteY75" fmla="*/ 421005 h 741140"/>
                <a:gd name="connsiteX76" fmla="*/ 243226 w 762010"/>
                <a:gd name="connsiteY76" fmla="*/ 418386 h 741140"/>
                <a:gd name="connsiteX77" fmla="*/ 239178 w 762010"/>
                <a:gd name="connsiteY77" fmla="*/ 409575 h 741140"/>
                <a:gd name="connsiteX78" fmla="*/ 240797 w 762010"/>
                <a:gd name="connsiteY78" fmla="*/ 328994 h 741140"/>
                <a:gd name="connsiteX79" fmla="*/ 182599 w 762010"/>
                <a:gd name="connsiteY79" fmla="*/ 388811 h 741140"/>
                <a:gd name="connsiteX80" fmla="*/ 208603 w 762010"/>
                <a:gd name="connsiteY80" fmla="*/ 445961 h 741140"/>
                <a:gd name="connsiteX81" fmla="*/ 211174 w 762010"/>
                <a:gd name="connsiteY81" fmla="*/ 477107 h 741140"/>
                <a:gd name="connsiteX82" fmla="*/ 209555 w 762010"/>
                <a:gd name="connsiteY82" fmla="*/ 494538 h 741140"/>
                <a:gd name="connsiteX83" fmla="*/ 184655 w 762010"/>
                <a:gd name="connsiteY83" fmla="*/ 504823 h 741140"/>
                <a:gd name="connsiteX84" fmla="*/ 172979 w 762010"/>
                <a:gd name="connsiteY84" fmla="*/ 488823 h 741140"/>
                <a:gd name="connsiteX85" fmla="*/ 172979 w 762010"/>
                <a:gd name="connsiteY85" fmla="*/ 465392 h 741140"/>
                <a:gd name="connsiteX86" fmla="*/ 163454 w 762010"/>
                <a:gd name="connsiteY86" fmla="*/ 432530 h 741140"/>
                <a:gd name="connsiteX87" fmla="*/ 131164 w 762010"/>
                <a:gd name="connsiteY87" fmla="*/ 516350 h 741140"/>
                <a:gd name="connsiteX88" fmla="*/ 80206 w 762010"/>
                <a:gd name="connsiteY88" fmla="*/ 536067 h 741140"/>
                <a:gd name="connsiteX89" fmla="*/ 107161 w 762010"/>
                <a:gd name="connsiteY89" fmla="*/ 484727 h 741140"/>
                <a:gd name="connsiteX90" fmla="*/ 118687 w 762010"/>
                <a:gd name="connsiteY90" fmla="*/ 448437 h 741140"/>
                <a:gd name="connsiteX91" fmla="*/ 133355 w 762010"/>
                <a:gd name="connsiteY91" fmla="*/ 404050 h 741140"/>
                <a:gd name="connsiteX92" fmla="*/ 180028 w 762010"/>
                <a:gd name="connsiteY92" fmla="*/ 329660 h 741140"/>
                <a:gd name="connsiteX93" fmla="*/ 111638 w 762010"/>
                <a:gd name="connsiteY93" fmla="*/ 353949 h 741140"/>
                <a:gd name="connsiteX94" fmla="*/ 82301 w 762010"/>
                <a:gd name="connsiteY94" fmla="*/ 357569 h 741140"/>
                <a:gd name="connsiteX95" fmla="*/ 80872 w 762010"/>
                <a:gd name="connsiteY95" fmla="*/ 331375 h 741140"/>
                <a:gd name="connsiteX96" fmla="*/ 214699 w 762010"/>
                <a:gd name="connsiteY96" fmla="*/ 300704 h 741140"/>
                <a:gd name="connsiteX97" fmla="*/ 220509 w 762010"/>
                <a:gd name="connsiteY97" fmla="*/ 296894 h 741140"/>
                <a:gd name="connsiteX98" fmla="*/ 188886 w 762010"/>
                <a:gd name="connsiteY98" fmla="*/ 233267 h 741140"/>
                <a:gd name="connsiteX99" fmla="*/ 198411 w 762010"/>
                <a:gd name="connsiteY99" fmla="*/ 196787 h 741140"/>
                <a:gd name="connsiteX100" fmla="*/ 222319 w 762010"/>
                <a:gd name="connsiteY100" fmla="*/ 204692 h 741140"/>
                <a:gd name="connsiteX101" fmla="*/ 225652 w 762010"/>
                <a:gd name="connsiteY101" fmla="*/ 222695 h 741140"/>
                <a:gd name="connsiteX102" fmla="*/ 255751 w 762010"/>
                <a:gd name="connsiteY102" fmla="*/ 278511 h 741140"/>
                <a:gd name="connsiteX103" fmla="*/ 304138 w 762010"/>
                <a:gd name="connsiteY103" fmla="*/ 261461 h 741140"/>
                <a:gd name="connsiteX104" fmla="*/ 344239 w 762010"/>
                <a:gd name="connsiteY104" fmla="*/ 248793 h 741140"/>
                <a:gd name="connsiteX105" fmla="*/ 361955 w 762010"/>
                <a:gd name="connsiteY105" fmla="*/ 226981 h 741140"/>
                <a:gd name="connsiteX106" fmla="*/ 361955 w 762010"/>
                <a:gd name="connsiteY106" fmla="*/ 190500 h 741140"/>
                <a:gd name="connsiteX107" fmla="*/ 400055 w 762010"/>
                <a:gd name="connsiteY107" fmla="*/ 190500 h 741140"/>
                <a:gd name="connsiteX108" fmla="*/ 400055 w 762010"/>
                <a:gd name="connsiteY108" fmla="*/ 226886 h 741140"/>
                <a:gd name="connsiteX109" fmla="*/ 419105 w 762010"/>
                <a:gd name="connsiteY109" fmla="*/ 249174 h 741140"/>
                <a:gd name="connsiteX110" fmla="*/ 458348 w 762010"/>
                <a:gd name="connsiteY110" fmla="*/ 261461 h 741140"/>
                <a:gd name="connsiteX111" fmla="*/ 506735 w 762010"/>
                <a:gd name="connsiteY111" fmla="*/ 278511 h 741140"/>
                <a:gd name="connsiteX112" fmla="*/ 536929 w 762010"/>
                <a:gd name="connsiteY112" fmla="*/ 221361 h 741140"/>
                <a:gd name="connsiteX113" fmla="*/ 540168 w 762010"/>
                <a:gd name="connsiteY113" fmla="*/ 204406 h 741140"/>
                <a:gd name="connsiteX114" fmla="*/ 564076 w 762010"/>
                <a:gd name="connsiteY114" fmla="*/ 196596 h 741140"/>
                <a:gd name="connsiteX115" fmla="*/ 573601 w 762010"/>
                <a:gd name="connsiteY115" fmla="*/ 234220 h 741140"/>
                <a:gd name="connsiteX116" fmla="*/ 542168 w 762010"/>
                <a:gd name="connsiteY116" fmla="*/ 296609 h 741140"/>
                <a:gd name="connsiteX117" fmla="*/ 547978 w 762010"/>
                <a:gd name="connsiteY117" fmla="*/ 300419 h 741140"/>
                <a:gd name="connsiteX118" fmla="*/ 681328 w 762010"/>
                <a:gd name="connsiteY118" fmla="*/ 330803 h 741140"/>
                <a:gd name="connsiteX119" fmla="*/ 681900 w 762010"/>
                <a:gd name="connsiteY119" fmla="*/ 355568 h 741140"/>
                <a:gd name="connsiteX120" fmla="*/ 650944 w 762010"/>
                <a:gd name="connsiteY120" fmla="*/ 353759 h 741140"/>
                <a:gd name="connsiteX121" fmla="*/ 582459 w 762010"/>
                <a:gd name="connsiteY121" fmla="*/ 329375 h 741140"/>
                <a:gd name="connsiteX122" fmla="*/ 638180 w 762010"/>
                <a:gd name="connsiteY122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400055 w 762010"/>
                <a:gd name="connsiteY7" fmla="*/ 19050 h 741140"/>
                <a:gd name="connsiteX8" fmla="*/ 361955 w 762010"/>
                <a:gd name="connsiteY8" fmla="*/ 0 h 741140"/>
                <a:gd name="connsiteX9" fmla="*/ 342905 w 762010"/>
                <a:gd name="connsiteY9" fmla="*/ 0 h 741140"/>
                <a:gd name="connsiteX10" fmla="*/ 342905 w 762010"/>
                <a:gd name="connsiteY10" fmla="*/ 190500 h 741140"/>
                <a:gd name="connsiteX11" fmla="*/ 330142 w 762010"/>
                <a:gd name="connsiteY11" fmla="*/ 220313 h 741140"/>
                <a:gd name="connsiteX12" fmla="*/ 311092 w 762010"/>
                <a:gd name="connsiteY12" fmla="*/ 210217 h 741140"/>
                <a:gd name="connsiteX13" fmla="*/ 296042 w 762010"/>
                <a:gd name="connsiteY13" fmla="*/ 100013 h 741140"/>
                <a:gd name="connsiteX14" fmla="*/ 242416 w 762010"/>
                <a:gd name="connsiteY14" fmla="*/ 95250 h 741140"/>
                <a:gd name="connsiteX15" fmla="*/ 5 w 762010"/>
                <a:gd name="connsiteY15" fmla="*/ 494538 h 741140"/>
                <a:gd name="connsiteX16" fmla="*/ 59917 w 762010"/>
                <a:gd name="connsiteY16" fmla="*/ 725234 h 741140"/>
                <a:gd name="connsiteX17" fmla="*/ 82206 w 762010"/>
                <a:gd name="connsiteY17" fmla="*/ 741140 h 741140"/>
                <a:gd name="connsiteX18" fmla="*/ 297757 w 762010"/>
                <a:gd name="connsiteY18" fmla="*/ 602266 h 741140"/>
                <a:gd name="connsiteX19" fmla="*/ 334237 w 762010"/>
                <a:gd name="connsiteY19" fmla="*/ 368522 h 741140"/>
                <a:gd name="connsiteX20" fmla="*/ 381005 w 762010"/>
                <a:gd name="connsiteY20" fmla="*/ 335851 h 741140"/>
                <a:gd name="connsiteX21" fmla="*/ 427773 w 762010"/>
                <a:gd name="connsiteY21" fmla="*/ 368522 h 741140"/>
                <a:gd name="connsiteX22" fmla="*/ 464254 w 762010"/>
                <a:gd name="connsiteY22" fmla="*/ 602266 h 741140"/>
                <a:gd name="connsiteX23" fmla="*/ 679804 w 762010"/>
                <a:gd name="connsiteY23" fmla="*/ 741140 h 741140"/>
                <a:gd name="connsiteX24" fmla="*/ 702093 w 762010"/>
                <a:gd name="connsiteY24" fmla="*/ 725234 h 741140"/>
                <a:gd name="connsiteX25" fmla="*/ 762005 w 762010"/>
                <a:gd name="connsiteY25" fmla="*/ 494538 h 741140"/>
                <a:gd name="connsiteX26" fmla="*/ 519594 w 762010"/>
                <a:gd name="connsiteY26" fmla="*/ 95250 h 741140"/>
                <a:gd name="connsiteX27" fmla="*/ 361955 w 762010"/>
                <a:gd name="connsiteY27" fmla="*/ 57150 h 741140"/>
                <a:gd name="connsiteX28" fmla="*/ 400055 w 762010"/>
                <a:gd name="connsiteY28" fmla="*/ 57150 h 741140"/>
                <a:gd name="connsiteX29" fmla="*/ 361955 w 762010"/>
                <a:gd name="connsiteY29" fmla="*/ 57150 h 741140"/>
                <a:gd name="connsiteX30" fmla="*/ 361955 w 762010"/>
                <a:gd name="connsiteY30" fmla="*/ 76200 h 741140"/>
                <a:gd name="connsiteX31" fmla="*/ 400055 w 762010"/>
                <a:gd name="connsiteY31" fmla="*/ 76200 h 741140"/>
                <a:gd name="connsiteX32" fmla="*/ 400055 w 762010"/>
                <a:gd name="connsiteY32" fmla="*/ 95250 h 741140"/>
                <a:gd name="connsiteX33" fmla="*/ 361955 w 762010"/>
                <a:gd name="connsiteY33" fmla="*/ 95250 h 741140"/>
                <a:gd name="connsiteX34" fmla="*/ 361955 w 762010"/>
                <a:gd name="connsiteY34" fmla="*/ 76200 h 741140"/>
                <a:gd name="connsiteX35" fmla="*/ 361955 w 762010"/>
                <a:gd name="connsiteY35" fmla="*/ 114300 h 741140"/>
                <a:gd name="connsiteX36" fmla="*/ 400055 w 762010"/>
                <a:gd name="connsiteY36" fmla="*/ 114300 h 741140"/>
                <a:gd name="connsiteX37" fmla="*/ 400055 w 762010"/>
                <a:gd name="connsiteY37" fmla="*/ 133350 h 741140"/>
                <a:gd name="connsiteX38" fmla="*/ 361955 w 762010"/>
                <a:gd name="connsiteY38" fmla="*/ 133350 h 741140"/>
                <a:gd name="connsiteX39" fmla="*/ 361955 w 762010"/>
                <a:gd name="connsiteY39" fmla="*/ 114300 h 741140"/>
                <a:gd name="connsiteX40" fmla="*/ 361955 w 762010"/>
                <a:gd name="connsiteY40" fmla="*/ 152400 h 741140"/>
                <a:gd name="connsiteX41" fmla="*/ 400055 w 762010"/>
                <a:gd name="connsiteY41" fmla="*/ 152400 h 741140"/>
                <a:gd name="connsiteX42" fmla="*/ 400055 w 762010"/>
                <a:gd name="connsiteY42" fmla="*/ 171450 h 741140"/>
                <a:gd name="connsiteX43" fmla="*/ 361955 w 762010"/>
                <a:gd name="connsiteY43" fmla="*/ 171450 h 741140"/>
                <a:gd name="connsiteX44" fmla="*/ 361955 w 762010"/>
                <a:gd name="connsiteY44" fmla="*/ 152400 h 741140"/>
                <a:gd name="connsiteX45" fmla="*/ 638180 w 762010"/>
                <a:gd name="connsiteY45" fmla="*/ 430816 h 741140"/>
                <a:gd name="connsiteX46" fmla="*/ 654182 w 762010"/>
                <a:gd name="connsiteY46" fmla="*/ 482632 h 741140"/>
                <a:gd name="connsiteX47" fmla="*/ 677995 w 762010"/>
                <a:gd name="connsiteY47" fmla="*/ 508540 h 741140"/>
                <a:gd name="connsiteX48" fmla="*/ 682028 w 762010"/>
                <a:gd name="connsiteY48" fmla="*/ 535176 h 741140"/>
                <a:gd name="connsiteX49" fmla="*/ 666755 w 762010"/>
                <a:gd name="connsiteY49" fmla="*/ 542925 h 741140"/>
                <a:gd name="connsiteX50" fmla="*/ 638180 w 762010"/>
                <a:gd name="connsiteY50" fmla="*/ 524732 h 741140"/>
                <a:gd name="connsiteX51" fmla="*/ 615415 w 762010"/>
                <a:gd name="connsiteY51" fmla="*/ 489395 h 741140"/>
                <a:gd name="connsiteX52" fmla="*/ 598080 w 762010"/>
                <a:gd name="connsiteY52" fmla="*/ 432816 h 741140"/>
                <a:gd name="connsiteX53" fmla="*/ 587983 w 762010"/>
                <a:gd name="connsiteY53" fmla="*/ 467392 h 741140"/>
                <a:gd name="connsiteX54" fmla="*/ 588745 w 762010"/>
                <a:gd name="connsiteY54" fmla="*/ 486442 h 741140"/>
                <a:gd name="connsiteX55" fmla="*/ 570516 w 762010"/>
                <a:gd name="connsiteY55" fmla="*/ 506279 h 741140"/>
                <a:gd name="connsiteX56" fmla="*/ 552074 w 762010"/>
                <a:gd name="connsiteY56" fmla="*/ 494443 h 741140"/>
                <a:gd name="connsiteX57" fmla="*/ 552741 w 762010"/>
                <a:gd name="connsiteY57" fmla="*/ 446818 h 741140"/>
                <a:gd name="connsiteX58" fmla="*/ 579030 w 762010"/>
                <a:gd name="connsiteY58" fmla="*/ 389668 h 741140"/>
                <a:gd name="connsiteX59" fmla="*/ 520737 w 762010"/>
                <a:gd name="connsiteY59" fmla="*/ 329660 h 741140"/>
                <a:gd name="connsiteX60" fmla="*/ 525023 w 762010"/>
                <a:gd name="connsiteY60" fmla="*/ 383476 h 741140"/>
                <a:gd name="connsiteX61" fmla="*/ 522070 w 762010"/>
                <a:gd name="connsiteY61" fmla="*/ 411480 h 741140"/>
                <a:gd name="connsiteX62" fmla="*/ 499066 w 762010"/>
                <a:gd name="connsiteY62" fmla="*/ 425503 h 741140"/>
                <a:gd name="connsiteX63" fmla="*/ 491305 w 762010"/>
                <a:gd name="connsiteY63" fmla="*/ 421576 h 741140"/>
                <a:gd name="connsiteX64" fmla="*/ 485875 w 762010"/>
                <a:gd name="connsiteY64" fmla="*/ 396050 h 741140"/>
                <a:gd name="connsiteX65" fmla="*/ 466825 w 762010"/>
                <a:gd name="connsiteY65" fmla="*/ 307467 h 741140"/>
                <a:gd name="connsiteX66" fmla="*/ 447775 w 762010"/>
                <a:gd name="connsiteY66" fmla="*/ 298895 h 741140"/>
                <a:gd name="connsiteX67" fmla="*/ 421963 w 762010"/>
                <a:gd name="connsiteY67" fmla="*/ 291465 h 741140"/>
                <a:gd name="connsiteX68" fmla="*/ 381005 w 762010"/>
                <a:gd name="connsiteY68" fmla="*/ 268129 h 741140"/>
                <a:gd name="connsiteX69" fmla="*/ 339381 w 762010"/>
                <a:gd name="connsiteY69" fmla="*/ 290989 h 741140"/>
                <a:gd name="connsiteX70" fmla="*/ 313568 w 762010"/>
                <a:gd name="connsiteY70" fmla="*/ 298418 h 741140"/>
                <a:gd name="connsiteX71" fmla="*/ 293851 w 762010"/>
                <a:gd name="connsiteY71" fmla="*/ 307943 h 741140"/>
                <a:gd name="connsiteX72" fmla="*/ 275468 w 762010"/>
                <a:gd name="connsiteY72" fmla="*/ 349949 h 741140"/>
                <a:gd name="connsiteX73" fmla="*/ 275468 w 762010"/>
                <a:gd name="connsiteY73" fmla="*/ 395478 h 741140"/>
                <a:gd name="connsiteX74" fmla="*/ 270039 w 762010"/>
                <a:gd name="connsiteY74" fmla="*/ 421005 h 741140"/>
                <a:gd name="connsiteX75" fmla="*/ 243226 w 762010"/>
                <a:gd name="connsiteY75" fmla="*/ 418386 h 741140"/>
                <a:gd name="connsiteX76" fmla="*/ 239178 w 762010"/>
                <a:gd name="connsiteY76" fmla="*/ 409575 h 741140"/>
                <a:gd name="connsiteX77" fmla="*/ 240797 w 762010"/>
                <a:gd name="connsiteY77" fmla="*/ 328994 h 741140"/>
                <a:gd name="connsiteX78" fmla="*/ 182599 w 762010"/>
                <a:gd name="connsiteY78" fmla="*/ 388811 h 741140"/>
                <a:gd name="connsiteX79" fmla="*/ 208603 w 762010"/>
                <a:gd name="connsiteY79" fmla="*/ 445961 h 741140"/>
                <a:gd name="connsiteX80" fmla="*/ 211174 w 762010"/>
                <a:gd name="connsiteY80" fmla="*/ 477107 h 741140"/>
                <a:gd name="connsiteX81" fmla="*/ 209555 w 762010"/>
                <a:gd name="connsiteY81" fmla="*/ 494538 h 741140"/>
                <a:gd name="connsiteX82" fmla="*/ 184655 w 762010"/>
                <a:gd name="connsiteY82" fmla="*/ 504823 h 741140"/>
                <a:gd name="connsiteX83" fmla="*/ 172979 w 762010"/>
                <a:gd name="connsiteY83" fmla="*/ 488823 h 741140"/>
                <a:gd name="connsiteX84" fmla="*/ 172979 w 762010"/>
                <a:gd name="connsiteY84" fmla="*/ 465392 h 741140"/>
                <a:gd name="connsiteX85" fmla="*/ 163454 w 762010"/>
                <a:gd name="connsiteY85" fmla="*/ 432530 h 741140"/>
                <a:gd name="connsiteX86" fmla="*/ 131164 w 762010"/>
                <a:gd name="connsiteY86" fmla="*/ 516350 h 741140"/>
                <a:gd name="connsiteX87" fmla="*/ 80206 w 762010"/>
                <a:gd name="connsiteY87" fmla="*/ 536067 h 741140"/>
                <a:gd name="connsiteX88" fmla="*/ 107161 w 762010"/>
                <a:gd name="connsiteY88" fmla="*/ 484727 h 741140"/>
                <a:gd name="connsiteX89" fmla="*/ 118687 w 762010"/>
                <a:gd name="connsiteY89" fmla="*/ 448437 h 741140"/>
                <a:gd name="connsiteX90" fmla="*/ 133355 w 762010"/>
                <a:gd name="connsiteY90" fmla="*/ 404050 h 741140"/>
                <a:gd name="connsiteX91" fmla="*/ 180028 w 762010"/>
                <a:gd name="connsiteY91" fmla="*/ 329660 h 741140"/>
                <a:gd name="connsiteX92" fmla="*/ 111638 w 762010"/>
                <a:gd name="connsiteY92" fmla="*/ 353949 h 741140"/>
                <a:gd name="connsiteX93" fmla="*/ 82301 w 762010"/>
                <a:gd name="connsiteY93" fmla="*/ 357569 h 741140"/>
                <a:gd name="connsiteX94" fmla="*/ 80872 w 762010"/>
                <a:gd name="connsiteY94" fmla="*/ 331375 h 741140"/>
                <a:gd name="connsiteX95" fmla="*/ 214699 w 762010"/>
                <a:gd name="connsiteY95" fmla="*/ 300704 h 741140"/>
                <a:gd name="connsiteX96" fmla="*/ 220509 w 762010"/>
                <a:gd name="connsiteY96" fmla="*/ 296894 h 741140"/>
                <a:gd name="connsiteX97" fmla="*/ 188886 w 762010"/>
                <a:gd name="connsiteY97" fmla="*/ 233267 h 741140"/>
                <a:gd name="connsiteX98" fmla="*/ 198411 w 762010"/>
                <a:gd name="connsiteY98" fmla="*/ 196787 h 741140"/>
                <a:gd name="connsiteX99" fmla="*/ 222319 w 762010"/>
                <a:gd name="connsiteY99" fmla="*/ 204692 h 741140"/>
                <a:gd name="connsiteX100" fmla="*/ 225652 w 762010"/>
                <a:gd name="connsiteY100" fmla="*/ 222695 h 741140"/>
                <a:gd name="connsiteX101" fmla="*/ 255751 w 762010"/>
                <a:gd name="connsiteY101" fmla="*/ 278511 h 741140"/>
                <a:gd name="connsiteX102" fmla="*/ 304138 w 762010"/>
                <a:gd name="connsiteY102" fmla="*/ 261461 h 741140"/>
                <a:gd name="connsiteX103" fmla="*/ 344239 w 762010"/>
                <a:gd name="connsiteY103" fmla="*/ 248793 h 741140"/>
                <a:gd name="connsiteX104" fmla="*/ 361955 w 762010"/>
                <a:gd name="connsiteY104" fmla="*/ 226981 h 741140"/>
                <a:gd name="connsiteX105" fmla="*/ 361955 w 762010"/>
                <a:gd name="connsiteY105" fmla="*/ 190500 h 741140"/>
                <a:gd name="connsiteX106" fmla="*/ 400055 w 762010"/>
                <a:gd name="connsiteY106" fmla="*/ 190500 h 741140"/>
                <a:gd name="connsiteX107" fmla="*/ 400055 w 762010"/>
                <a:gd name="connsiteY107" fmla="*/ 226886 h 741140"/>
                <a:gd name="connsiteX108" fmla="*/ 419105 w 762010"/>
                <a:gd name="connsiteY108" fmla="*/ 249174 h 741140"/>
                <a:gd name="connsiteX109" fmla="*/ 458348 w 762010"/>
                <a:gd name="connsiteY109" fmla="*/ 261461 h 741140"/>
                <a:gd name="connsiteX110" fmla="*/ 506735 w 762010"/>
                <a:gd name="connsiteY110" fmla="*/ 278511 h 741140"/>
                <a:gd name="connsiteX111" fmla="*/ 536929 w 762010"/>
                <a:gd name="connsiteY111" fmla="*/ 221361 h 741140"/>
                <a:gd name="connsiteX112" fmla="*/ 540168 w 762010"/>
                <a:gd name="connsiteY112" fmla="*/ 204406 h 741140"/>
                <a:gd name="connsiteX113" fmla="*/ 564076 w 762010"/>
                <a:gd name="connsiteY113" fmla="*/ 196596 h 741140"/>
                <a:gd name="connsiteX114" fmla="*/ 573601 w 762010"/>
                <a:gd name="connsiteY114" fmla="*/ 234220 h 741140"/>
                <a:gd name="connsiteX115" fmla="*/ 542168 w 762010"/>
                <a:gd name="connsiteY115" fmla="*/ 296609 h 741140"/>
                <a:gd name="connsiteX116" fmla="*/ 547978 w 762010"/>
                <a:gd name="connsiteY116" fmla="*/ 300419 h 741140"/>
                <a:gd name="connsiteX117" fmla="*/ 681328 w 762010"/>
                <a:gd name="connsiteY117" fmla="*/ 330803 h 741140"/>
                <a:gd name="connsiteX118" fmla="*/ 681900 w 762010"/>
                <a:gd name="connsiteY118" fmla="*/ 355568 h 741140"/>
                <a:gd name="connsiteX119" fmla="*/ 650944 w 762010"/>
                <a:gd name="connsiteY119" fmla="*/ 353759 h 741140"/>
                <a:gd name="connsiteX120" fmla="*/ 582459 w 762010"/>
                <a:gd name="connsiteY120" fmla="*/ 329375 h 741140"/>
                <a:gd name="connsiteX121" fmla="*/ 638180 w 762010"/>
                <a:gd name="connsiteY121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57150 h 741140"/>
                <a:gd name="connsiteX27" fmla="*/ 400055 w 762010"/>
                <a:gd name="connsiteY27" fmla="*/ 57150 h 741140"/>
                <a:gd name="connsiteX28" fmla="*/ 361955 w 762010"/>
                <a:gd name="connsiteY28" fmla="*/ 57150 h 741140"/>
                <a:gd name="connsiteX29" fmla="*/ 361955 w 762010"/>
                <a:gd name="connsiteY29" fmla="*/ 76200 h 741140"/>
                <a:gd name="connsiteX30" fmla="*/ 400055 w 762010"/>
                <a:gd name="connsiteY30" fmla="*/ 76200 h 741140"/>
                <a:gd name="connsiteX31" fmla="*/ 400055 w 762010"/>
                <a:gd name="connsiteY31" fmla="*/ 95250 h 741140"/>
                <a:gd name="connsiteX32" fmla="*/ 361955 w 762010"/>
                <a:gd name="connsiteY32" fmla="*/ 95250 h 741140"/>
                <a:gd name="connsiteX33" fmla="*/ 361955 w 762010"/>
                <a:gd name="connsiteY33" fmla="*/ 76200 h 741140"/>
                <a:gd name="connsiteX34" fmla="*/ 361955 w 762010"/>
                <a:gd name="connsiteY34" fmla="*/ 114300 h 741140"/>
                <a:gd name="connsiteX35" fmla="*/ 400055 w 762010"/>
                <a:gd name="connsiteY35" fmla="*/ 114300 h 741140"/>
                <a:gd name="connsiteX36" fmla="*/ 400055 w 762010"/>
                <a:gd name="connsiteY36" fmla="*/ 133350 h 741140"/>
                <a:gd name="connsiteX37" fmla="*/ 361955 w 762010"/>
                <a:gd name="connsiteY37" fmla="*/ 133350 h 741140"/>
                <a:gd name="connsiteX38" fmla="*/ 361955 w 762010"/>
                <a:gd name="connsiteY38" fmla="*/ 114300 h 741140"/>
                <a:gd name="connsiteX39" fmla="*/ 361955 w 762010"/>
                <a:gd name="connsiteY39" fmla="*/ 152400 h 741140"/>
                <a:gd name="connsiteX40" fmla="*/ 400055 w 762010"/>
                <a:gd name="connsiteY40" fmla="*/ 152400 h 741140"/>
                <a:gd name="connsiteX41" fmla="*/ 400055 w 762010"/>
                <a:gd name="connsiteY41" fmla="*/ 171450 h 741140"/>
                <a:gd name="connsiteX42" fmla="*/ 361955 w 762010"/>
                <a:gd name="connsiteY42" fmla="*/ 171450 h 741140"/>
                <a:gd name="connsiteX43" fmla="*/ 361955 w 762010"/>
                <a:gd name="connsiteY43" fmla="*/ 152400 h 741140"/>
                <a:gd name="connsiteX44" fmla="*/ 638180 w 762010"/>
                <a:gd name="connsiteY44" fmla="*/ 430816 h 741140"/>
                <a:gd name="connsiteX45" fmla="*/ 654182 w 762010"/>
                <a:gd name="connsiteY45" fmla="*/ 482632 h 741140"/>
                <a:gd name="connsiteX46" fmla="*/ 677995 w 762010"/>
                <a:gd name="connsiteY46" fmla="*/ 508540 h 741140"/>
                <a:gd name="connsiteX47" fmla="*/ 682028 w 762010"/>
                <a:gd name="connsiteY47" fmla="*/ 535176 h 741140"/>
                <a:gd name="connsiteX48" fmla="*/ 666755 w 762010"/>
                <a:gd name="connsiteY48" fmla="*/ 542925 h 741140"/>
                <a:gd name="connsiteX49" fmla="*/ 638180 w 762010"/>
                <a:gd name="connsiteY49" fmla="*/ 524732 h 741140"/>
                <a:gd name="connsiteX50" fmla="*/ 615415 w 762010"/>
                <a:gd name="connsiteY50" fmla="*/ 489395 h 741140"/>
                <a:gd name="connsiteX51" fmla="*/ 598080 w 762010"/>
                <a:gd name="connsiteY51" fmla="*/ 432816 h 741140"/>
                <a:gd name="connsiteX52" fmla="*/ 587983 w 762010"/>
                <a:gd name="connsiteY52" fmla="*/ 467392 h 741140"/>
                <a:gd name="connsiteX53" fmla="*/ 588745 w 762010"/>
                <a:gd name="connsiteY53" fmla="*/ 486442 h 741140"/>
                <a:gd name="connsiteX54" fmla="*/ 570516 w 762010"/>
                <a:gd name="connsiteY54" fmla="*/ 506279 h 741140"/>
                <a:gd name="connsiteX55" fmla="*/ 552074 w 762010"/>
                <a:gd name="connsiteY55" fmla="*/ 494443 h 741140"/>
                <a:gd name="connsiteX56" fmla="*/ 552741 w 762010"/>
                <a:gd name="connsiteY56" fmla="*/ 446818 h 741140"/>
                <a:gd name="connsiteX57" fmla="*/ 579030 w 762010"/>
                <a:gd name="connsiteY57" fmla="*/ 389668 h 741140"/>
                <a:gd name="connsiteX58" fmla="*/ 520737 w 762010"/>
                <a:gd name="connsiteY58" fmla="*/ 329660 h 741140"/>
                <a:gd name="connsiteX59" fmla="*/ 525023 w 762010"/>
                <a:gd name="connsiteY59" fmla="*/ 383476 h 741140"/>
                <a:gd name="connsiteX60" fmla="*/ 522070 w 762010"/>
                <a:gd name="connsiteY60" fmla="*/ 411480 h 741140"/>
                <a:gd name="connsiteX61" fmla="*/ 499066 w 762010"/>
                <a:gd name="connsiteY61" fmla="*/ 425503 h 741140"/>
                <a:gd name="connsiteX62" fmla="*/ 491305 w 762010"/>
                <a:gd name="connsiteY62" fmla="*/ 421576 h 741140"/>
                <a:gd name="connsiteX63" fmla="*/ 485875 w 762010"/>
                <a:gd name="connsiteY63" fmla="*/ 396050 h 741140"/>
                <a:gd name="connsiteX64" fmla="*/ 466825 w 762010"/>
                <a:gd name="connsiteY64" fmla="*/ 307467 h 741140"/>
                <a:gd name="connsiteX65" fmla="*/ 447775 w 762010"/>
                <a:gd name="connsiteY65" fmla="*/ 298895 h 741140"/>
                <a:gd name="connsiteX66" fmla="*/ 421963 w 762010"/>
                <a:gd name="connsiteY66" fmla="*/ 291465 h 741140"/>
                <a:gd name="connsiteX67" fmla="*/ 381005 w 762010"/>
                <a:gd name="connsiteY67" fmla="*/ 268129 h 741140"/>
                <a:gd name="connsiteX68" fmla="*/ 339381 w 762010"/>
                <a:gd name="connsiteY68" fmla="*/ 290989 h 741140"/>
                <a:gd name="connsiteX69" fmla="*/ 313568 w 762010"/>
                <a:gd name="connsiteY69" fmla="*/ 298418 h 741140"/>
                <a:gd name="connsiteX70" fmla="*/ 293851 w 762010"/>
                <a:gd name="connsiteY70" fmla="*/ 307943 h 741140"/>
                <a:gd name="connsiteX71" fmla="*/ 275468 w 762010"/>
                <a:gd name="connsiteY71" fmla="*/ 349949 h 741140"/>
                <a:gd name="connsiteX72" fmla="*/ 275468 w 762010"/>
                <a:gd name="connsiteY72" fmla="*/ 395478 h 741140"/>
                <a:gd name="connsiteX73" fmla="*/ 270039 w 762010"/>
                <a:gd name="connsiteY73" fmla="*/ 421005 h 741140"/>
                <a:gd name="connsiteX74" fmla="*/ 243226 w 762010"/>
                <a:gd name="connsiteY74" fmla="*/ 418386 h 741140"/>
                <a:gd name="connsiteX75" fmla="*/ 239178 w 762010"/>
                <a:gd name="connsiteY75" fmla="*/ 409575 h 741140"/>
                <a:gd name="connsiteX76" fmla="*/ 240797 w 762010"/>
                <a:gd name="connsiteY76" fmla="*/ 328994 h 741140"/>
                <a:gd name="connsiteX77" fmla="*/ 182599 w 762010"/>
                <a:gd name="connsiteY77" fmla="*/ 388811 h 741140"/>
                <a:gd name="connsiteX78" fmla="*/ 208603 w 762010"/>
                <a:gd name="connsiteY78" fmla="*/ 445961 h 741140"/>
                <a:gd name="connsiteX79" fmla="*/ 211174 w 762010"/>
                <a:gd name="connsiteY79" fmla="*/ 477107 h 741140"/>
                <a:gd name="connsiteX80" fmla="*/ 209555 w 762010"/>
                <a:gd name="connsiteY80" fmla="*/ 494538 h 741140"/>
                <a:gd name="connsiteX81" fmla="*/ 184655 w 762010"/>
                <a:gd name="connsiteY81" fmla="*/ 504823 h 741140"/>
                <a:gd name="connsiteX82" fmla="*/ 172979 w 762010"/>
                <a:gd name="connsiteY82" fmla="*/ 488823 h 741140"/>
                <a:gd name="connsiteX83" fmla="*/ 172979 w 762010"/>
                <a:gd name="connsiteY83" fmla="*/ 465392 h 741140"/>
                <a:gd name="connsiteX84" fmla="*/ 163454 w 762010"/>
                <a:gd name="connsiteY84" fmla="*/ 432530 h 741140"/>
                <a:gd name="connsiteX85" fmla="*/ 131164 w 762010"/>
                <a:gd name="connsiteY85" fmla="*/ 516350 h 741140"/>
                <a:gd name="connsiteX86" fmla="*/ 80206 w 762010"/>
                <a:gd name="connsiteY86" fmla="*/ 536067 h 741140"/>
                <a:gd name="connsiteX87" fmla="*/ 107161 w 762010"/>
                <a:gd name="connsiteY87" fmla="*/ 484727 h 741140"/>
                <a:gd name="connsiteX88" fmla="*/ 118687 w 762010"/>
                <a:gd name="connsiteY88" fmla="*/ 448437 h 741140"/>
                <a:gd name="connsiteX89" fmla="*/ 133355 w 762010"/>
                <a:gd name="connsiteY89" fmla="*/ 404050 h 741140"/>
                <a:gd name="connsiteX90" fmla="*/ 180028 w 762010"/>
                <a:gd name="connsiteY90" fmla="*/ 329660 h 741140"/>
                <a:gd name="connsiteX91" fmla="*/ 111638 w 762010"/>
                <a:gd name="connsiteY91" fmla="*/ 353949 h 741140"/>
                <a:gd name="connsiteX92" fmla="*/ 82301 w 762010"/>
                <a:gd name="connsiteY92" fmla="*/ 357569 h 741140"/>
                <a:gd name="connsiteX93" fmla="*/ 80872 w 762010"/>
                <a:gd name="connsiteY93" fmla="*/ 331375 h 741140"/>
                <a:gd name="connsiteX94" fmla="*/ 214699 w 762010"/>
                <a:gd name="connsiteY94" fmla="*/ 300704 h 741140"/>
                <a:gd name="connsiteX95" fmla="*/ 220509 w 762010"/>
                <a:gd name="connsiteY95" fmla="*/ 296894 h 741140"/>
                <a:gd name="connsiteX96" fmla="*/ 188886 w 762010"/>
                <a:gd name="connsiteY96" fmla="*/ 233267 h 741140"/>
                <a:gd name="connsiteX97" fmla="*/ 198411 w 762010"/>
                <a:gd name="connsiteY97" fmla="*/ 196787 h 741140"/>
                <a:gd name="connsiteX98" fmla="*/ 222319 w 762010"/>
                <a:gd name="connsiteY98" fmla="*/ 204692 h 741140"/>
                <a:gd name="connsiteX99" fmla="*/ 225652 w 762010"/>
                <a:gd name="connsiteY99" fmla="*/ 222695 h 741140"/>
                <a:gd name="connsiteX100" fmla="*/ 255751 w 762010"/>
                <a:gd name="connsiteY100" fmla="*/ 278511 h 741140"/>
                <a:gd name="connsiteX101" fmla="*/ 304138 w 762010"/>
                <a:gd name="connsiteY101" fmla="*/ 261461 h 741140"/>
                <a:gd name="connsiteX102" fmla="*/ 344239 w 762010"/>
                <a:gd name="connsiteY102" fmla="*/ 248793 h 741140"/>
                <a:gd name="connsiteX103" fmla="*/ 361955 w 762010"/>
                <a:gd name="connsiteY103" fmla="*/ 226981 h 741140"/>
                <a:gd name="connsiteX104" fmla="*/ 361955 w 762010"/>
                <a:gd name="connsiteY104" fmla="*/ 190500 h 741140"/>
                <a:gd name="connsiteX105" fmla="*/ 400055 w 762010"/>
                <a:gd name="connsiteY105" fmla="*/ 190500 h 741140"/>
                <a:gd name="connsiteX106" fmla="*/ 400055 w 762010"/>
                <a:gd name="connsiteY106" fmla="*/ 226886 h 741140"/>
                <a:gd name="connsiteX107" fmla="*/ 419105 w 762010"/>
                <a:gd name="connsiteY107" fmla="*/ 249174 h 741140"/>
                <a:gd name="connsiteX108" fmla="*/ 458348 w 762010"/>
                <a:gd name="connsiteY108" fmla="*/ 261461 h 741140"/>
                <a:gd name="connsiteX109" fmla="*/ 506735 w 762010"/>
                <a:gd name="connsiteY109" fmla="*/ 278511 h 741140"/>
                <a:gd name="connsiteX110" fmla="*/ 536929 w 762010"/>
                <a:gd name="connsiteY110" fmla="*/ 221361 h 741140"/>
                <a:gd name="connsiteX111" fmla="*/ 540168 w 762010"/>
                <a:gd name="connsiteY111" fmla="*/ 204406 h 741140"/>
                <a:gd name="connsiteX112" fmla="*/ 564076 w 762010"/>
                <a:gd name="connsiteY112" fmla="*/ 196596 h 741140"/>
                <a:gd name="connsiteX113" fmla="*/ 573601 w 762010"/>
                <a:gd name="connsiteY113" fmla="*/ 234220 h 741140"/>
                <a:gd name="connsiteX114" fmla="*/ 542168 w 762010"/>
                <a:gd name="connsiteY114" fmla="*/ 296609 h 741140"/>
                <a:gd name="connsiteX115" fmla="*/ 547978 w 762010"/>
                <a:gd name="connsiteY115" fmla="*/ 300419 h 741140"/>
                <a:gd name="connsiteX116" fmla="*/ 681328 w 762010"/>
                <a:gd name="connsiteY116" fmla="*/ 330803 h 741140"/>
                <a:gd name="connsiteX117" fmla="*/ 681900 w 762010"/>
                <a:gd name="connsiteY117" fmla="*/ 355568 h 741140"/>
                <a:gd name="connsiteX118" fmla="*/ 650944 w 762010"/>
                <a:gd name="connsiteY118" fmla="*/ 353759 h 741140"/>
                <a:gd name="connsiteX119" fmla="*/ 582459 w 762010"/>
                <a:gd name="connsiteY119" fmla="*/ 329375 h 741140"/>
                <a:gd name="connsiteX120" fmla="*/ 638180 w 762010"/>
                <a:gd name="connsiteY120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76200 h 741140"/>
                <a:gd name="connsiteX27" fmla="*/ 400055 w 762010"/>
                <a:gd name="connsiteY27" fmla="*/ 76200 h 741140"/>
                <a:gd name="connsiteX28" fmla="*/ 400055 w 762010"/>
                <a:gd name="connsiteY28" fmla="*/ 95250 h 741140"/>
                <a:gd name="connsiteX29" fmla="*/ 361955 w 762010"/>
                <a:gd name="connsiteY29" fmla="*/ 95250 h 741140"/>
                <a:gd name="connsiteX30" fmla="*/ 361955 w 762010"/>
                <a:gd name="connsiteY30" fmla="*/ 76200 h 741140"/>
                <a:gd name="connsiteX31" fmla="*/ 361955 w 762010"/>
                <a:gd name="connsiteY31" fmla="*/ 114300 h 741140"/>
                <a:gd name="connsiteX32" fmla="*/ 400055 w 762010"/>
                <a:gd name="connsiteY32" fmla="*/ 114300 h 741140"/>
                <a:gd name="connsiteX33" fmla="*/ 400055 w 762010"/>
                <a:gd name="connsiteY33" fmla="*/ 133350 h 741140"/>
                <a:gd name="connsiteX34" fmla="*/ 361955 w 762010"/>
                <a:gd name="connsiteY34" fmla="*/ 133350 h 741140"/>
                <a:gd name="connsiteX35" fmla="*/ 361955 w 762010"/>
                <a:gd name="connsiteY35" fmla="*/ 114300 h 741140"/>
                <a:gd name="connsiteX36" fmla="*/ 361955 w 762010"/>
                <a:gd name="connsiteY36" fmla="*/ 152400 h 741140"/>
                <a:gd name="connsiteX37" fmla="*/ 400055 w 762010"/>
                <a:gd name="connsiteY37" fmla="*/ 152400 h 741140"/>
                <a:gd name="connsiteX38" fmla="*/ 400055 w 762010"/>
                <a:gd name="connsiteY38" fmla="*/ 171450 h 741140"/>
                <a:gd name="connsiteX39" fmla="*/ 361955 w 762010"/>
                <a:gd name="connsiteY39" fmla="*/ 171450 h 741140"/>
                <a:gd name="connsiteX40" fmla="*/ 361955 w 762010"/>
                <a:gd name="connsiteY40" fmla="*/ 152400 h 741140"/>
                <a:gd name="connsiteX41" fmla="*/ 638180 w 762010"/>
                <a:gd name="connsiteY41" fmla="*/ 430816 h 741140"/>
                <a:gd name="connsiteX42" fmla="*/ 654182 w 762010"/>
                <a:gd name="connsiteY42" fmla="*/ 482632 h 741140"/>
                <a:gd name="connsiteX43" fmla="*/ 677995 w 762010"/>
                <a:gd name="connsiteY43" fmla="*/ 508540 h 741140"/>
                <a:gd name="connsiteX44" fmla="*/ 682028 w 762010"/>
                <a:gd name="connsiteY44" fmla="*/ 535176 h 741140"/>
                <a:gd name="connsiteX45" fmla="*/ 666755 w 762010"/>
                <a:gd name="connsiteY45" fmla="*/ 542925 h 741140"/>
                <a:gd name="connsiteX46" fmla="*/ 638180 w 762010"/>
                <a:gd name="connsiteY46" fmla="*/ 524732 h 741140"/>
                <a:gd name="connsiteX47" fmla="*/ 615415 w 762010"/>
                <a:gd name="connsiteY47" fmla="*/ 489395 h 741140"/>
                <a:gd name="connsiteX48" fmla="*/ 598080 w 762010"/>
                <a:gd name="connsiteY48" fmla="*/ 432816 h 741140"/>
                <a:gd name="connsiteX49" fmla="*/ 587983 w 762010"/>
                <a:gd name="connsiteY49" fmla="*/ 467392 h 741140"/>
                <a:gd name="connsiteX50" fmla="*/ 588745 w 762010"/>
                <a:gd name="connsiteY50" fmla="*/ 486442 h 741140"/>
                <a:gd name="connsiteX51" fmla="*/ 570516 w 762010"/>
                <a:gd name="connsiteY51" fmla="*/ 506279 h 741140"/>
                <a:gd name="connsiteX52" fmla="*/ 552074 w 762010"/>
                <a:gd name="connsiteY52" fmla="*/ 494443 h 741140"/>
                <a:gd name="connsiteX53" fmla="*/ 552741 w 762010"/>
                <a:gd name="connsiteY53" fmla="*/ 446818 h 741140"/>
                <a:gd name="connsiteX54" fmla="*/ 579030 w 762010"/>
                <a:gd name="connsiteY54" fmla="*/ 389668 h 741140"/>
                <a:gd name="connsiteX55" fmla="*/ 520737 w 762010"/>
                <a:gd name="connsiteY55" fmla="*/ 329660 h 741140"/>
                <a:gd name="connsiteX56" fmla="*/ 525023 w 762010"/>
                <a:gd name="connsiteY56" fmla="*/ 383476 h 741140"/>
                <a:gd name="connsiteX57" fmla="*/ 522070 w 762010"/>
                <a:gd name="connsiteY57" fmla="*/ 411480 h 741140"/>
                <a:gd name="connsiteX58" fmla="*/ 499066 w 762010"/>
                <a:gd name="connsiteY58" fmla="*/ 425503 h 741140"/>
                <a:gd name="connsiteX59" fmla="*/ 491305 w 762010"/>
                <a:gd name="connsiteY59" fmla="*/ 421576 h 741140"/>
                <a:gd name="connsiteX60" fmla="*/ 485875 w 762010"/>
                <a:gd name="connsiteY60" fmla="*/ 396050 h 741140"/>
                <a:gd name="connsiteX61" fmla="*/ 466825 w 762010"/>
                <a:gd name="connsiteY61" fmla="*/ 307467 h 741140"/>
                <a:gd name="connsiteX62" fmla="*/ 447775 w 762010"/>
                <a:gd name="connsiteY62" fmla="*/ 298895 h 741140"/>
                <a:gd name="connsiteX63" fmla="*/ 421963 w 762010"/>
                <a:gd name="connsiteY63" fmla="*/ 291465 h 741140"/>
                <a:gd name="connsiteX64" fmla="*/ 381005 w 762010"/>
                <a:gd name="connsiteY64" fmla="*/ 268129 h 741140"/>
                <a:gd name="connsiteX65" fmla="*/ 339381 w 762010"/>
                <a:gd name="connsiteY65" fmla="*/ 290989 h 741140"/>
                <a:gd name="connsiteX66" fmla="*/ 313568 w 762010"/>
                <a:gd name="connsiteY66" fmla="*/ 298418 h 741140"/>
                <a:gd name="connsiteX67" fmla="*/ 293851 w 762010"/>
                <a:gd name="connsiteY67" fmla="*/ 307943 h 741140"/>
                <a:gd name="connsiteX68" fmla="*/ 275468 w 762010"/>
                <a:gd name="connsiteY68" fmla="*/ 349949 h 741140"/>
                <a:gd name="connsiteX69" fmla="*/ 275468 w 762010"/>
                <a:gd name="connsiteY69" fmla="*/ 395478 h 741140"/>
                <a:gd name="connsiteX70" fmla="*/ 270039 w 762010"/>
                <a:gd name="connsiteY70" fmla="*/ 421005 h 741140"/>
                <a:gd name="connsiteX71" fmla="*/ 243226 w 762010"/>
                <a:gd name="connsiteY71" fmla="*/ 418386 h 741140"/>
                <a:gd name="connsiteX72" fmla="*/ 239178 w 762010"/>
                <a:gd name="connsiteY72" fmla="*/ 409575 h 741140"/>
                <a:gd name="connsiteX73" fmla="*/ 240797 w 762010"/>
                <a:gd name="connsiteY73" fmla="*/ 328994 h 741140"/>
                <a:gd name="connsiteX74" fmla="*/ 182599 w 762010"/>
                <a:gd name="connsiteY74" fmla="*/ 388811 h 741140"/>
                <a:gd name="connsiteX75" fmla="*/ 208603 w 762010"/>
                <a:gd name="connsiteY75" fmla="*/ 445961 h 741140"/>
                <a:gd name="connsiteX76" fmla="*/ 211174 w 762010"/>
                <a:gd name="connsiteY76" fmla="*/ 477107 h 741140"/>
                <a:gd name="connsiteX77" fmla="*/ 209555 w 762010"/>
                <a:gd name="connsiteY77" fmla="*/ 494538 h 741140"/>
                <a:gd name="connsiteX78" fmla="*/ 184655 w 762010"/>
                <a:gd name="connsiteY78" fmla="*/ 504823 h 741140"/>
                <a:gd name="connsiteX79" fmla="*/ 172979 w 762010"/>
                <a:gd name="connsiteY79" fmla="*/ 488823 h 741140"/>
                <a:gd name="connsiteX80" fmla="*/ 172979 w 762010"/>
                <a:gd name="connsiteY80" fmla="*/ 465392 h 741140"/>
                <a:gd name="connsiteX81" fmla="*/ 163454 w 762010"/>
                <a:gd name="connsiteY81" fmla="*/ 432530 h 741140"/>
                <a:gd name="connsiteX82" fmla="*/ 131164 w 762010"/>
                <a:gd name="connsiteY82" fmla="*/ 516350 h 741140"/>
                <a:gd name="connsiteX83" fmla="*/ 80206 w 762010"/>
                <a:gd name="connsiteY83" fmla="*/ 536067 h 741140"/>
                <a:gd name="connsiteX84" fmla="*/ 107161 w 762010"/>
                <a:gd name="connsiteY84" fmla="*/ 484727 h 741140"/>
                <a:gd name="connsiteX85" fmla="*/ 118687 w 762010"/>
                <a:gd name="connsiteY85" fmla="*/ 448437 h 741140"/>
                <a:gd name="connsiteX86" fmla="*/ 133355 w 762010"/>
                <a:gd name="connsiteY86" fmla="*/ 404050 h 741140"/>
                <a:gd name="connsiteX87" fmla="*/ 180028 w 762010"/>
                <a:gd name="connsiteY87" fmla="*/ 329660 h 741140"/>
                <a:gd name="connsiteX88" fmla="*/ 111638 w 762010"/>
                <a:gd name="connsiteY88" fmla="*/ 353949 h 741140"/>
                <a:gd name="connsiteX89" fmla="*/ 82301 w 762010"/>
                <a:gd name="connsiteY89" fmla="*/ 357569 h 741140"/>
                <a:gd name="connsiteX90" fmla="*/ 80872 w 762010"/>
                <a:gd name="connsiteY90" fmla="*/ 331375 h 741140"/>
                <a:gd name="connsiteX91" fmla="*/ 214699 w 762010"/>
                <a:gd name="connsiteY91" fmla="*/ 300704 h 741140"/>
                <a:gd name="connsiteX92" fmla="*/ 220509 w 762010"/>
                <a:gd name="connsiteY92" fmla="*/ 296894 h 741140"/>
                <a:gd name="connsiteX93" fmla="*/ 188886 w 762010"/>
                <a:gd name="connsiteY93" fmla="*/ 233267 h 741140"/>
                <a:gd name="connsiteX94" fmla="*/ 198411 w 762010"/>
                <a:gd name="connsiteY94" fmla="*/ 196787 h 741140"/>
                <a:gd name="connsiteX95" fmla="*/ 222319 w 762010"/>
                <a:gd name="connsiteY95" fmla="*/ 204692 h 741140"/>
                <a:gd name="connsiteX96" fmla="*/ 225652 w 762010"/>
                <a:gd name="connsiteY96" fmla="*/ 222695 h 741140"/>
                <a:gd name="connsiteX97" fmla="*/ 255751 w 762010"/>
                <a:gd name="connsiteY97" fmla="*/ 278511 h 741140"/>
                <a:gd name="connsiteX98" fmla="*/ 304138 w 762010"/>
                <a:gd name="connsiteY98" fmla="*/ 261461 h 741140"/>
                <a:gd name="connsiteX99" fmla="*/ 344239 w 762010"/>
                <a:gd name="connsiteY99" fmla="*/ 248793 h 741140"/>
                <a:gd name="connsiteX100" fmla="*/ 361955 w 762010"/>
                <a:gd name="connsiteY100" fmla="*/ 226981 h 741140"/>
                <a:gd name="connsiteX101" fmla="*/ 361955 w 762010"/>
                <a:gd name="connsiteY101" fmla="*/ 190500 h 741140"/>
                <a:gd name="connsiteX102" fmla="*/ 400055 w 762010"/>
                <a:gd name="connsiteY102" fmla="*/ 190500 h 741140"/>
                <a:gd name="connsiteX103" fmla="*/ 400055 w 762010"/>
                <a:gd name="connsiteY103" fmla="*/ 226886 h 741140"/>
                <a:gd name="connsiteX104" fmla="*/ 419105 w 762010"/>
                <a:gd name="connsiteY104" fmla="*/ 249174 h 741140"/>
                <a:gd name="connsiteX105" fmla="*/ 458348 w 762010"/>
                <a:gd name="connsiteY105" fmla="*/ 261461 h 741140"/>
                <a:gd name="connsiteX106" fmla="*/ 506735 w 762010"/>
                <a:gd name="connsiteY106" fmla="*/ 278511 h 741140"/>
                <a:gd name="connsiteX107" fmla="*/ 536929 w 762010"/>
                <a:gd name="connsiteY107" fmla="*/ 221361 h 741140"/>
                <a:gd name="connsiteX108" fmla="*/ 540168 w 762010"/>
                <a:gd name="connsiteY108" fmla="*/ 204406 h 741140"/>
                <a:gd name="connsiteX109" fmla="*/ 564076 w 762010"/>
                <a:gd name="connsiteY109" fmla="*/ 196596 h 741140"/>
                <a:gd name="connsiteX110" fmla="*/ 573601 w 762010"/>
                <a:gd name="connsiteY110" fmla="*/ 234220 h 741140"/>
                <a:gd name="connsiteX111" fmla="*/ 542168 w 762010"/>
                <a:gd name="connsiteY111" fmla="*/ 296609 h 741140"/>
                <a:gd name="connsiteX112" fmla="*/ 547978 w 762010"/>
                <a:gd name="connsiteY112" fmla="*/ 300419 h 741140"/>
                <a:gd name="connsiteX113" fmla="*/ 681328 w 762010"/>
                <a:gd name="connsiteY113" fmla="*/ 330803 h 741140"/>
                <a:gd name="connsiteX114" fmla="*/ 681900 w 762010"/>
                <a:gd name="connsiteY114" fmla="*/ 355568 h 741140"/>
                <a:gd name="connsiteX115" fmla="*/ 650944 w 762010"/>
                <a:gd name="connsiteY115" fmla="*/ 353759 h 741140"/>
                <a:gd name="connsiteX116" fmla="*/ 582459 w 762010"/>
                <a:gd name="connsiteY116" fmla="*/ 329375 h 741140"/>
                <a:gd name="connsiteX117" fmla="*/ 638180 w 762010"/>
                <a:gd name="connsiteY117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95250 h 741140"/>
                <a:gd name="connsiteX27" fmla="*/ 400055 w 762010"/>
                <a:gd name="connsiteY27" fmla="*/ 76200 h 741140"/>
                <a:gd name="connsiteX28" fmla="*/ 400055 w 762010"/>
                <a:gd name="connsiteY28" fmla="*/ 95250 h 741140"/>
                <a:gd name="connsiteX29" fmla="*/ 361955 w 762010"/>
                <a:gd name="connsiteY29" fmla="*/ 95250 h 741140"/>
                <a:gd name="connsiteX30" fmla="*/ 361955 w 762010"/>
                <a:gd name="connsiteY30" fmla="*/ 114300 h 741140"/>
                <a:gd name="connsiteX31" fmla="*/ 400055 w 762010"/>
                <a:gd name="connsiteY31" fmla="*/ 114300 h 741140"/>
                <a:gd name="connsiteX32" fmla="*/ 400055 w 762010"/>
                <a:gd name="connsiteY32" fmla="*/ 133350 h 741140"/>
                <a:gd name="connsiteX33" fmla="*/ 361955 w 762010"/>
                <a:gd name="connsiteY33" fmla="*/ 133350 h 741140"/>
                <a:gd name="connsiteX34" fmla="*/ 361955 w 762010"/>
                <a:gd name="connsiteY34" fmla="*/ 114300 h 741140"/>
                <a:gd name="connsiteX35" fmla="*/ 361955 w 762010"/>
                <a:gd name="connsiteY35" fmla="*/ 152400 h 741140"/>
                <a:gd name="connsiteX36" fmla="*/ 400055 w 762010"/>
                <a:gd name="connsiteY36" fmla="*/ 152400 h 741140"/>
                <a:gd name="connsiteX37" fmla="*/ 400055 w 762010"/>
                <a:gd name="connsiteY37" fmla="*/ 171450 h 741140"/>
                <a:gd name="connsiteX38" fmla="*/ 361955 w 762010"/>
                <a:gd name="connsiteY38" fmla="*/ 171450 h 741140"/>
                <a:gd name="connsiteX39" fmla="*/ 361955 w 762010"/>
                <a:gd name="connsiteY39" fmla="*/ 152400 h 741140"/>
                <a:gd name="connsiteX40" fmla="*/ 638180 w 762010"/>
                <a:gd name="connsiteY40" fmla="*/ 430816 h 741140"/>
                <a:gd name="connsiteX41" fmla="*/ 654182 w 762010"/>
                <a:gd name="connsiteY41" fmla="*/ 482632 h 741140"/>
                <a:gd name="connsiteX42" fmla="*/ 677995 w 762010"/>
                <a:gd name="connsiteY42" fmla="*/ 508540 h 741140"/>
                <a:gd name="connsiteX43" fmla="*/ 682028 w 762010"/>
                <a:gd name="connsiteY43" fmla="*/ 535176 h 741140"/>
                <a:gd name="connsiteX44" fmla="*/ 666755 w 762010"/>
                <a:gd name="connsiteY44" fmla="*/ 542925 h 741140"/>
                <a:gd name="connsiteX45" fmla="*/ 638180 w 762010"/>
                <a:gd name="connsiteY45" fmla="*/ 524732 h 741140"/>
                <a:gd name="connsiteX46" fmla="*/ 615415 w 762010"/>
                <a:gd name="connsiteY46" fmla="*/ 489395 h 741140"/>
                <a:gd name="connsiteX47" fmla="*/ 598080 w 762010"/>
                <a:gd name="connsiteY47" fmla="*/ 432816 h 741140"/>
                <a:gd name="connsiteX48" fmla="*/ 587983 w 762010"/>
                <a:gd name="connsiteY48" fmla="*/ 467392 h 741140"/>
                <a:gd name="connsiteX49" fmla="*/ 588745 w 762010"/>
                <a:gd name="connsiteY49" fmla="*/ 486442 h 741140"/>
                <a:gd name="connsiteX50" fmla="*/ 570516 w 762010"/>
                <a:gd name="connsiteY50" fmla="*/ 506279 h 741140"/>
                <a:gd name="connsiteX51" fmla="*/ 552074 w 762010"/>
                <a:gd name="connsiteY51" fmla="*/ 494443 h 741140"/>
                <a:gd name="connsiteX52" fmla="*/ 552741 w 762010"/>
                <a:gd name="connsiteY52" fmla="*/ 446818 h 741140"/>
                <a:gd name="connsiteX53" fmla="*/ 579030 w 762010"/>
                <a:gd name="connsiteY53" fmla="*/ 389668 h 741140"/>
                <a:gd name="connsiteX54" fmla="*/ 520737 w 762010"/>
                <a:gd name="connsiteY54" fmla="*/ 329660 h 741140"/>
                <a:gd name="connsiteX55" fmla="*/ 525023 w 762010"/>
                <a:gd name="connsiteY55" fmla="*/ 383476 h 741140"/>
                <a:gd name="connsiteX56" fmla="*/ 522070 w 762010"/>
                <a:gd name="connsiteY56" fmla="*/ 411480 h 741140"/>
                <a:gd name="connsiteX57" fmla="*/ 499066 w 762010"/>
                <a:gd name="connsiteY57" fmla="*/ 425503 h 741140"/>
                <a:gd name="connsiteX58" fmla="*/ 491305 w 762010"/>
                <a:gd name="connsiteY58" fmla="*/ 421576 h 741140"/>
                <a:gd name="connsiteX59" fmla="*/ 485875 w 762010"/>
                <a:gd name="connsiteY59" fmla="*/ 396050 h 741140"/>
                <a:gd name="connsiteX60" fmla="*/ 466825 w 762010"/>
                <a:gd name="connsiteY60" fmla="*/ 307467 h 741140"/>
                <a:gd name="connsiteX61" fmla="*/ 447775 w 762010"/>
                <a:gd name="connsiteY61" fmla="*/ 298895 h 741140"/>
                <a:gd name="connsiteX62" fmla="*/ 421963 w 762010"/>
                <a:gd name="connsiteY62" fmla="*/ 291465 h 741140"/>
                <a:gd name="connsiteX63" fmla="*/ 381005 w 762010"/>
                <a:gd name="connsiteY63" fmla="*/ 268129 h 741140"/>
                <a:gd name="connsiteX64" fmla="*/ 339381 w 762010"/>
                <a:gd name="connsiteY64" fmla="*/ 290989 h 741140"/>
                <a:gd name="connsiteX65" fmla="*/ 313568 w 762010"/>
                <a:gd name="connsiteY65" fmla="*/ 298418 h 741140"/>
                <a:gd name="connsiteX66" fmla="*/ 293851 w 762010"/>
                <a:gd name="connsiteY66" fmla="*/ 307943 h 741140"/>
                <a:gd name="connsiteX67" fmla="*/ 275468 w 762010"/>
                <a:gd name="connsiteY67" fmla="*/ 349949 h 741140"/>
                <a:gd name="connsiteX68" fmla="*/ 275468 w 762010"/>
                <a:gd name="connsiteY68" fmla="*/ 395478 h 741140"/>
                <a:gd name="connsiteX69" fmla="*/ 270039 w 762010"/>
                <a:gd name="connsiteY69" fmla="*/ 421005 h 741140"/>
                <a:gd name="connsiteX70" fmla="*/ 243226 w 762010"/>
                <a:gd name="connsiteY70" fmla="*/ 418386 h 741140"/>
                <a:gd name="connsiteX71" fmla="*/ 239178 w 762010"/>
                <a:gd name="connsiteY71" fmla="*/ 409575 h 741140"/>
                <a:gd name="connsiteX72" fmla="*/ 240797 w 762010"/>
                <a:gd name="connsiteY72" fmla="*/ 328994 h 741140"/>
                <a:gd name="connsiteX73" fmla="*/ 182599 w 762010"/>
                <a:gd name="connsiteY73" fmla="*/ 388811 h 741140"/>
                <a:gd name="connsiteX74" fmla="*/ 208603 w 762010"/>
                <a:gd name="connsiteY74" fmla="*/ 445961 h 741140"/>
                <a:gd name="connsiteX75" fmla="*/ 211174 w 762010"/>
                <a:gd name="connsiteY75" fmla="*/ 477107 h 741140"/>
                <a:gd name="connsiteX76" fmla="*/ 209555 w 762010"/>
                <a:gd name="connsiteY76" fmla="*/ 494538 h 741140"/>
                <a:gd name="connsiteX77" fmla="*/ 184655 w 762010"/>
                <a:gd name="connsiteY77" fmla="*/ 504823 h 741140"/>
                <a:gd name="connsiteX78" fmla="*/ 172979 w 762010"/>
                <a:gd name="connsiteY78" fmla="*/ 488823 h 741140"/>
                <a:gd name="connsiteX79" fmla="*/ 172979 w 762010"/>
                <a:gd name="connsiteY79" fmla="*/ 465392 h 741140"/>
                <a:gd name="connsiteX80" fmla="*/ 163454 w 762010"/>
                <a:gd name="connsiteY80" fmla="*/ 432530 h 741140"/>
                <a:gd name="connsiteX81" fmla="*/ 131164 w 762010"/>
                <a:gd name="connsiteY81" fmla="*/ 516350 h 741140"/>
                <a:gd name="connsiteX82" fmla="*/ 80206 w 762010"/>
                <a:gd name="connsiteY82" fmla="*/ 536067 h 741140"/>
                <a:gd name="connsiteX83" fmla="*/ 107161 w 762010"/>
                <a:gd name="connsiteY83" fmla="*/ 484727 h 741140"/>
                <a:gd name="connsiteX84" fmla="*/ 118687 w 762010"/>
                <a:gd name="connsiteY84" fmla="*/ 448437 h 741140"/>
                <a:gd name="connsiteX85" fmla="*/ 133355 w 762010"/>
                <a:gd name="connsiteY85" fmla="*/ 404050 h 741140"/>
                <a:gd name="connsiteX86" fmla="*/ 180028 w 762010"/>
                <a:gd name="connsiteY86" fmla="*/ 329660 h 741140"/>
                <a:gd name="connsiteX87" fmla="*/ 111638 w 762010"/>
                <a:gd name="connsiteY87" fmla="*/ 353949 h 741140"/>
                <a:gd name="connsiteX88" fmla="*/ 82301 w 762010"/>
                <a:gd name="connsiteY88" fmla="*/ 357569 h 741140"/>
                <a:gd name="connsiteX89" fmla="*/ 80872 w 762010"/>
                <a:gd name="connsiteY89" fmla="*/ 331375 h 741140"/>
                <a:gd name="connsiteX90" fmla="*/ 214699 w 762010"/>
                <a:gd name="connsiteY90" fmla="*/ 300704 h 741140"/>
                <a:gd name="connsiteX91" fmla="*/ 220509 w 762010"/>
                <a:gd name="connsiteY91" fmla="*/ 296894 h 741140"/>
                <a:gd name="connsiteX92" fmla="*/ 188886 w 762010"/>
                <a:gd name="connsiteY92" fmla="*/ 233267 h 741140"/>
                <a:gd name="connsiteX93" fmla="*/ 198411 w 762010"/>
                <a:gd name="connsiteY93" fmla="*/ 196787 h 741140"/>
                <a:gd name="connsiteX94" fmla="*/ 222319 w 762010"/>
                <a:gd name="connsiteY94" fmla="*/ 204692 h 741140"/>
                <a:gd name="connsiteX95" fmla="*/ 225652 w 762010"/>
                <a:gd name="connsiteY95" fmla="*/ 222695 h 741140"/>
                <a:gd name="connsiteX96" fmla="*/ 255751 w 762010"/>
                <a:gd name="connsiteY96" fmla="*/ 278511 h 741140"/>
                <a:gd name="connsiteX97" fmla="*/ 304138 w 762010"/>
                <a:gd name="connsiteY97" fmla="*/ 261461 h 741140"/>
                <a:gd name="connsiteX98" fmla="*/ 344239 w 762010"/>
                <a:gd name="connsiteY98" fmla="*/ 248793 h 741140"/>
                <a:gd name="connsiteX99" fmla="*/ 361955 w 762010"/>
                <a:gd name="connsiteY99" fmla="*/ 226981 h 741140"/>
                <a:gd name="connsiteX100" fmla="*/ 361955 w 762010"/>
                <a:gd name="connsiteY100" fmla="*/ 190500 h 741140"/>
                <a:gd name="connsiteX101" fmla="*/ 400055 w 762010"/>
                <a:gd name="connsiteY101" fmla="*/ 190500 h 741140"/>
                <a:gd name="connsiteX102" fmla="*/ 400055 w 762010"/>
                <a:gd name="connsiteY102" fmla="*/ 226886 h 741140"/>
                <a:gd name="connsiteX103" fmla="*/ 419105 w 762010"/>
                <a:gd name="connsiteY103" fmla="*/ 249174 h 741140"/>
                <a:gd name="connsiteX104" fmla="*/ 458348 w 762010"/>
                <a:gd name="connsiteY104" fmla="*/ 261461 h 741140"/>
                <a:gd name="connsiteX105" fmla="*/ 506735 w 762010"/>
                <a:gd name="connsiteY105" fmla="*/ 278511 h 741140"/>
                <a:gd name="connsiteX106" fmla="*/ 536929 w 762010"/>
                <a:gd name="connsiteY106" fmla="*/ 221361 h 741140"/>
                <a:gd name="connsiteX107" fmla="*/ 540168 w 762010"/>
                <a:gd name="connsiteY107" fmla="*/ 204406 h 741140"/>
                <a:gd name="connsiteX108" fmla="*/ 564076 w 762010"/>
                <a:gd name="connsiteY108" fmla="*/ 196596 h 741140"/>
                <a:gd name="connsiteX109" fmla="*/ 573601 w 762010"/>
                <a:gd name="connsiteY109" fmla="*/ 234220 h 741140"/>
                <a:gd name="connsiteX110" fmla="*/ 542168 w 762010"/>
                <a:gd name="connsiteY110" fmla="*/ 296609 h 741140"/>
                <a:gd name="connsiteX111" fmla="*/ 547978 w 762010"/>
                <a:gd name="connsiteY111" fmla="*/ 300419 h 741140"/>
                <a:gd name="connsiteX112" fmla="*/ 681328 w 762010"/>
                <a:gd name="connsiteY112" fmla="*/ 330803 h 741140"/>
                <a:gd name="connsiteX113" fmla="*/ 681900 w 762010"/>
                <a:gd name="connsiteY113" fmla="*/ 355568 h 741140"/>
                <a:gd name="connsiteX114" fmla="*/ 650944 w 762010"/>
                <a:gd name="connsiteY114" fmla="*/ 353759 h 741140"/>
                <a:gd name="connsiteX115" fmla="*/ 582459 w 762010"/>
                <a:gd name="connsiteY115" fmla="*/ 329375 h 741140"/>
                <a:gd name="connsiteX116" fmla="*/ 638180 w 762010"/>
                <a:gd name="connsiteY116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95250 h 741140"/>
                <a:gd name="connsiteX27" fmla="*/ 400055 w 762010"/>
                <a:gd name="connsiteY27" fmla="*/ 95250 h 741140"/>
                <a:gd name="connsiteX28" fmla="*/ 361955 w 762010"/>
                <a:gd name="connsiteY28" fmla="*/ 95250 h 741140"/>
                <a:gd name="connsiteX29" fmla="*/ 361955 w 762010"/>
                <a:gd name="connsiteY29" fmla="*/ 114300 h 741140"/>
                <a:gd name="connsiteX30" fmla="*/ 400055 w 762010"/>
                <a:gd name="connsiteY30" fmla="*/ 114300 h 741140"/>
                <a:gd name="connsiteX31" fmla="*/ 400055 w 762010"/>
                <a:gd name="connsiteY31" fmla="*/ 133350 h 741140"/>
                <a:gd name="connsiteX32" fmla="*/ 361955 w 762010"/>
                <a:gd name="connsiteY32" fmla="*/ 133350 h 741140"/>
                <a:gd name="connsiteX33" fmla="*/ 361955 w 762010"/>
                <a:gd name="connsiteY33" fmla="*/ 114300 h 741140"/>
                <a:gd name="connsiteX34" fmla="*/ 361955 w 762010"/>
                <a:gd name="connsiteY34" fmla="*/ 152400 h 741140"/>
                <a:gd name="connsiteX35" fmla="*/ 400055 w 762010"/>
                <a:gd name="connsiteY35" fmla="*/ 152400 h 741140"/>
                <a:gd name="connsiteX36" fmla="*/ 400055 w 762010"/>
                <a:gd name="connsiteY36" fmla="*/ 171450 h 741140"/>
                <a:gd name="connsiteX37" fmla="*/ 361955 w 762010"/>
                <a:gd name="connsiteY37" fmla="*/ 171450 h 741140"/>
                <a:gd name="connsiteX38" fmla="*/ 361955 w 762010"/>
                <a:gd name="connsiteY38" fmla="*/ 152400 h 741140"/>
                <a:gd name="connsiteX39" fmla="*/ 638180 w 762010"/>
                <a:gd name="connsiteY39" fmla="*/ 430816 h 741140"/>
                <a:gd name="connsiteX40" fmla="*/ 654182 w 762010"/>
                <a:gd name="connsiteY40" fmla="*/ 482632 h 741140"/>
                <a:gd name="connsiteX41" fmla="*/ 677995 w 762010"/>
                <a:gd name="connsiteY41" fmla="*/ 508540 h 741140"/>
                <a:gd name="connsiteX42" fmla="*/ 682028 w 762010"/>
                <a:gd name="connsiteY42" fmla="*/ 535176 h 741140"/>
                <a:gd name="connsiteX43" fmla="*/ 666755 w 762010"/>
                <a:gd name="connsiteY43" fmla="*/ 542925 h 741140"/>
                <a:gd name="connsiteX44" fmla="*/ 638180 w 762010"/>
                <a:gd name="connsiteY44" fmla="*/ 524732 h 741140"/>
                <a:gd name="connsiteX45" fmla="*/ 615415 w 762010"/>
                <a:gd name="connsiteY45" fmla="*/ 489395 h 741140"/>
                <a:gd name="connsiteX46" fmla="*/ 598080 w 762010"/>
                <a:gd name="connsiteY46" fmla="*/ 432816 h 741140"/>
                <a:gd name="connsiteX47" fmla="*/ 587983 w 762010"/>
                <a:gd name="connsiteY47" fmla="*/ 467392 h 741140"/>
                <a:gd name="connsiteX48" fmla="*/ 588745 w 762010"/>
                <a:gd name="connsiteY48" fmla="*/ 486442 h 741140"/>
                <a:gd name="connsiteX49" fmla="*/ 570516 w 762010"/>
                <a:gd name="connsiteY49" fmla="*/ 506279 h 741140"/>
                <a:gd name="connsiteX50" fmla="*/ 552074 w 762010"/>
                <a:gd name="connsiteY50" fmla="*/ 494443 h 741140"/>
                <a:gd name="connsiteX51" fmla="*/ 552741 w 762010"/>
                <a:gd name="connsiteY51" fmla="*/ 446818 h 741140"/>
                <a:gd name="connsiteX52" fmla="*/ 579030 w 762010"/>
                <a:gd name="connsiteY52" fmla="*/ 389668 h 741140"/>
                <a:gd name="connsiteX53" fmla="*/ 520737 w 762010"/>
                <a:gd name="connsiteY53" fmla="*/ 329660 h 741140"/>
                <a:gd name="connsiteX54" fmla="*/ 525023 w 762010"/>
                <a:gd name="connsiteY54" fmla="*/ 383476 h 741140"/>
                <a:gd name="connsiteX55" fmla="*/ 522070 w 762010"/>
                <a:gd name="connsiteY55" fmla="*/ 411480 h 741140"/>
                <a:gd name="connsiteX56" fmla="*/ 499066 w 762010"/>
                <a:gd name="connsiteY56" fmla="*/ 425503 h 741140"/>
                <a:gd name="connsiteX57" fmla="*/ 491305 w 762010"/>
                <a:gd name="connsiteY57" fmla="*/ 421576 h 741140"/>
                <a:gd name="connsiteX58" fmla="*/ 485875 w 762010"/>
                <a:gd name="connsiteY58" fmla="*/ 396050 h 741140"/>
                <a:gd name="connsiteX59" fmla="*/ 466825 w 762010"/>
                <a:gd name="connsiteY59" fmla="*/ 307467 h 741140"/>
                <a:gd name="connsiteX60" fmla="*/ 447775 w 762010"/>
                <a:gd name="connsiteY60" fmla="*/ 298895 h 741140"/>
                <a:gd name="connsiteX61" fmla="*/ 421963 w 762010"/>
                <a:gd name="connsiteY61" fmla="*/ 291465 h 741140"/>
                <a:gd name="connsiteX62" fmla="*/ 381005 w 762010"/>
                <a:gd name="connsiteY62" fmla="*/ 268129 h 741140"/>
                <a:gd name="connsiteX63" fmla="*/ 339381 w 762010"/>
                <a:gd name="connsiteY63" fmla="*/ 290989 h 741140"/>
                <a:gd name="connsiteX64" fmla="*/ 313568 w 762010"/>
                <a:gd name="connsiteY64" fmla="*/ 298418 h 741140"/>
                <a:gd name="connsiteX65" fmla="*/ 293851 w 762010"/>
                <a:gd name="connsiteY65" fmla="*/ 307943 h 741140"/>
                <a:gd name="connsiteX66" fmla="*/ 275468 w 762010"/>
                <a:gd name="connsiteY66" fmla="*/ 349949 h 741140"/>
                <a:gd name="connsiteX67" fmla="*/ 275468 w 762010"/>
                <a:gd name="connsiteY67" fmla="*/ 395478 h 741140"/>
                <a:gd name="connsiteX68" fmla="*/ 270039 w 762010"/>
                <a:gd name="connsiteY68" fmla="*/ 421005 h 741140"/>
                <a:gd name="connsiteX69" fmla="*/ 243226 w 762010"/>
                <a:gd name="connsiteY69" fmla="*/ 418386 h 741140"/>
                <a:gd name="connsiteX70" fmla="*/ 239178 w 762010"/>
                <a:gd name="connsiteY70" fmla="*/ 409575 h 741140"/>
                <a:gd name="connsiteX71" fmla="*/ 240797 w 762010"/>
                <a:gd name="connsiteY71" fmla="*/ 328994 h 741140"/>
                <a:gd name="connsiteX72" fmla="*/ 182599 w 762010"/>
                <a:gd name="connsiteY72" fmla="*/ 388811 h 741140"/>
                <a:gd name="connsiteX73" fmla="*/ 208603 w 762010"/>
                <a:gd name="connsiteY73" fmla="*/ 445961 h 741140"/>
                <a:gd name="connsiteX74" fmla="*/ 211174 w 762010"/>
                <a:gd name="connsiteY74" fmla="*/ 477107 h 741140"/>
                <a:gd name="connsiteX75" fmla="*/ 209555 w 762010"/>
                <a:gd name="connsiteY75" fmla="*/ 494538 h 741140"/>
                <a:gd name="connsiteX76" fmla="*/ 184655 w 762010"/>
                <a:gd name="connsiteY76" fmla="*/ 504823 h 741140"/>
                <a:gd name="connsiteX77" fmla="*/ 172979 w 762010"/>
                <a:gd name="connsiteY77" fmla="*/ 488823 h 741140"/>
                <a:gd name="connsiteX78" fmla="*/ 172979 w 762010"/>
                <a:gd name="connsiteY78" fmla="*/ 465392 h 741140"/>
                <a:gd name="connsiteX79" fmla="*/ 163454 w 762010"/>
                <a:gd name="connsiteY79" fmla="*/ 432530 h 741140"/>
                <a:gd name="connsiteX80" fmla="*/ 131164 w 762010"/>
                <a:gd name="connsiteY80" fmla="*/ 516350 h 741140"/>
                <a:gd name="connsiteX81" fmla="*/ 80206 w 762010"/>
                <a:gd name="connsiteY81" fmla="*/ 536067 h 741140"/>
                <a:gd name="connsiteX82" fmla="*/ 107161 w 762010"/>
                <a:gd name="connsiteY82" fmla="*/ 484727 h 741140"/>
                <a:gd name="connsiteX83" fmla="*/ 118687 w 762010"/>
                <a:gd name="connsiteY83" fmla="*/ 448437 h 741140"/>
                <a:gd name="connsiteX84" fmla="*/ 133355 w 762010"/>
                <a:gd name="connsiteY84" fmla="*/ 404050 h 741140"/>
                <a:gd name="connsiteX85" fmla="*/ 180028 w 762010"/>
                <a:gd name="connsiteY85" fmla="*/ 329660 h 741140"/>
                <a:gd name="connsiteX86" fmla="*/ 111638 w 762010"/>
                <a:gd name="connsiteY86" fmla="*/ 353949 h 741140"/>
                <a:gd name="connsiteX87" fmla="*/ 82301 w 762010"/>
                <a:gd name="connsiteY87" fmla="*/ 357569 h 741140"/>
                <a:gd name="connsiteX88" fmla="*/ 80872 w 762010"/>
                <a:gd name="connsiteY88" fmla="*/ 331375 h 741140"/>
                <a:gd name="connsiteX89" fmla="*/ 214699 w 762010"/>
                <a:gd name="connsiteY89" fmla="*/ 300704 h 741140"/>
                <a:gd name="connsiteX90" fmla="*/ 220509 w 762010"/>
                <a:gd name="connsiteY90" fmla="*/ 296894 h 741140"/>
                <a:gd name="connsiteX91" fmla="*/ 188886 w 762010"/>
                <a:gd name="connsiteY91" fmla="*/ 233267 h 741140"/>
                <a:gd name="connsiteX92" fmla="*/ 198411 w 762010"/>
                <a:gd name="connsiteY92" fmla="*/ 196787 h 741140"/>
                <a:gd name="connsiteX93" fmla="*/ 222319 w 762010"/>
                <a:gd name="connsiteY93" fmla="*/ 204692 h 741140"/>
                <a:gd name="connsiteX94" fmla="*/ 225652 w 762010"/>
                <a:gd name="connsiteY94" fmla="*/ 222695 h 741140"/>
                <a:gd name="connsiteX95" fmla="*/ 255751 w 762010"/>
                <a:gd name="connsiteY95" fmla="*/ 278511 h 741140"/>
                <a:gd name="connsiteX96" fmla="*/ 304138 w 762010"/>
                <a:gd name="connsiteY96" fmla="*/ 261461 h 741140"/>
                <a:gd name="connsiteX97" fmla="*/ 344239 w 762010"/>
                <a:gd name="connsiteY97" fmla="*/ 248793 h 741140"/>
                <a:gd name="connsiteX98" fmla="*/ 361955 w 762010"/>
                <a:gd name="connsiteY98" fmla="*/ 226981 h 741140"/>
                <a:gd name="connsiteX99" fmla="*/ 361955 w 762010"/>
                <a:gd name="connsiteY99" fmla="*/ 190500 h 741140"/>
                <a:gd name="connsiteX100" fmla="*/ 400055 w 762010"/>
                <a:gd name="connsiteY100" fmla="*/ 190500 h 741140"/>
                <a:gd name="connsiteX101" fmla="*/ 400055 w 762010"/>
                <a:gd name="connsiteY101" fmla="*/ 226886 h 741140"/>
                <a:gd name="connsiteX102" fmla="*/ 419105 w 762010"/>
                <a:gd name="connsiteY102" fmla="*/ 249174 h 741140"/>
                <a:gd name="connsiteX103" fmla="*/ 458348 w 762010"/>
                <a:gd name="connsiteY103" fmla="*/ 261461 h 741140"/>
                <a:gd name="connsiteX104" fmla="*/ 506735 w 762010"/>
                <a:gd name="connsiteY104" fmla="*/ 278511 h 741140"/>
                <a:gd name="connsiteX105" fmla="*/ 536929 w 762010"/>
                <a:gd name="connsiteY105" fmla="*/ 221361 h 741140"/>
                <a:gd name="connsiteX106" fmla="*/ 540168 w 762010"/>
                <a:gd name="connsiteY106" fmla="*/ 204406 h 741140"/>
                <a:gd name="connsiteX107" fmla="*/ 564076 w 762010"/>
                <a:gd name="connsiteY107" fmla="*/ 196596 h 741140"/>
                <a:gd name="connsiteX108" fmla="*/ 573601 w 762010"/>
                <a:gd name="connsiteY108" fmla="*/ 234220 h 741140"/>
                <a:gd name="connsiteX109" fmla="*/ 542168 w 762010"/>
                <a:gd name="connsiteY109" fmla="*/ 296609 h 741140"/>
                <a:gd name="connsiteX110" fmla="*/ 547978 w 762010"/>
                <a:gd name="connsiteY110" fmla="*/ 300419 h 741140"/>
                <a:gd name="connsiteX111" fmla="*/ 681328 w 762010"/>
                <a:gd name="connsiteY111" fmla="*/ 330803 h 741140"/>
                <a:gd name="connsiteX112" fmla="*/ 681900 w 762010"/>
                <a:gd name="connsiteY112" fmla="*/ 355568 h 741140"/>
                <a:gd name="connsiteX113" fmla="*/ 650944 w 762010"/>
                <a:gd name="connsiteY113" fmla="*/ 353759 h 741140"/>
                <a:gd name="connsiteX114" fmla="*/ 582459 w 762010"/>
                <a:gd name="connsiteY114" fmla="*/ 329375 h 741140"/>
                <a:gd name="connsiteX115" fmla="*/ 638180 w 762010"/>
                <a:gd name="connsiteY115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114300 h 741140"/>
                <a:gd name="connsiteX27" fmla="*/ 400055 w 762010"/>
                <a:gd name="connsiteY27" fmla="*/ 114300 h 741140"/>
                <a:gd name="connsiteX28" fmla="*/ 400055 w 762010"/>
                <a:gd name="connsiteY28" fmla="*/ 133350 h 741140"/>
                <a:gd name="connsiteX29" fmla="*/ 361955 w 762010"/>
                <a:gd name="connsiteY29" fmla="*/ 133350 h 741140"/>
                <a:gd name="connsiteX30" fmla="*/ 361955 w 762010"/>
                <a:gd name="connsiteY30" fmla="*/ 114300 h 741140"/>
                <a:gd name="connsiteX31" fmla="*/ 361955 w 762010"/>
                <a:gd name="connsiteY31" fmla="*/ 152400 h 741140"/>
                <a:gd name="connsiteX32" fmla="*/ 400055 w 762010"/>
                <a:gd name="connsiteY32" fmla="*/ 152400 h 741140"/>
                <a:gd name="connsiteX33" fmla="*/ 400055 w 762010"/>
                <a:gd name="connsiteY33" fmla="*/ 171450 h 741140"/>
                <a:gd name="connsiteX34" fmla="*/ 361955 w 762010"/>
                <a:gd name="connsiteY34" fmla="*/ 171450 h 741140"/>
                <a:gd name="connsiteX35" fmla="*/ 361955 w 762010"/>
                <a:gd name="connsiteY35" fmla="*/ 152400 h 741140"/>
                <a:gd name="connsiteX36" fmla="*/ 638180 w 762010"/>
                <a:gd name="connsiteY36" fmla="*/ 430816 h 741140"/>
                <a:gd name="connsiteX37" fmla="*/ 654182 w 762010"/>
                <a:gd name="connsiteY37" fmla="*/ 482632 h 741140"/>
                <a:gd name="connsiteX38" fmla="*/ 677995 w 762010"/>
                <a:gd name="connsiteY38" fmla="*/ 508540 h 741140"/>
                <a:gd name="connsiteX39" fmla="*/ 682028 w 762010"/>
                <a:gd name="connsiteY39" fmla="*/ 535176 h 741140"/>
                <a:gd name="connsiteX40" fmla="*/ 666755 w 762010"/>
                <a:gd name="connsiteY40" fmla="*/ 542925 h 741140"/>
                <a:gd name="connsiteX41" fmla="*/ 638180 w 762010"/>
                <a:gd name="connsiteY41" fmla="*/ 524732 h 741140"/>
                <a:gd name="connsiteX42" fmla="*/ 615415 w 762010"/>
                <a:gd name="connsiteY42" fmla="*/ 489395 h 741140"/>
                <a:gd name="connsiteX43" fmla="*/ 598080 w 762010"/>
                <a:gd name="connsiteY43" fmla="*/ 432816 h 741140"/>
                <a:gd name="connsiteX44" fmla="*/ 587983 w 762010"/>
                <a:gd name="connsiteY44" fmla="*/ 467392 h 741140"/>
                <a:gd name="connsiteX45" fmla="*/ 588745 w 762010"/>
                <a:gd name="connsiteY45" fmla="*/ 486442 h 741140"/>
                <a:gd name="connsiteX46" fmla="*/ 570516 w 762010"/>
                <a:gd name="connsiteY46" fmla="*/ 506279 h 741140"/>
                <a:gd name="connsiteX47" fmla="*/ 552074 w 762010"/>
                <a:gd name="connsiteY47" fmla="*/ 494443 h 741140"/>
                <a:gd name="connsiteX48" fmla="*/ 552741 w 762010"/>
                <a:gd name="connsiteY48" fmla="*/ 446818 h 741140"/>
                <a:gd name="connsiteX49" fmla="*/ 579030 w 762010"/>
                <a:gd name="connsiteY49" fmla="*/ 389668 h 741140"/>
                <a:gd name="connsiteX50" fmla="*/ 520737 w 762010"/>
                <a:gd name="connsiteY50" fmla="*/ 329660 h 741140"/>
                <a:gd name="connsiteX51" fmla="*/ 525023 w 762010"/>
                <a:gd name="connsiteY51" fmla="*/ 383476 h 741140"/>
                <a:gd name="connsiteX52" fmla="*/ 522070 w 762010"/>
                <a:gd name="connsiteY52" fmla="*/ 411480 h 741140"/>
                <a:gd name="connsiteX53" fmla="*/ 499066 w 762010"/>
                <a:gd name="connsiteY53" fmla="*/ 425503 h 741140"/>
                <a:gd name="connsiteX54" fmla="*/ 491305 w 762010"/>
                <a:gd name="connsiteY54" fmla="*/ 421576 h 741140"/>
                <a:gd name="connsiteX55" fmla="*/ 485875 w 762010"/>
                <a:gd name="connsiteY55" fmla="*/ 396050 h 741140"/>
                <a:gd name="connsiteX56" fmla="*/ 466825 w 762010"/>
                <a:gd name="connsiteY56" fmla="*/ 307467 h 741140"/>
                <a:gd name="connsiteX57" fmla="*/ 447775 w 762010"/>
                <a:gd name="connsiteY57" fmla="*/ 298895 h 741140"/>
                <a:gd name="connsiteX58" fmla="*/ 421963 w 762010"/>
                <a:gd name="connsiteY58" fmla="*/ 291465 h 741140"/>
                <a:gd name="connsiteX59" fmla="*/ 381005 w 762010"/>
                <a:gd name="connsiteY59" fmla="*/ 268129 h 741140"/>
                <a:gd name="connsiteX60" fmla="*/ 339381 w 762010"/>
                <a:gd name="connsiteY60" fmla="*/ 290989 h 741140"/>
                <a:gd name="connsiteX61" fmla="*/ 313568 w 762010"/>
                <a:gd name="connsiteY61" fmla="*/ 298418 h 741140"/>
                <a:gd name="connsiteX62" fmla="*/ 293851 w 762010"/>
                <a:gd name="connsiteY62" fmla="*/ 307943 h 741140"/>
                <a:gd name="connsiteX63" fmla="*/ 275468 w 762010"/>
                <a:gd name="connsiteY63" fmla="*/ 349949 h 741140"/>
                <a:gd name="connsiteX64" fmla="*/ 275468 w 762010"/>
                <a:gd name="connsiteY64" fmla="*/ 395478 h 741140"/>
                <a:gd name="connsiteX65" fmla="*/ 270039 w 762010"/>
                <a:gd name="connsiteY65" fmla="*/ 421005 h 741140"/>
                <a:gd name="connsiteX66" fmla="*/ 243226 w 762010"/>
                <a:gd name="connsiteY66" fmla="*/ 418386 h 741140"/>
                <a:gd name="connsiteX67" fmla="*/ 239178 w 762010"/>
                <a:gd name="connsiteY67" fmla="*/ 409575 h 741140"/>
                <a:gd name="connsiteX68" fmla="*/ 240797 w 762010"/>
                <a:gd name="connsiteY68" fmla="*/ 328994 h 741140"/>
                <a:gd name="connsiteX69" fmla="*/ 182599 w 762010"/>
                <a:gd name="connsiteY69" fmla="*/ 388811 h 741140"/>
                <a:gd name="connsiteX70" fmla="*/ 208603 w 762010"/>
                <a:gd name="connsiteY70" fmla="*/ 445961 h 741140"/>
                <a:gd name="connsiteX71" fmla="*/ 211174 w 762010"/>
                <a:gd name="connsiteY71" fmla="*/ 477107 h 741140"/>
                <a:gd name="connsiteX72" fmla="*/ 209555 w 762010"/>
                <a:gd name="connsiteY72" fmla="*/ 494538 h 741140"/>
                <a:gd name="connsiteX73" fmla="*/ 184655 w 762010"/>
                <a:gd name="connsiteY73" fmla="*/ 504823 h 741140"/>
                <a:gd name="connsiteX74" fmla="*/ 172979 w 762010"/>
                <a:gd name="connsiteY74" fmla="*/ 488823 h 741140"/>
                <a:gd name="connsiteX75" fmla="*/ 172979 w 762010"/>
                <a:gd name="connsiteY75" fmla="*/ 465392 h 741140"/>
                <a:gd name="connsiteX76" fmla="*/ 163454 w 762010"/>
                <a:gd name="connsiteY76" fmla="*/ 432530 h 741140"/>
                <a:gd name="connsiteX77" fmla="*/ 131164 w 762010"/>
                <a:gd name="connsiteY77" fmla="*/ 516350 h 741140"/>
                <a:gd name="connsiteX78" fmla="*/ 80206 w 762010"/>
                <a:gd name="connsiteY78" fmla="*/ 536067 h 741140"/>
                <a:gd name="connsiteX79" fmla="*/ 107161 w 762010"/>
                <a:gd name="connsiteY79" fmla="*/ 484727 h 741140"/>
                <a:gd name="connsiteX80" fmla="*/ 118687 w 762010"/>
                <a:gd name="connsiteY80" fmla="*/ 448437 h 741140"/>
                <a:gd name="connsiteX81" fmla="*/ 133355 w 762010"/>
                <a:gd name="connsiteY81" fmla="*/ 404050 h 741140"/>
                <a:gd name="connsiteX82" fmla="*/ 180028 w 762010"/>
                <a:gd name="connsiteY82" fmla="*/ 329660 h 741140"/>
                <a:gd name="connsiteX83" fmla="*/ 111638 w 762010"/>
                <a:gd name="connsiteY83" fmla="*/ 353949 h 741140"/>
                <a:gd name="connsiteX84" fmla="*/ 82301 w 762010"/>
                <a:gd name="connsiteY84" fmla="*/ 357569 h 741140"/>
                <a:gd name="connsiteX85" fmla="*/ 80872 w 762010"/>
                <a:gd name="connsiteY85" fmla="*/ 331375 h 741140"/>
                <a:gd name="connsiteX86" fmla="*/ 214699 w 762010"/>
                <a:gd name="connsiteY86" fmla="*/ 300704 h 741140"/>
                <a:gd name="connsiteX87" fmla="*/ 220509 w 762010"/>
                <a:gd name="connsiteY87" fmla="*/ 296894 h 741140"/>
                <a:gd name="connsiteX88" fmla="*/ 188886 w 762010"/>
                <a:gd name="connsiteY88" fmla="*/ 233267 h 741140"/>
                <a:gd name="connsiteX89" fmla="*/ 198411 w 762010"/>
                <a:gd name="connsiteY89" fmla="*/ 196787 h 741140"/>
                <a:gd name="connsiteX90" fmla="*/ 222319 w 762010"/>
                <a:gd name="connsiteY90" fmla="*/ 204692 h 741140"/>
                <a:gd name="connsiteX91" fmla="*/ 225652 w 762010"/>
                <a:gd name="connsiteY91" fmla="*/ 222695 h 741140"/>
                <a:gd name="connsiteX92" fmla="*/ 255751 w 762010"/>
                <a:gd name="connsiteY92" fmla="*/ 278511 h 741140"/>
                <a:gd name="connsiteX93" fmla="*/ 304138 w 762010"/>
                <a:gd name="connsiteY93" fmla="*/ 261461 h 741140"/>
                <a:gd name="connsiteX94" fmla="*/ 344239 w 762010"/>
                <a:gd name="connsiteY94" fmla="*/ 248793 h 741140"/>
                <a:gd name="connsiteX95" fmla="*/ 361955 w 762010"/>
                <a:gd name="connsiteY95" fmla="*/ 226981 h 741140"/>
                <a:gd name="connsiteX96" fmla="*/ 361955 w 762010"/>
                <a:gd name="connsiteY96" fmla="*/ 190500 h 741140"/>
                <a:gd name="connsiteX97" fmla="*/ 400055 w 762010"/>
                <a:gd name="connsiteY97" fmla="*/ 190500 h 741140"/>
                <a:gd name="connsiteX98" fmla="*/ 400055 w 762010"/>
                <a:gd name="connsiteY98" fmla="*/ 226886 h 741140"/>
                <a:gd name="connsiteX99" fmla="*/ 419105 w 762010"/>
                <a:gd name="connsiteY99" fmla="*/ 249174 h 741140"/>
                <a:gd name="connsiteX100" fmla="*/ 458348 w 762010"/>
                <a:gd name="connsiteY100" fmla="*/ 261461 h 741140"/>
                <a:gd name="connsiteX101" fmla="*/ 506735 w 762010"/>
                <a:gd name="connsiteY101" fmla="*/ 278511 h 741140"/>
                <a:gd name="connsiteX102" fmla="*/ 536929 w 762010"/>
                <a:gd name="connsiteY102" fmla="*/ 221361 h 741140"/>
                <a:gd name="connsiteX103" fmla="*/ 540168 w 762010"/>
                <a:gd name="connsiteY103" fmla="*/ 204406 h 741140"/>
                <a:gd name="connsiteX104" fmla="*/ 564076 w 762010"/>
                <a:gd name="connsiteY104" fmla="*/ 196596 h 741140"/>
                <a:gd name="connsiteX105" fmla="*/ 573601 w 762010"/>
                <a:gd name="connsiteY105" fmla="*/ 234220 h 741140"/>
                <a:gd name="connsiteX106" fmla="*/ 542168 w 762010"/>
                <a:gd name="connsiteY106" fmla="*/ 296609 h 741140"/>
                <a:gd name="connsiteX107" fmla="*/ 547978 w 762010"/>
                <a:gd name="connsiteY107" fmla="*/ 300419 h 741140"/>
                <a:gd name="connsiteX108" fmla="*/ 681328 w 762010"/>
                <a:gd name="connsiteY108" fmla="*/ 330803 h 741140"/>
                <a:gd name="connsiteX109" fmla="*/ 681900 w 762010"/>
                <a:gd name="connsiteY109" fmla="*/ 355568 h 741140"/>
                <a:gd name="connsiteX110" fmla="*/ 650944 w 762010"/>
                <a:gd name="connsiteY110" fmla="*/ 353759 h 741140"/>
                <a:gd name="connsiteX111" fmla="*/ 582459 w 762010"/>
                <a:gd name="connsiteY111" fmla="*/ 329375 h 741140"/>
                <a:gd name="connsiteX112" fmla="*/ 638180 w 762010"/>
                <a:gd name="connsiteY112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133350 h 741140"/>
                <a:gd name="connsiteX27" fmla="*/ 400055 w 762010"/>
                <a:gd name="connsiteY27" fmla="*/ 114300 h 741140"/>
                <a:gd name="connsiteX28" fmla="*/ 400055 w 762010"/>
                <a:gd name="connsiteY28" fmla="*/ 133350 h 741140"/>
                <a:gd name="connsiteX29" fmla="*/ 361955 w 762010"/>
                <a:gd name="connsiteY29" fmla="*/ 133350 h 741140"/>
                <a:gd name="connsiteX30" fmla="*/ 361955 w 762010"/>
                <a:gd name="connsiteY30" fmla="*/ 152400 h 741140"/>
                <a:gd name="connsiteX31" fmla="*/ 400055 w 762010"/>
                <a:gd name="connsiteY31" fmla="*/ 152400 h 741140"/>
                <a:gd name="connsiteX32" fmla="*/ 400055 w 762010"/>
                <a:gd name="connsiteY32" fmla="*/ 171450 h 741140"/>
                <a:gd name="connsiteX33" fmla="*/ 361955 w 762010"/>
                <a:gd name="connsiteY33" fmla="*/ 171450 h 741140"/>
                <a:gd name="connsiteX34" fmla="*/ 361955 w 762010"/>
                <a:gd name="connsiteY34" fmla="*/ 152400 h 741140"/>
                <a:gd name="connsiteX35" fmla="*/ 638180 w 762010"/>
                <a:gd name="connsiteY35" fmla="*/ 430816 h 741140"/>
                <a:gd name="connsiteX36" fmla="*/ 654182 w 762010"/>
                <a:gd name="connsiteY36" fmla="*/ 482632 h 741140"/>
                <a:gd name="connsiteX37" fmla="*/ 677995 w 762010"/>
                <a:gd name="connsiteY37" fmla="*/ 508540 h 741140"/>
                <a:gd name="connsiteX38" fmla="*/ 682028 w 762010"/>
                <a:gd name="connsiteY38" fmla="*/ 535176 h 741140"/>
                <a:gd name="connsiteX39" fmla="*/ 666755 w 762010"/>
                <a:gd name="connsiteY39" fmla="*/ 542925 h 741140"/>
                <a:gd name="connsiteX40" fmla="*/ 638180 w 762010"/>
                <a:gd name="connsiteY40" fmla="*/ 524732 h 741140"/>
                <a:gd name="connsiteX41" fmla="*/ 615415 w 762010"/>
                <a:gd name="connsiteY41" fmla="*/ 489395 h 741140"/>
                <a:gd name="connsiteX42" fmla="*/ 598080 w 762010"/>
                <a:gd name="connsiteY42" fmla="*/ 432816 h 741140"/>
                <a:gd name="connsiteX43" fmla="*/ 587983 w 762010"/>
                <a:gd name="connsiteY43" fmla="*/ 467392 h 741140"/>
                <a:gd name="connsiteX44" fmla="*/ 588745 w 762010"/>
                <a:gd name="connsiteY44" fmla="*/ 486442 h 741140"/>
                <a:gd name="connsiteX45" fmla="*/ 570516 w 762010"/>
                <a:gd name="connsiteY45" fmla="*/ 506279 h 741140"/>
                <a:gd name="connsiteX46" fmla="*/ 552074 w 762010"/>
                <a:gd name="connsiteY46" fmla="*/ 494443 h 741140"/>
                <a:gd name="connsiteX47" fmla="*/ 552741 w 762010"/>
                <a:gd name="connsiteY47" fmla="*/ 446818 h 741140"/>
                <a:gd name="connsiteX48" fmla="*/ 579030 w 762010"/>
                <a:gd name="connsiteY48" fmla="*/ 389668 h 741140"/>
                <a:gd name="connsiteX49" fmla="*/ 520737 w 762010"/>
                <a:gd name="connsiteY49" fmla="*/ 329660 h 741140"/>
                <a:gd name="connsiteX50" fmla="*/ 525023 w 762010"/>
                <a:gd name="connsiteY50" fmla="*/ 383476 h 741140"/>
                <a:gd name="connsiteX51" fmla="*/ 522070 w 762010"/>
                <a:gd name="connsiteY51" fmla="*/ 411480 h 741140"/>
                <a:gd name="connsiteX52" fmla="*/ 499066 w 762010"/>
                <a:gd name="connsiteY52" fmla="*/ 425503 h 741140"/>
                <a:gd name="connsiteX53" fmla="*/ 491305 w 762010"/>
                <a:gd name="connsiteY53" fmla="*/ 421576 h 741140"/>
                <a:gd name="connsiteX54" fmla="*/ 485875 w 762010"/>
                <a:gd name="connsiteY54" fmla="*/ 396050 h 741140"/>
                <a:gd name="connsiteX55" fmla="*/ 466825 w 762010"/>
                <a:gd name="connsiteY55" fmla="*/ 307467 h 741140"/>
                <a:gd name="connsiteX56" fmla="*/ 447775 w 762010"/>
                <a:gd name="connsiteY56" fmla="*/ 298895 h 741140"/>
                <a:gd name="connsiteX57" fmla="*/ 421963 w 762010"/>
                <a:gd name="connsiteY57" fmla="*/ 291465 h 741140"/>
                <a:gd name="connsiteX58" fmla="*/ 381005 w 762010"/>
                <a:gd name="connsiteY58" fmla="*/ 268129 h 741140"/>
                <a:gd name="connsiteX59" fmla="*/ 339381 w 762010"/>
                <a:gd name="connsiteY59" fmla="*/ 290989 h 741140"/>
                <a:gd name="connsiteX60" fmla="*/ 313568 w 762010"/>
                <a:gd name="connsiteY60" fmla="*/ 298418 h 741140"/>
                <a:gd name="connsiteX61" fmla="*/ 293851 w 762010"/>
                <a:gd name="connsiteY61" fmla="*/ 307943 h 741140"/>
                <a:gd name="connsiteX62" fmla="*/ 275468 w 762010"/>
                <a:gd name="connsiteY62" fmla="*/ 349949 h 741140"/>
                <a:gd name="connsiteX63" fmla="*/ 275468 w 762010"/>
                <a:gd name="connsiteY63" fmla="*/ 395478 h 741140"/>
                <a:gd name="connsiteX64" fmla="*/ 270039 w 762010"/>
                <a:gd name="connsiteY64" fmla="*/ 421005 h 741140"/>
                <a:gd name="connsiteX65" fmla="*/ 243226 w 762010"/>
                <a:gd name="connsiteY65" fmla="*/ 418386 h 741140"/>
                <a:gd name="connsiteX66" fmla="*/ 239178 w 762010"/>
                <a:gd name="connsiteY66" fmla="*/ 409575 h 741140"/>
                <a:gd name="connsiteX67" fmla="*/ 240797 w 762010"/>
                <a:gd name="connsiteY67" fmla="*/ 328994 h 741140"/>
                <a:gd name="connsiteX68" fmla="*/ 182599 w 762010"/>
                <a:gd name="connsiteY68" fmla="*/ 388811 h 741140"/>
                <a:gd name="connsiteX69" fmla="*/ 208603 w 762010"/>
                <a:gd name="connsiteY69" fmla="*/ 445961 h 741140"/>
                <a:gd name="connsiteX70" fmla="*/ 211174 w 762010"/>
                <a:gd name="connsiteY70" fmla="*/ 477107 h 741140"/>
                <a:gd name="connsiteX71" fmla="*/ 209555 w 762010"/>
                <a:gd name="connsiteY71" fmla="*/ 494538 h 741140"/>
                <a:gd name="connsiteX72" fmla="*/ 184655 w 762010"/>
                <a:gd name="connsiteY72" fmla="*/ 504823 h 741140"/>
                <a:gd name="connsiteX73" fmla="*/ 172979 w 762010"/>
                <a:gd name="connsiteY73" fmla="*/ 488823 h 741140"/>
                <a:gd name="connsiteX74" fmla="*/ 172979 w 762010"/>
                <a:gd name="connsiteY74" fmla="*/ 465392 h 741140"/>
                <a:gd name="connsiteX75" fmla="*/ 163454 w 762010"/>
                <a:gd name="connsiteY75" fmla="*/ 432530 h 741140"/>
                <a:gd name="connsiteX76" fmla="*/ 131164 w 762010"/>
                <a:gd name="connsiteY76" fmla="*/ 516350 h 741140"/>
                <a:gd name="connsiteX77" fmla="*/ 80206 w 762010"/>
                <a:gd name="connsiteY77" fmla="*/ 536067 h 741140"/>
                <a:gd name="connsiteX78" fmla="*/ 107161 w 762010"/>
                <a:gd name="connsiteY78" fmla="*/ 484727 h 741140"/>
                <a:gd name="connsiteX79" fmla="*/ 118687 w 762010"/>
                <a:gd name="connsiteY79" fmla="*/ 448437 h 741140"/>
                <a:gd name="connsiteX80" fmla="*/ 133355 w 762010"/>
                <a:gd name="connsiteY80" fmla="*/ 404050 h 741140"/>
                <a:gd name="connsiteX81" fmla="*/ 180028 w 762010"/>
                <a:gd name="connsiteY81" fmla="*/ 329660 h 741140"/>
                <a:gd name="connsiteX82" fmla="*/ 111638 w 762010"/>
                <a:gd name="connsiteY82" fmla="*/ 353949 h 741140"/>
                <a:gd name="connsiteX83" fmla="*/ 82301 w 762010"/>
                <a:gd name="connsiteY83" fmla="*/ 357569 h 741140"/>
                <a:gd name="connsiteX84" fmla="*/ 80872 w 762010"/>
                <a:gd name="connsiteY84" fmla="*/ 331375 h 741140"/>
                <a:gd name="connsiteX85" fmla="*/ 214699 w 762010"/>
                <a:gd name="connsiteY85" fmla="*/ 300704 h 741140"/>
                <a:gd name="connsiteX86" fmla="*/ 220509 w 762010"/>
                <a:gd name="connsiteY86" fmla="*/ 296894 h 741140"/>
                <a:gd name="connsiteX87" fmla="*/ 188886 w 762010"/>
                <a:gd name="connsiteY87" fmla="*/ 233267 h 741140"/>
                <a:gd name="connsiteX88" fmla="*/ 198411 w 762010"/>
                <a:gd name="connsiteY88" fmla="*/ 196787 h 741140"/>
                <a:gd name="connsiteX89" fmla="*/ 222319 w 762010"/>
                <a:gd name="connsiteY89" fmla="*/ 204692 h 741140"/>
                <a:gd name="connsiteX90" fmla="*/ 225652 w 762010"/>
                <a:gd name="connsiteY90" fmla="*/ 222695 h 741140"/>
                <a:gd name="connsiteX91" fmla="*/ 255751 w 762010"/>
                <a:gd name="connsiteY91" fmla="*/ 278511 h 741140"/>
                <a:gd name="connsiteX92" fmla="*/ 304138 w 762010"/>
                <a:gd name="connsiteY92" fmla="*/ 261461 h 741140"/>
                <a:gd name="connsiteX93" fmla="*/ 344239 w 762010"/>
                <a:gd name="connsiteY93" fmla="*/ 248793 h 741140"/>
                <a:gd name="connsiteX94" fmla="*/ 361955 w 762010"/>
                <a:gd name="connsiteY94" fmla="*/ 226981 h 741140"/>
                <a:gd name="connsiteX95" fmla="*/ 361955 w 762010"/>
                <a:gd name="connsiteY95" fmla="*/ 190500 h 741140"/>
                <a:gd name="connsiteX96" fmla="*/ 400055 w 762010"/>
                <a:gd name="connsiteY96" fmla="*/ 190500 h 741140"/>
                <a:gd name="connsiteX97" fmla="*/ 400055 w 762010"/>
                <a:gd name="connsiteY97" fmla="*/ 226886 h 741140"/>
                <a:gd name="connsiteX98" fmla="*/ 419105 w 762010"/>
                <a:gd name="connsiteY98" fmla="*/ 249174 h 741140"/>
                <a:gd name="connsiteX99" fmla="*/ 458348 w 762010"/>
                <a:gd name="connsiteY99" fmla="*/ 261461 h 741140"/>
                <a:gd name="connsiteX100" fmla="*/ 506735 w 762010"/>
                <a:gd name="connsiteY100" fmla="*/ 278511 h 741140"/>
                <a:gd name="connsiteX101" fmla="*/ 536929 w 762010"/>
                <a:gd name="connsiteY101" fmla="*/ 221361 h 741140"/>
                <a:gd name="connsiteX102" fmla="*/ 540168 w 762010"/>
                <a:gd name="connsiteY102" fmla="*/ 204406 h 741140"/>
                <a:gd name="connsiteX103" fmla="*/ 564076 w 762010"/>
                <a:gd name="connsiteY103" fmla="*/ 196596 h 741140"/>
                <a:gd name="connsiteX104" fmla="*/ 573601 w 762010"/>
                <a:gd name="connsiteY104" fmla="*/ 234220 h 741140"/>
                <a:gd name="connsiteX105" fmla="*/ 542168 w 762010"/>
                <a:gd name="connsiteY105" fmla="*/ 296609 h 741140"/>
                <a:gd name="connsiteX106" fmla="*/ 547978 w 762010"/>
                <a:gd name="connsiteY106" fmla="*/ 300419 h 741140"/>
                <a:gd name="connsiteX107" fmla="*/ 681328 w 762010"/>
                <a:gd name="connsiteY107" fmla="*/ 330803 h 741140"/>
                <a:gd name="connsiteX108" fmla="*/ 681900 w 762010"/>
                <a:gd name="connsiteY108" fmla="*/ 355568 h 741140"/>
                <a:gd name="connsiteX109" fmla="*/ 650944 w 762010"/>
                <a:gd name="connsiteY109" fmla="*/ 353759 h 741140"/>
                <a:gd name="connsiteX110" fmla="*/ 582459 w 762010"/>
                <a:gd name="connsiteY110" fmla="*/ 329375 h 741140"/>
                <a:gd name="connsiteX111" fmla="*/ 638180 w 762010"/>
                <a:gd name="connsiteY111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133350 h 741140"/>
                <a:gd name="connsiteX27" fmla="*/ 400055 w 762010"/>
                <a:gd name="connsiteY27" fmla="*/ 133350 h 741140"/>
                <a:gd name="connsiteX28" fmla="*/ 361955 w 762010"/>
                <a:gd name="connsiteY28" fmla="*/ 133350 h 741140"/>
                <a:gd name="connsiteX29" fmla="*/ 361955 w 762010"/>
                <a:gd name="connsiteY29" fmla="*/ 152400 h 741140"/>
                <a:gd name="connsiteX30" fmla="*/ 400055 w 762010"/>
                <a:gd name="connsiteY30" fmla="*/ 152400 h 741140"/>
                <a:gd name="connsiteX31" fmla="*/ 400055 w 762010"/>
                <a:gd name="connsiteY31" fmla="*/ 171450 h 741140"/>
                <a:gd name="connsiteX32" fmla="*/ 361955 w 762010"/>
                <a:gd name="connsiteY32" fmla="*/ 171450 h 741140"/>
                <a:gd name="connsiteX33" fmla="*/ 361955 w 762010"/>
                <a:gd name="connsiteY33" fmla="*/ 152400 h 741140"/>
                <a:gd name="connsiteX34" fmla="*/ 638180 w 762010"/>
                <a:gd name="connsiteY34" fmla="*/ 430816 h 741140"/>
                <a:gd name="connsiteX35" fmla="*/ 654182 w 762010"/>
                <a:gd name="connsiteY35" fmla="*/ 482632 h 741140"/>
                <a:gd name="connsiteX36" fmla="*/ 677995 w 762010"/>
                <a:gd name="connsiteY36" fmla="*/ 508540 h 741140"/>
                <a:gd name="connsiteX37" fmla="*/ 682028 w 762010"/>
                <a:gd name="connsiteY37" fmla="*/ 535176 h 741140"/>
                <a:gd name="connsiteX38" fmla="*/ 666755 w 762010"/>
                <a:gd name="connsiteY38" fmla="*/ 542925 h 741140"/>
                <a:gd name="connsiteX39" fmla="*/ 638180 w 762010"/>
                <a:gd name="connsiteY39" fmla="*/ 524732 h 741140"/>
                <a:gd name="connsiteX40" fmla="*/ 615415 w 762010"/>
                <a:gd name="connsiteY40" fmla="*/ 489395 h 741140"/>
                <a:gd name="connsiteX41" fmla="*/ 598080 w 762010"/>
                <a:gd name="connsiteY41" fmla="*/ 432816 h 741140"/>
                <a:gd name="connsiteX42" fmla="*/ 587983 w 762010"/>
                <a:gd name="connsiteY42" fmla="*/ 467392 h 741140"/>
                <a:gd name="connsiteX43" fmla="*/ 588745 w 762010"/>
                <a:gd name="connsiteY43" fmla="*/ 486442 h 741140"/>
                <a:gd name="connsiteX44" fmla="*/ 570516 w 762010"/>
                <a:gd name="connsiteY44" fmla="*/ 506279 h 741140"/>
                <a:gd name="connsiteX45" fmla="*/ 552074 w 762010"/>
                <a:gd name="connsiteY45" fmla="*/ 494443 h 741140"/>
                <a:gd name="connsiteX46" fmla="*/ 552741 w 762010"/>
                <a:gd name="connsiteY46" fmla="*/ 446818 h 741140"/>
                <a:gd name="connsiteX47" fmla="*/ 579030 w 762010"/>
                <a:gd name="connsiteY47" fmla="*/ 389668 h 741140"/>
                <a:gd name="connsiteX48" fmla="*/ 520737 w 762010"/>
                <a:gd name="connsiteY48" fmla="*/ 329660 h 741140"/>
                <a:gd name="connsiteX49" fmla="*/ 525023 w 762010"/>
                <a:gd name="connsiteY49" fmla="*/ 383476 h 741140"/>
                <a:gd name="connsiteX50" fmla="*/ 522070 w 762010"/>
                <a:gd name="connsiteY50" fmla="*/ 411480 h 741140"/>
                <a:gd name="connsiteX51" fmla="*/ 499066 w 762010"/>
                <a:gd name="connsiteY51" fmla="*/ 425503 h 741140"/>
                <a:gd name="connsiteX52" fmla="*/ 491305 w 762010"/>
                <a:gd name="connsiteY52" fmla="*/ 421576 h 741140"/>
                <a:gd name="connsiteX53" fmla="*/ 485875 w 762010"/>
                <a:gd name="connsiteY53" fmla="*/ 396050 h 741140"/>
                <a:gd name="connsiteX54" fmla="*/ 466825 w 762010"/>
                <a:gd name="connsiteY54" fmla="*/ 307467 h 741140"/>
                <a:gd name="connsiteX55" fmla="*/ 447775 w 762010"/>
                <a:gd name="connsiteY55" fmla="*/ 298895 h 741140"/>
                <a:gd name="connsiteX56" fmla="*/ 421963 w 762010"/>
                <a:gd name="connsiteY56" fmla="*/ 291465 h 741140"/>
                <a:gd name="connsiteX57" fmla="*/ 381005 w 762010"/>
                <a:gd name="connsiteY57" fmla="*/ 268129 h 741140"/>
                <a:gd name="connsiteX58" fmla="*/ 339381 w 762010"/>
                <a:gd name="connsiteY58" fmla="*/ 290989 h 741140"/>
                <a:gd name="connsiteX59" fmla="*/ 313568 w 762010"/>
                <a:gd name="connsiteY59" fmla="*/ 298418 h 741140"/>
                <a:gd name="connsiteX60" fmla="*/ 293851 w 762010"/>
                <a:gd name="connsiteY60" fmla="*/ 307943 h 741140"/>
                <a:gd name="connsiteX61" fmla="*/ 275468 w 762010"/>
                <a:gd name="connsiteY61" fmla="*/ 349949 h 741140"/>
                <a:gd name="connsiteX62" fmla="*/ 275468 w 762010"/>
                <a:gd name="connsiteY62" fmla="*/ 395478 h 741140"/>
                <a:gd name="connsiteX63" fmla="*/ 270039 w 762010"/>
                <a:gd name="connsiteY63" fmla="*/ 421005 h 741140"/>
                <a:gd name="connsiteX64" fmla="*/ 243226 w 762010"/>
                <a:gd name="connsiteY64" fmla="*/ 418386 h 741140"/>
                <a:gd name="connsiteX65" fmla="*/ 239178 w 762010"/>
                <a:gd name="connsiteY65" fmla="*/ 409575 h 741140"/>
                <a:gd name="connsiteX66" fmla="*/ 240797 w 762010"/>
                <a:gd name="connsiteY66" fmla="*/ 328994 h 741140"/>
                <a:gd name="connsiteX67" fmla="*/ 182599 w 762010"/>
                <a:gd name="connsiteY67" fmla="*/ 388811 h 741140"/>
                <a:gd name="connsiteX68" fmla="*/ 208603 w 762010"/>
                <a:gd name="connsiteY68" fmla="*/ 445961 h 741140"/>
                <a:gd name="connsiteX69" fmla="*/ 211174 w 762010"/>
                <a:gd name="connsiteY69" fmla="*/ 477107 h 741140"/>
                <a:gd name="connsiteX70" fmla="*/ 209555 w 762010"/>
                <a:gd name="connsiteY70" fmla="*/ 494538 h 741140"/>
                <a:gd name="connsiteX71" fmla="*/ 184655 w 762010"/>
                <a:gd name="connsiteY71" fmla="*/ 504823 h 741140"/>
                <a:gd name="connsiteX72" fmla="*/ 172979 w 762010"/>
                <a:gd name="connsiteY72" fmla="*/ 488823 h 741140"/>
                <a:gd name="connsiteX73" fmla="*/ 172979 w 762010"/>
                <a:gd name="connsiteY73" fmla="*/ 465392 h 741140"/>
                <a:gd name="connsiteX74" fmla="*/ 163454 w 762010"/>
                <a:gd name="connsiteY74" fmla="*/ 432530 h 741140"/>
                <a:gd name="connsiteX75" fmla="*/ 131164 w 762010"/>
                <a:gd name="connsiteY75" fmla="*/ 516350 h 741140"/>
                <a:gd name="connsiteX76" fmla="*/ 80206 w 762010"/>
                <a:gd name="connsiteY76" fmla="*/ 536067 h 741140"/>
                <a:gd name="connsiteX77" fmla="*/ 107161 w 762010"/>
                <a:gd name="connsiteY77" fmla="*/ 484727 h 741140"/>
                <a:gd name="connsiteX78" fmla="*/ 118687 w 762010"/>
                <a:gd name="connsiteY78" fmla="*/ 448437 h 741140"/>
                <a:gd name="connsiteX79" fmla="*/ 133355 w 762010"/>
                <a:gd name="connsiteY79" fmla="*/ 404050 h 741140"/>
                <a:gd name="connsiteX80" fmla="*/ 180028 w 762010"/>
                <a:gd name="connsiteY80" fmla="*/ 329660 h 741140"/>
                <a:gd name="connsiteX81" fmla="*/ 111638 w 762010"/>
                <a:gd name="connsiteY81" fmla="*/ 353949 h 741140"/>
                <a:gd name="connsiteX82" fmla="*/ 82301 w 762010"/>
                <a:gd name="connsiteY82" fmla="*/ 357569 h 741140"/>
                <a:gd name="connsiteX83" fmla="*/ 80872 w 762010"/>
                <a:gd name="connsiteY83" fmla="*/ 331375 h 741140"/>
                <a:gd name="connsiteX84" fmla="*/ 214699 w 762010"/>
                <a:gd name="connsiteY84" fmla="*/ 300704 h 741140"/>
                <a:gd name="connsiteX85" fmla="*/ 220509 w 762010"/>
                <a:gd name="connsiteY85" fmla="*/ 296894 h 741140"/>
                <a:gd name="connsiteX86" fmla="*/ 188886 w 762010"/>
                <a:gd name="connsiteY86" fmla="*/ 233267 h 741140"/>
                <a:gd name="connsiteX87" fmla="*/ 198411 w 762010"/>
                <a:gd name="connsiteY87" fmla="*/ 196787 h 741140"/>
                <a:gd name="connsiteX88" fmla="*/ 222319 w 762010"/>
                <a:gd name="connsiteY88" fmla="*/ 204692 h 741140"/>
                <a:gd name="connsiteX89" fmla="*/ 225652 w 762010"/>
                <a:gd name="connsiteY89" fmla="*/ 222695 h 741140"/>
                <a:gd name="connsiteX90" fmla="*/ 255751 w 762010"/>
                <a:gd name="connsiteY90" fmla="*/ 278511 h 741140"/>
                <a:gd name="connsiteX91" fmla="*/ 304138 w 762010"/>
                <a:gd name="connsiteY91" fmla="*/ 261461 h 741140"/>
                <a:gd name="connsiteX92" fmla="*/ 344239 w 762010"/>
                <a:gd name="connsiteY92" fmla="*/ 248793 h 741140"/>
                <a:gd name="connsiteX93" fmla="*/ 361955 w 762010"/>
                <a:gd name="connsiteY93" fmla="*/ 226981 h 741140"/>
                <a:gd name="connsiteX94" fmla="*/ 361955 w 762010"/>
                <a:gd name="connsiteY94" fmla="*/ 190500 h 741140"/>
                <a:gd name="connsiteX95" fmla="*/ 400055 w 762010"/>
                <a:gd name="connsiteY95" fmla="*/ 190500 h 741140"/>
                <a:gd name="connsiteX96" fmla="*/ 400055 w 762010"/>
                <a:gd name="connsiteY96" fmla="*/ 226886 h 741140"/>
                <a:gd name="connsiteX97" fmla="*/ 419105 w 762010"/>
                <a:gd name="connsiteY97" fmla="*/ 249174 h 741140"/>
                <a:gd name="connsiteX98" fmla="*/ 458348 w 762010"/>
                <a:gd name="connsiteY98" fmla="*/ 261461 h 741140"/>
                <a:gd name="connsiteX99" fmla="*/ 506735 w 762010"/>
                <a:gd name="connsiteY99" fmla="*/ 278511 h 741140"/>
                <a:gd name="connsiteX100" fmla="*/ 536929 w 762010"/>
                <a:gd name="connsiteY100" fmla="*/ 221361 h 741140"/>
                <a:gd name="connsiteX101" fmla="*/ 540168 w 762010"/>
                <a:gd name="connsiteY101" fmla="*/ 204406 h 741140"/>
                <a:gd name="connsiteX102" fmla="*/ 564076 w 762010"/>
                <a:gd name="connsiteY102" fmla="*/ 196596 h 741140"/>
                <a:gd name="connsiteX103" fmla="*/ 573601 w 762010"/>
                <a:gd name="connsiteY103" fmla="*/ 234220 h 741140"/>
                <a:gd name="connsiteX104" fmla="*/ 542168 w 762010"/>
                <a:gd name="connsiteY104" fmla="*/ 296609 h 741140"/>
                <a:gd name="connsiteX105" fmla="*/ 547978 w 762010"/>
                <a:gd name="connsiteY105" fmla="*/ 300419 h 741140"/>
                <a:gd name="connsiteX106" fmla="*/ 681328 w 762010"/>
                <a:gd name="connsiteY106" fmla="*/ 330803 h 741140"/>
                <a:gd name="connsiteX107" fmla="*/ 681900 w 762010"/>
                <a:gd name="connsiteY107" fmla="*/ 355568 h 741140"/>
                <a:gd name="connsiteX108" fmla="*/ 650944 w 762010"/>
                <a:gd name="connsiteY108" fmla="*/ 353759 h 741140"/>
                <a:gd name="connsiteX109" fmla="*/ 582459 w 762010"/>
                <a:gd name="connsiteY109" fmla="*/ 329375 h 741140"/>
                <a:gd name="connsiteX110" fmla="*/ 638180 w 762010"/>
                <a:gd name="connsiteY110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152400 h 741140"/>
                <a:gd name="connsiteX27" fmla="*/ 400055 w 762010"/>
                <a:gd name="connsiteY27" fmla="*/ 152400 h 741140"/>
                <a:gd name="connsiteX28" fmla="*/ 400055 w 762010"/>
                <a:gd name="connsiteY28" fmla="*/ 171450 h 741140"/>
                <a:gd name="connsiteX29" fmla="*/ 361955 w 762010"/>
                <a:gd name="connsiteY29" fmla="*/ 171450 h 741140"/>
                <a:gd name="connsiteX30" fmla="*/ 361955 w 762010"/>
                <a:gd name="connsiteY30" fmla="*/ 152400 h 741140"/>
                <a:gd name="connsiteX31" fmla="*/ 638180 w 762010"/>
                <a:gd name="connsiteY31" fmla="*/ 430816 h 741140"/>
                <a:gd name="connsiteX32" fmla="*/ 654182 w 762010"/>
                <a:gd name="connsiteY32" fmla="*/ 482632 h 741140"/>
                <a:gd name="connsiteX33" fmla="*/ 677995 w 762010"/>
                <a:gd name="connsiteY33" fmla="*/ 508540 h 741140"/>
                <a:gd name="connsiteX34" fmla="*/ 682028 w 762010"/>
                <a:gd name="connsiteY34" fmla="*/ 535176 h 741140"/>
                <a:gd name="connsiteX35" fmla="*/ 666755 w 762010"/>
                <a:gd name="connsiteY35" fmla="*/ 542925 h 741140"/>
                <a:gd name="connsiteX36" fmla="*/ 638180 w 762010"/>
                <a:gd name="connsiteY36" fmla="*/ 524732 h 741140"/>
                <a:gd name="connsiteX37" fmla="*/ 615415 w 762010"/>
                <a:gd name="connsiteY37" fmla="*/ 489395 h 741140"/>
                <a:gd name="connsiteX38" fmla="*/ 598080 w 762010"/>
                <a:gd name="connsiteY38" fmla="*/ 432816 h 741140"/>
                <a:gd name="connsiteX39" fmla="*/ 587983 w 762010"/>
                <a:gd name="connsiteY39" fmla="*/ 467392 h 741140"/>
                <a:gd name="connsiteX40" fmla="*/ 588745 w 762010"/>
                <a:gd name="connsiteY40" fmla="*/ 486442 h 741140"/>
                <a:gd name="connsiteX41" fmla="*/ 570516 w 762010"/>
                <a:gd name="connsiteY41" fmla="*/ 506279 h 741140"/>
                <a:gd name="connsiteX42" fmla="*/ 552074 w 762010"/>
                <a:gd name="connsiteY42" fmla="*/ 494443 h 741140"/>
                <a:gd name="connsiteX43" fmla="*/ 552741 w 762010"/>
                <a:gd name="connsiteY43" fmla="*/ 446818 h 741140"/>
                <a:gd name="connsiteX44" fmla="*/ 579030 w 762010"/>
                <a:gd name="connsiteY44" fmla="*/ 389668 h 741140"/>
                <a:gd name="connsiteX45" fmla="*/ 520737 w 762010"/>
                <a:gd name="connsiteY45" fmla="*/ 329660 h 741140"/>
                <a:gd name="connsiteX46" fmla="*/ 525023 w 762010"/>
                <a:gd name="connsiteY46" fmla="*/ 383476 h 741140"/>
                <a:gd name="connsiteX47" fmla="*/ 522070 w 762010"/>
                <a:gd name="connsiteY47" fmla="*/ 411480 h 741140"/>
                <a:gd name="connsiteX48" fmla="*/ 499066 w 762010"/>
                <a:gd name="connsiteY48" fmla="*/ 425503 h 741140"/>
                <a:gd name="connsiteX49" fmla="*/ 491305 w 762010"/>
                <a:gd name="connsiteY49" fmla="*/ 421576 h 741140"/>
                <a:gd name="connsiteX50" fmla="*/ 485875 w 762010"/>
                <a:gd name="connsiteY50" fmla="*/ 396050 h 741140"/>
                <a:gd name="connsiteX51" fmla="*/ 466825 w 762010"/>
                <a:gd name="connsiteY51" fmla="*/ 307467 h 741140"/>
                <a:gd name="connsiteX52" fmla="*/ 447775 w 762010"/>
                <a:gd name="connsiteY52" fmla="*/ 298895 h 741140"/>
                <a:gd name="connsiteX53" fmla="*/ 421963 w 762010"/>
                <a:gd name="connsiteY53" fmla="*/ 291465 h 741140"/>
                <a:gd name="connsiteX54" fmla="*/ 381005 w 762010"/>
                <a:gd name="connsiteY54" fmla="*/ 268129 h 741140"/>
                <a:gd name="connsiteX55" fmla="*/ 339381 w 762010"/>
                <a:gd name="connsiteY55" fmla="*/ 290989 h 741140"/>
                <a:gd name="connsiteX56" fmla="*/ 313568 w 762010"/>
                <a:gd name="connsiteY56" fmla="*/ 298418 h 741140"/>
                <a:gd name="connsiteX57" fmla="*/ 293851 w 762010"/>
                <a:gd name="connsiteY57" fmla="*/ 307943 h 741140"/>
                <a:gd name="connsiteX58" fmla="*/ 275468 w 762010"/>
                <a:gd name="connsiteY58" fmla="*/ 349949 h 741140"/>
                <a:gd name="connsiteX59" fmla="*/ 275468 w 762010"/>
                <a:gd name="connsiteY59" fmla="*/ 395478 h 741140"/>
                <a:gd name="connsiteX60" fmla="*/ 270039 w 762010"/>
                <a:gd name="connsiteY60" fmla="*/ 421005 h 741140"/>
                <a:gd name="connsiteX61" fmla="*/ 243226 w 762010"/>
                <a:gd name="connsiteY61" fmla="*/ 418386 h 741140"/>
                <a:gd name="connsiteX62" fmla="*/ 239178 w 762010"/>
                <a:gd name="connsiteY62" fmla="*/ 409575 h 741140"/>
                <a:gd name="connsiteX63" fmla="*/ 240797 w 762010"/>
                <a:gd name="connsiteY63" fmla="*/ 328994 h 741140"/>
                <a:gd name="connsiteX64" fmla="*/ 182599 w 762010"/>
                <a:gd name="connsiteY64" fmla="*/ 388811 h 741140"/>
                <a:gd name="connsiteX65" fmla="*/ 208603 w 762010"/>
                <a:gd name="connsiteY65" fmla="*/ 445961 h 741140"/>
                <a:gd name="connsiteX66" fmla="*/ 211174 w 762010"/>
                <a:gd name="connsiteY66" fmla="*/ 477107 h 741140"/>
                <a:gd name="connsiteX67" fmla="*/ 209555 w 762010"/>
                <a:gd name="connsiteY67" fmla="*/ 494538 h 741140"/>
                <a:gd name="connsiteX68" fmla="*/ 184655 w 762010"/>
                <a:gd name="connsiteY68" fmla="*/ 504823 h 741140"/>
                <a:gd name="connsiteX69" fmla="*/ 172979 w 762010"/>
                <a:gd name="connsiteY69" fmla="*/ 488823 h 741140"/>
                <a:gd name="connsiteX70" fmla="*/ 172979 w 762010"/>
                <a:gd name="connsiteY70" fmla="*/ 465392 h 741140"/>
                <a:gd name="connsiteX71" fmla="*/ 163454 w 762010"/>
                <a:gd name="connsiteY71" fmla="*/ 432530 h 741140"/>
                <a:gd name="connsiteX72" fmla="*/ 131164 w 762010"/>
                <a:gd name="connsiteY72" fmla="*/ 516350 h 741140"/>
                <a:gd name="connsiteX73" fmla="*/ 80206 w 762010"/>
                <a:gd name="connsiteY73" fmla="*/ 536067 h 741140"/>
                <a:gd name="connsiteX74" fmla="*/ 107161 w 762010"/>
                <a:gd name="connsiteY74" fmla="*/ 484727 h 741140"/>
                <a:gd name="connsiteX75" fmla="*/ 118687 w 762010"/>
                <a:gd name="connsiteY75" fmla="*/ 448437 h 741140"/>
                <a:gd name="connsiteX76" fmla="*/ 133355 w 762010"/>
                <a:gd name="connsiteY76" fmla="*/ 404050 h 741140"/>
                <a:gd name="connsiteX77" fmla="*/ 180028 w 762010"/>
                <a:gd name="connsiteY77" fmla="*/ 329660 h 741140"/>
                <a:gd name="connsiteX78" fmla="*/ 111638 w 762010"/>
                <a:gd name="connsiteY78" fmla="*/ 353949 h 741140"/>
                <a:gd name="connsiteX79" fmla="*/ 82301 w 762010"/>
                <a:gd name="connsiteY79" fmla="*/ 357569 h 741140"/>
                <a:gd name="connsiteX80" fmla="*/ 80872 w 762010"/>
                <a:gd name="connsiteY80" fmla="*/ 331375 h 741140"/>
                <a:gd name="connsiteX81" fmla="*/ 214699 w 762010"/>
                <a:gd name="connsiteY81" fmla="*/ 300704 h 741140"/>
                <a:gd name="connsiteX82" fmla="*/ 220509 w 762010"/>
                <a:gd name="connsiteY82" fmla="*/ 296894 h 741140"/>
                <a:gd name="connsiteX83" fmla="*/ 188886 w 762010"/>
                <a:gd name="connsiteY83" fmla="*/ 233267 h 741140"/>
                <a:gd name="connsiteX84" fmla="*/ 198411 w 762010"/>
                <a:gd name="connsiteY84" fmla="*/ 196787 h 741140"/>
                <a:gd name="connsiteX85" fmla="*/ 222319 w 762010"/>
                <a:gd name="connsiteY85" fmla="*/ 204692 h 741140"/>
                <a:gd name="connsiteX86" fmla="*/ 225652 w 762010"/>
                <a:gd name="connsiteY86" fmla="*/ 222695 h 741140"/>
                <a:gd name="connsiteX87" fmla="*/ 255751 w 762010"/>
                <a:gd name="connsiteY87" fmla="*/ 278511 h 741140"/>
                <a:gd name="connsiteX88" fmla="*/ 304138 w 762010"/>
                <a:gd name="connsiteY88" fmla="*/ 261461 h 741140"/>
                <a:gd name="connsiteX89" fmla="*/ 344239 w 762010"/>
                <a:gd name="connsiteY89" fmla="*/ 248793 h 741140"/>
                <a:gd name="connsiteX90" fmla="*/ 361955 w 762010"/>
                <a:gd name="connsiteY90" fmla="*/ 226981 h 741140"/>
                <a:gd name="connsiteX91" fmla="*/ 361955 w 762010"/>
                <a:gd name="connsiteY91" fmla="*/ 190500 h 741140"/>
                <a:gd name="connsiteX92" fmla="*/ 400055 w 762010"/>
                <a:gd name="connsiteY92" fmla="*/ 190500 h 741140"/>
                <a:gd name="connsiteX93" fmla="*/ 400055 w 762010"/>
                <a:gd name="connsiteY93" fmla="*/ 226886 h 741140"/>
                <a:gd name="connsiteX94" fmla="*/ 419105 w 762010"/>
                <a:gd name="connsiteY94" fmla="*/ 249174 h 741140"/>
                <a:gd name="connsiteX95" fmla="*/ 458348 w 762010"/>
                <a:gd name="connsiteY95" fmla="*/ 261461 h 741140"/>
                <a:gd name="connsiteX96" fmla="*/ 506735 w 762010"/>
                <a:gd name="connsiteY96" fmla="*/ 278511 h 741140"/>
                <a:gd name="connsiteX97" fmla="*/ 536929 w 762010"/>
                <a:gd name="connsiteY97" fmla="*/ 221361 h 741140"/>
                <a:gd name="connsiteX98" fmla="*/ 540168 w 762010"/>
                <a:gd name="connsiteY98" fmla="*/ 204406 h 741140"/>
                <a:gd name="connsiteX99" fmla="*/ 564076 w 762010"/>
                <a:gd name="connsiteY99" fmla="*/ 196596 h 741140"/>
                <a:gd name="connsiteX100" fmla="*/ 573601 w 762010"/>
                <a:gd name="connsiteY100" fmla="*/ 234220 h 741140"/>
                <a:gd name="connsiteX101" fmla="*/ 542168 w 762010"/>
                <a:gd name="connsiteY101" fmla="*/ 296609 h 741140"/>
                <a:gd name="connsiteX102" fmla="*/ 547978 w 762010"/>
                <a:gd name="connsiteY102" fmla="*/ 300419 h 741140"/>
                <a:gd name="connsiteX103" fmla="*/ 681328 w 762010"/>
                <a:gd name="connsiteY103" fmla="*/ 330803 h 741140"/>
                <a:gd name="connsiteX104" fmla="*/ 681900 w 762010"/>
                <a:gd name="connsiteY104" fmla="*/ 355568 h 741140"/>
                <a:gd name="connsiteX105" fmla="*/ 650944 w 762010"/>
                <a:gd name="connsiteY105" fmla="*/ 353759 h 741140"/>
                <a:gd name="connsiteX106" fmla="*/ 582459 w 762010"/>
                <a:gd name="connsiteY106" fmla="*/ 329375 h 741140"/>
                <a:gd name="connsiteX107" fmla="*/ 638180 w 762010"/>
                <a:gd name="connsiteY107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171450 h 741140"/>
                <a:gd name="connsiteX27" fmla="*/ 400055 w 762010"/>
                <a:gd name="connsiteY27" fmla="*/ 152400 h 741140"/>
                <a:gd name="connsiteX28" fmla="*/ 400055 w 762010"/>
                <a:gd name="connsiteY28" fmla="*/ 171450 h 741140"/>
                <a:gd name="connsiteX29" fmla="*/ 361955 w 762010"/>
                <a:gd name="connsiteY29" fmla="*/ 171450 h 741140"/>
                <a:gd name="connsiteX30" fmla="*/ 638180 w 762010"/>
                <a:gd name="connsiteY30" fmla="*/ 430816 h 741140"/>
                <a:gd name="connsiteX31" fmla="*/ 654182 w 762010"/>
                <a:gd name="connsiteY31" fmla="*/ 482632 h 741140"/>
                <a:gd name="connsiteX32" fmla="*/ 677995 w 762010"/>
                <a:gd name="connsiteY32" fmla="*/ 508540 h 741140"/>
                <a:gd name="connsiteX33" fmla="*/ 682028 w 762010"/>
                <a:gd name="connsiteY33" fmla="*/ 535176 h 741140"/>
                <a:gd name="connsiteX34" fmla="*/ 666755 w 762010"/>
                <a:gd name="connsiteY34" fmla="*/ 542925 h 741140"/>
                <a:gd name="connsiteX35" fmla="*/ 638180 w 762010"/>
                <a:gd name="connsiteY35" fmla="*/ 524732 h 741140"/>
                <a:gd name="connsiteX36" fmla="*/ 615415 w 762010"/>
                <a:gd name="connsiteY36" fmla="*/ 489395 h 741140"/>
                <a:gd name="connsiteX37" fmla="*/ 598080 w 762010"/>
                <a:gd name="connsiteY37" fmla="*/ 432816 h 741140"/>
                <a:gd name="connsiteX38" fmla="*/ 587983 w 762010"/>
                <a:gd name="connsiteY38" fmla="*/ 467392 h 741140"/>
                <a:gd name="connsiteX39" fmla="*/ 588745 w 762010"/>
                <a:gd name="connsiteY39" fmla="*/ 486442 h 741140"/>
                <a:gd name="connsiteX40" fmla="*/ 570516 w 762010"/>
                <a:gd name="connsiteY40" fmla="*/ 506279 h 741140"/>
                <a:gd name="connsiteX41" fmla="*/ 552074 w 762010"/>
                <a:gd name="connsiteY41" fmla="*/ 494443 h 741140"/>
                <a:gd name="connsiteX42" fmla="*/ 552741 w 762010"/>
                <a:gd name="connsiteY42" fmla="*/ 446818 h 741140"/>
                <a:gd name="connsiteX43" fmla="*/ 579030 w 762010"/>
                <a:gd name="connsiteY43" fmla="*/ 389668 h 741140"/>
                <a:gd name="connsiteX44" fmla="*/ 520737 w 762010"/>
                <a:gd name="connsiteY44" fmla="*/ 329660 h 741140"/>
                <a:gd name="connsiteX45" fmla="*/ 525023 w 762010"/>
                <a:gd name="connsiteY45" fmla="*/ 383476 h 741140"/>
                <a:gd name="connsiteX46" fmla="*/ 522070 w 762010"/>
                <a:gd name="connsiteY46" fmla="*/ 411480 h 741140"/>
                <a:gd name="connsiteX47" fmla="*/ 499066 w 762010"/>
                <a:gd name="connsiteY47" fmla="*/ 425503 h 741140"/>
                <a:gd name="connsiteX48" fmla="*/ 491305 w 762010"/>
                <a:gd name="connsiteY48" fmla="*/ 421576 h 741140"/>
                <a:gd name="connsiteX49" fmla="*/ 485875 w 762010"/>
                <a:gd name="connsiteY49" fmla="*/ 396050 h 741140"/>
                <a:gd name="connsiteX50" fmla="*/ 466825 w 762010"/>
                <a:gd name="connsiteY50" fmla="*/ 307467 h 741140"/>
                <a:gd name="connsiteX51" fmla="*/ 447775 w 762010"/>
                <a:gd name="connsiteY51" fmla="*/ 298895 h 741140"/>
                <a:gd name="connsiteX52" fmla="*/ 421963 w 762010"/>
                <a:gd name="connsiteY52" fmla="*/ 291465 h 741140"/>
                <a:gd name="connsiteX53" fmla="*/ 381005 w 762010"/>
                <a:gd name="connsiteY53" fmla="*/ 268129 h 741140"/>
                <a:gd name="connsiteX54" fmla="*/ 339381 w 762010"/>
                <a:gd name="connsiteY54" fmla="*/ 290989 h 741140"/>
                <a:gd name="connsiteX55" fmla="*/ 313568 w 762010"/>
                <a:gd name="connsiteY55" fmla="*/ 298418 h 741140"/>
                <a:gd name="connsiteX56" fmla="*/ 293851 w 762010"/>
                <a:gd name="connsiteY56" fmla="*/ 307943 h 741140"/>
                <a:gd name="connsiteX57" fmla="*/ 275468 w 762010"/>
                <a:gd name="connsiteY57" fmla="*/ 349949 h 741140"/>
                <a:gd name="connsiteX58" fmla="*/ 275468 w 762010"/>
                <a:gd name="connsiteY58" fmla="*/ 395478 h 741140"/>
                <a:gd name="connsiteX59" fmla="*/ 270039 w 762010"/>
                <a:gd name="connsiteY59" fmla="*/ 421005 h 741140"/>
                <a:gd name="connsiteX60" fmla="*/ 243226 w 762010"/>
                <a:gd name="connsiteY60" fmla="*/ 418386 h 741140"/>
                <a:gd name="connsiteX61" fmla="*/ 239178 w 762010"/>
                <a:gd name="connsiteY61" fmla="*/ 409575 h 741140"/>
                <a:gd name="connsiteX62" fmla="*/ 240797 w 762010"/>
                <a:gd name="connsiteY62" fmla="*/ 328994 h 741140"/>
                <a:gd name="connsiteX63" fmla="*/ 182599 w 762010"/>
                <a:gd name="connsiteY63" fmla="*/ 388811 h 741140"/>
                <a:gd name="connsiteX64" fmla="*/ 208603 w 762010"/>
                <a:gd name="connsiteY64" fmla="*/ 445961 h 741140"/>
                <a:gd name="connsiteX65" fmla="*/ 211174 w 762010"/>
                <a:gd name="connsiteY65" fmla="*/ 477107 h 741140"/>
                <a:gd name="connsiteX66" fmla="*/ 209555 w 762010"/>
                <a:gd name="connsiteY66" fmla="*/ 494538 h 741140"/>
                <a:gd name="connsiteX67" fmla="*/ 184655 w 762010"/>
                <a:gd name="connsiteY67" fmla="*/ 504823 h 741140"/>
                <a:gd name="connsiteX68" fmla="*/ 172979 w 762010"/>
                <a:gd name="connsiteY68" fmla="*/ 488823 h 741140"/>
                <a:gd name="connsiteX69" fmla="*/ 172979 w 762010"/>
                <a:gd name="connsiteY69" fmla="*/ 465392 h 741140"/>
                <a:gd name="connsiteX70" fmla="*/ 163454 w 762010"/>
                <a:gd name="connsiteY70" fmla="*/ 432530 h 741140"/>
                <a:gd name="connsiteX71" fmla="*/ 131164 w 762010"/>
                <a:gd name="connsiteY71" fmla="*/ 516350 h 741140"/>
                <a:gd name="connsiteX72" fmla="*/ 80206 w 762010"/>
                <a:gd name="connsiteY72" fmla="*/ 536067 h 741140"/>
                <a:gd name="connsiteX73" fmla="*/ 107161 w 762010"/>
                <a:gd name="connsiteY73" fmla="*/ 484727 h 741140"/>
                <a:gd name="connsiteX74" fmla="*/ 118687 w 762010"/>
                <a:gd name="connsiteY74" fmla="*/ 448437 h 741140"/>
                <a:gd name="connsiteX75" fmla="*/ 133355 w 762010"/>
                <a:gd name="connsiteY75" fmla="*/ 404050 h 741140"/>
                <a:gd name="connsiteX76" fmla="*/ 180028 w 762010"/>
                <a:gd name="connsiteY76" fmla="*/ 329660 h 741140"/>
                <a:gd name="connsiteX77" fmla="*/ 111638 w 762010"/>
                <a:gd name="connsiteY77" fmla="*/ 353949 h 741140"/>
                <a:gd name="connsiteX78" fmla="*/ 82301 w 762010"/>
                <a:gd name="connsiteY78" fmla="*/ 357569 h 741140"/>
                <a:gd name="connsiteX79" fmla="*/ 80872 w 762010"/>
                <a:gd name="connsiteY79" fmla="*/ 331375 h 741140"/>
                <a:gd name="connsiteX80" fmla="*/ 214699 w 762010"/>
                <a:gd name="connsiteY80" fmla="*/ 300704 h 741140"/>
                <a:gd name="connsiteX81" fmla="*/ 220509 w 762010"/>
                <a:gd name="connsiteY81" fmla="*/ 296894 h 741140"/>
                <a:gd name="connsiteX82" fmla="*/ 188886 w 762010"/>
                <a:gd name="connsiteY82" fmla="*/ 233267 h 741140"/>
                <a:gd name="connsiteX83" fmla="*/ 198411 w 762010"/>
                <a:gd name="connsiteY83" fmla="*/ 196787 h 741140"/>
                <a:gd name="connsiteX84" fmla="*/ 222319 w 762010"/>
                <a:gd name="connsiteY84" fmla="*/ 204692 h 741140"/>
                <a:gd name="connsiteX85" fmla="*/ 225652 w 762010"/>
                <a:gd name="connsiteY85" fmla="*/ 222695 h 741140"/>
                <a:gd name="connsiteX86" fmla="*/ 255751 w 762010"/>
                <a:gd name="connsiteY86" fmla="*/ 278511 h 741140"/>
                <a:gd name="connsiteX87" fmla="*/ 304138 w 762010"/>
                <a:gd name="connsiteY87" fmla="*/ 261461 h 741140"/>
                <a:gd name="connsiteX88" fmla="*/ 344239 w 762010"/>
                <a:gd name="connsiteY88" fmla="*/ 248793 h 741140"/>
                <a:gd name="connsiteX89" fmla="*/ 361955 w 762010"/>
                <a:gd name="connsiteY89" fmla="*/ 226981 h 741140"/>
                <a:gd name="connsiteX90" fmla="*/ 361955 w 762010"/>
                <a:gd name="connsiteY90" fmla="*/ 190500 h 741140"/>
                <a:gd name="connsiteX91" fmla="*/ 400055 w 762010"/>
                <a:gd name="connsiteY91" fmla="*/ 190500 h 741140"/>
                <a:gd name="connsiteX92" fmla="*/ 400055 w 762010"/>
                <a:gd name="connsiteY92" fmla="*/ 226886 h 741140"/>
                <a:gd name="connsiteX93" fmla="*/ 419105 w 762010"/>
                <a:gd name="connsiteY93" fmla="*/ 249174 h 741140"/>
                <a:gd name="connsiteX94" fmla="*/ 458348 w 762010"/>
                <a:gd name="connsiteY94" fmla="*/ 261461 h 741140"/>
                <a:gd name="connsiteX95" fmla="*/ 506735 w 762010"/>
                <a:gd name="connsiteY95" fmla="*/ 278511 h 741140"/>
                <a:gd name="connsiteX96" fmla="*/ 536929 w 762010"/>
                <a:gd name="connsiteY96" fmla="*/ 221361 h 741140"/>
                <a:gd name="connsiteX97" fmla="*/ 540168 w 762010"/>
                <a:gd name="connsiteY97" fmla="*/ 204406 h 741140"/>
                <a:gd name="connsiteX98" fmla="*/ 564076 w 762010"/>
                <a:gd name="connsiteY98" fmla="*/ 196596 h 741140"/>
                <a:gd name="connsiteX99" fmla="*/ 573601 w 762010"/>
                <a:gd name="connsiteY99" fmla="*/ 234220 h 741140"/>
                <a:gd name="connsiteX100" fmla="*/ 542168 w 762010"/>
                <a:gd name="connsiteY100" fmla="*/ 296609 h 741140"/>
                <a:gd name="connsiteX101" fmla="*/ 547978 w 762010"/>
                <a:gd name="connsiteY101" fmla="*/ 300419 h 741140"/>
                <a:gd name="connsiteX102" fmla="*/ 681328 w 762010"/>
                <a:gd name="connsiteY102" fmla="*/ 330803 h 741140"/>
                <a:gd name="connsiteX103" fmla="*/ 681900 w 762010"/>
                <a:gd name="connsiteY103" fmla="*/ 355568 h 741140"/>
                <a:gd name="connsiteX104" fmla="*/ 650944 w 762010"/>
                <a:gd name="connsiteY104" fmla="*/ 353759 h 741140"/>
                <a:gd name="connsiteX105" fmla="*/ 582459 w 762010"/>
                <a:gd name="connsiteY105" fmla="*/ 329375 h 741140"/>
                <a:gd name="connsiteX106" fmla="*/ 638180 w 762010"/>
                <a:gd name="connsiteY106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361955 w 762010"/>
                <a:gd name="connsiteY26" fmla="*/ 171450 h 741140"/>
                <a:gd name="connsiteX27" fmla="*/ 400055 w 762010"/>
                <a:gd name="connsiteY27" fmla="*/ 171450 h 741140"/>
                <a:gd name="connsiteX28" fmla="*/ 361955 w 762010"/>
                <a:gd name="connsiteY28" fmla="*/ 171450 h 741140"/>
                <a:gd name="connsiteX29" fmla="*/ 638180 w 762010"/>
                <a:gd name="connsiteY29" fmla="*/ 430816 h 741140"/>
                <a:gd name="connsiteX30" fmla="*/ 654182 w 762010"/>
                <a:gd name="connsiteY30" fmla="*/ 482632 h 741140"/>
                <a:gd name="connsiteX31" fmla="*/ 677995 w 762010"/>
                <a:gd name="connsiteY31" fmla="*/ 508540 h 741140"/>
                <a:gd name="connsiteX32" fmla="*/ 682028 w 762010"/>
                <a:gd name="connsiteY32" fmla="*/ 535176 h 741140"/>
                <a:gd name="connsiteX33" fmla="*/ 666755 w 762010"/>
                <a:gd name="connsiteY33" fmla="*/ 542925 h 741140"/>
                <a:gd name="connsiteX34" fmla="*/ 638180 w 762010"/>
                <a:gd name="connsiteY34" fmla="*/ 524732 h 741140"/>
                <a:gd name="connsiteX35" fmla="*/ 615415 w 762010"/>
                <a:gd name="connsiteY35" fmla="*/ 489395 h 741140"/>
                <a:gd name="connsiteX36" fmla="*/ 598080 w 762010"/>
                <a:gd name="connsiteY36" fmla="*/ 432816 h 741140"/>
                <a:gd name="connsiteX37" fmla="*/ 587983 w 762010"/>
                <a:gd name="connsiteY37" fmla="*/ 467392 h 741140"/>
                <a:gd name="connsiteX38" fmla="*/ 588745 w 762010"/>
                <a:gd name="connsiteY38" fmla="*/ 486442 h 741140"/>
                <a:gd name="connsiteX39" fmla="*/ 570516 w 762010"/>
                <a:gd name="connsiteY39" fmla="*/ 506279 h 741140"/>
                <a:gd name="connsiteX40" fmla="*/ 552074 w 762010"/>
                <a:gd name="connsiteY40" fmla="*/ 494443 h 741140"/>
                <a:gd name="connsiteX41" fmla="*/ 552741 w 762010"/>
                <a:gd name="connsiteY41" fmla="*/ 446818 h 741140"/>
                <a:gd name="connsiteX42" fmla="*/ 579030 w 762010"/>
                <a:gd name="connsiteY42" fmla="*/ 389668 h 741140"/>
                <a:gd name="connsiteX43" fmla="*/ 520737 w 762010"/>
                <a:gd name="connsiteY43" fmla="*/ 329660 h 741140"/>
                <a:gd name="connsiteX44" fmla="*/ 525023 w 762010"/>
                <a:gd name="connsiteY44" fmla="*/ 383476 h 741140"/>
                <a:gd name="connsiteX45" fmla="*/ 522070 w 762010"/>
                <a:gd name="connsiteY45" fmla="*/ 411480 h 741140"/>
                <a:gd name="connsiteX46" fmla="*/ 499066 w 762010"/>
                <a:gd name="connsiteY46" fmla="*/ 425503 h 741140"/>
                <a:gd name="connsiteX47" fmla="*/ 491305 w 762010"/>
                <a:gd name="connsiteY47" fmla="*/ 421576 h 741140"/>
                <a:gd name="connsiteX48" fmla="*/ 485875 w 762010"/>
                <a:gd name="connsiteY48" fmla="*/ 396050 h 741140"/>
                <a:gd name="connsiteX49" fmla="*/ 466825 w 762010"/>
                <a:gd name="connsiteY49" fmla="*/ 307467 h 741140"/>
                <a:gd name="connsiteX50" fmla="*/ 447775 w 762010"/>
                <a:gd name="connsiteY50" fmla="*/ 298895 h 741140"/>
                <a:gd name="connsiteX51" fmla="*/ 421963 w 762010"/>
                <a:gd name="connsiteY51" fmla="*/ 291465 h 741140"/>
                <a:gd name="connsiteX52" fmla="*/ 381005 w 762010"/>
                <a:gd name="connsiteY52" fmla="*/ 268129 h 741140"/>
                <a:gd name="connsiteX53" fmla="*/ 339381 w 762010"/>
                <a:gd name="connsiteY53" fmla="*/ 290989 h 741140"/>
                <a:gd name="connsiteX54" fmla="*/ 313568 w 762010"/>
                <a:gd name="connsiteY54" fmla="*/ 298418 h 741140"/>
                <a:gd name="connsiteX55" fmla="*/ 293851 w 762010"/>
                <a:gd name="connsiteY55" fmla="*/ 307943 h 741140"/>
                <a:gd name="connsiteX56" fmla="*/ 275468 w 762010"/>
                <a:gd name="connsiteY56" fmla="*/ 349949 h 741140"/>
                <a:gd name="connsiteX57" fmla="*/ 275468 w 762010"/>
                <a:gd name="connsiteY57" fmla="*/ 395478 h 741140"/>
                <a:gd name="connsiteX58" fmla="*/ 270039 w 762010"/>
                <a:gd name="connsiteY58" fmla="*/ 421005 h 741140"/>
                <a:gd name="connsiteX59" fmla="*/ 243226 w 762010"/>
                <a:gd name="connsiteY59" fmla="*/ 418386 h 741140"/>
                <a:gd name="connsiteX60" fmla="*/ 239178 w 762010"/>
                <a:gd name="connsiteY60" fmla="*/ 409575 h 741140"/>
                <a:gd name="connsiteX61" fmla="*/ 240797 w 762010"/>
                <a:gd name="connsiteY61" fmla="*/ 328994 h 741140"/>
                <a:gd name="connsiteX62" fmla="*/ 182599 w 762010"/>
                <a:gd name="connsiteY62" fmla="*/ 388811 h 741140"/>
                <a:gd name="connsiteX63" fmla="*/ 208603 w 762010"/>
                <a:gd name="connsiteY63" fmla="*/ 445961 h 741140"/>
                <a:gd name="connsiteX64" fmla="*/ 211174 w 762010"/>
                <a:gd name="connsiteY64" fmla="*/ 477107 h 741140"/>
                <a:gd name="connsiteX65" fmla="*/ 209555 w 762010"/>
                <a:gd name="connsiteY65" fmla="*/ 494538 h 741140"/>
                <a:gd name="connsiteX66" fmla="*/ 184655 w 762010"/>
                <a:gd name="connsiteY66" fmla="*/ 504823 h 741140"/>
                <a:gd name="connsiteX67" fmla="*/ 172979 w 762010"/>
                <a:gd name="connsiteY67" fmla="*/ 488823 h 741140"/>
                <a:gd name="connsiteX68" fmla="*/ 172979 w 762010"/>
                <a:gd name="connsiteY68" fmla="*/ 465392 h 741140"/>
                <a:gd name="connsiteX69" fmla="*/ 163454 w 762010"/>
                <a:gd name="connsiteY69" fmla="*/ 432530 h 741140"/>
                <a:gd name="connsiteX70" fmla="*/ 131164 w 762010"/>
                <a:gd name="connsiteY70" fmla="*/ 516350 h 741140"/>
                <a:gd name="connsiteX71" fmla="*/ 80206 w 762010"/>
                <a:gd name="connsiteY71" fmla="*/ 536067 h 741140"/>
                <a:gd name="connsiteX72" fmla="*/ 107161 w 762010"/>
                <a:gd name="connsiteY72" fmla="*/ 484727 h 741140"/>
                <a:gd name="connsiteX73" fmla="*/ 118687 w 762010"/>
                <a:gd name="connsiteY73" fmla="*/ 448437 h 741140"/>
                <a:gd name="connsiteX74" fmla="*/ 133355 w 762010"/>
                <a:gd name="connsiteY74" fmla="*/ 404050 h 741140"/>
                <a:gd name="connsiteX75" fmla="*/ 180028 w 762010"/>
                <a:gd name="connsiteY75" fmla="*/ 329660 h 741140"/>
                <a:gd name="connsiteX76" fmla="*/ 111638 w 762010"/>
                <a:gd name="connsiteY76" fmla="*/ 353949 h 741140"/>
                <a:gd name="connsiteX77" fmla="*/ 82301 w 762010"/>
                <a:gd name="connsiteY77" fmla="*/ 357569 h 741140"/>
                <a:gd name="connsiteX78" fmla="*/ 80872 w 762010"/>
                <a:gd name="connsiteY78" fmla="*/ 331375 h 741140"/>
                <a:gd name="connsiteX79" fmla="*/ 214699 w 762010"/>
                <a:gd name="connsiteY79" fmla="*/ 300704 h 741140"/>
                <a:gd name="connsiteX80" fmla="*/ 220509 w 762010"/>
                <a:gd name="connsiteY80" fmla="*/ 296894 h 741140"/>
                <a:gd name="connsiteX81" fmla="*/ 188886 w 762010"/>
                <a:gd name="connsiteY81" fmla="*/ 233267 h 741140"/>
                <a:gd name="connsiteX82" fmla="*/ 198411 w 762010"/>
                <a:gd name="connsiteY82" fmla="*/ 196787 h 741140"/>
                <a:gd name="connsiteX83" fmla="*/ 222319 w 762010"/>
                <a:gd name="connsiteY83" fmla="*/ 204692 h 741140"/>
                <a:gd name="connsiteX84" fmla="*/ 225652 w 762010"/>
                <a:gd name="connsiteY84" fmla="*/ 222695 h 741140"/>
                <a:gd name="connsiteX85" fmla="*/ 255751 w 762010"/>
                <a:gd name="connsiteY85" fmla="*/ 278511 h 741140"/>
                <a:gd name="connsiteX86" fmla="*/ 304138 w 762010"/>
                <a:gd name="connsiteY86" fmla="*/ 261461 h 741140"/>
                <a:gd name="connsiteX87" fmla="*/ 344239 w 762010"/>
                <a:gd name="connsiteY87" fmla="*/ 248793 h 741140"/>
                <a:gd name="connsiteX88" fmla="*/ 361955 w 762010"/>
                <a:gd name="connsiteY88" fmla="*/ 226981 h 741140"/>
                <a:gd name="connsiteX89" fmla="*/ 361955 w 762010"/>
                <a:gd name="connsiteY89" fmla="*/ 190500 h 741140"/>
                <a:gd name="connsiteX90" fmla="*/ 400055 w 762010"/>
                <a:gd name="connsiteY90" fmla="*/ 190500 h 741140"/>
                <a:gd name="connsiteX91" fmla="*/ 400055 w 762010"/>
                <a:gd name="connsiteY91" fmla="*/ 226886 h 741140"/>
                <a:gd name="connsiteX92" fmla="*/ 419105 w 762010"/>
                <a:gd name="connsiteY92" fmla="*/ 249174 h 741140"/>
                <a:gd name="connsiteX93" fmla="*/ 458348 w 762010"/>
                <a:gd name="connsiteY93" fmla="*/ 261461 h 741140"/>
                <a:gd name="connsiteX94" fmla="*/ 506735 w 762010"/>
                <a:gd name="connsiteY94" fmla="*/ 278511 h 741140"/>
                <a:gd name="connsiteX95" fmla="*/ 536929 w 762010"/>
                <a:gd name="connsiteY95" fmla="*/ 221361 h 741140"/>
                <a:gd name="connsiteX96" fmla="*/ 540168 w 762010"/>
                <a:gd name="connsiteY96" fmla="*/ 204406 h 741140"/>
                <a:gd name="connsiteX97" fmla="*/ 564076 w 762010"/>
                <a:gd name="connsiteY97" fmla="*/ 196596 h 741140"/>
                <a:gd name="connsiteX98" fmla="*/ 573601 w 762010"/>
                <a:gd name="connsiteY98" fmla="*/ 234220 h 741140"/>
                <a:gd name="connsiteX99" fmla="*/ 542168 w 762010"/>
                <a:gd name="connsiteY99" fmla="*/ 296609 h 741140"/>
                <a:gd name="connsiteX100" fmla="*/ 547978 w 762010"/>
                <a:gd name="connsiteY100" fmla="*/ 300419 h 741140"/>
                <a:gd name="connsiteX101" fmla="*/ 681328 w 762010"/>
                <a:gd name="connsiteY101" fmla="*/ 330803 h 741140"/>
                <a:gd name="connsiteX102" fmla="*/ 681900 w 762010"/>
                <a:gd name="connsiteY102" fmla="*/ 355568 h 741140"/>
                <a:gd name="connsiteX103" fmla="*/ 650944 w 762010"/>
                <a:gd name="connsiteY103" fmla="*/ 353759 h 741140"/>
                <a:gd name="connsiteX104" fmla="*/ 582459 w 762010"/>
                <a:gd name="connsiteY104" fmla="*/ 329375 h 741140"/>
                <a:gd name="connsiteX105" fmla="*/ 638180 w 762010"/>
                <a:gd name="connsiteY105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638180 w 762010"/>
                <a:gd name="connsiteY26" fmla="*/ 430816 h 741140"/>
                <a:gd name="connsiteX27" fmla="*/ 654182 w 762010"/>
                <a:gd name="connsiteY27" fmla="*/ 482632 h 741140"/>
                <a:gd name="connsiteX28" fmla="*/ 677995 w 762010"/>
                <a:gd name="connsiteY28" fmla="*/ 508540 h 741140"/>
                <a:gd name="connsiteX29" fmla="*/ 682028 w 762010"/>
                <a:gd name="connsiteY29" fmla="*/ 535176 h 741140"/>
                <a:gd name="connsiteX30" fmla="*/ 666755 w 762010"/>
                <a:gd name="connsiteY30" fmla="*/ 542925 h 741140"/>
                <a:gd name="connsiteX31" fmla="*/ 638180 w 762010"/>
                <a:gd name="connsiteY31" fmla="*/ 524732 h 741140"/>
                <a:gd name="connsiteX32" fmla="*/ 615415 w 762010"/>
                <a:gd name="connsiteY32" fmla="*/ 489395 h 741140"/>
                <a:gd name="connsiteX33" fmla="*/ 598080 w 762010"/>
                <a:gd name="connsiteY33" fmla="*/ 432816 h 741140"/>
                <a:gd name="connsiteX34" fmla="*/ 587983 w 762010"/>
                <a:gd name="connsiteY34" fmla="*/ 467392 h 741140"/>
                <a:gd name="connsiteX35" fmla="*/ 588745 w 762010"/>
                <a:gd name="connsiteY35" fmla="*/ 486442 h 741140"/>
                <a:gd name="connsiteX36" fmla="*/ 570516 w 762010"/>
                <a:gd name="connsiteY36" fmla="*/ 506279 h 741140"/>
                <a:gd name="connsiteX37" fmla="*/ 552074 w 762010"/>
                <a:gd name="connsiteY37" fmla="*/ 494443 h 741140"/>
                <a:gd name="connsiteX38" fmla="*/ 552741 w 762010"/>
                <a:gd name="connsiteY38" fmla="*/ 446818 h 741140"/>
                <a:gd name="connsiteX39" fmla="*/ 579030 w 762010"/>
                <a:gd name="connsiteY39" fmla="*/ 389668 h 741140"/>
                <a:gd name="connsiteX40" fmla="*/ 520737 w 762010"/>
                <a:gd name="connsiteY40" fmla="*/ 329660 h 741140"/>
                <a:gd name="connsiteX41" fmla="*/ 525023 w 762010"/>
                <a:gd name="connsiteY41" fmla="*/ 383476 h 741140"/>
                <a:gd name="connsiteX42" fmla="*/ 522070 w 762010"/>
                <a:gd name="connsiteY42" fmla="*/ 411480 h 741140"/>
                <a:gd name="connsiteX43" fmla="*/ 499066 w 762010"/>
                <a:gd name="connsiteY43" fmla="*/ 425503 h 741140"/>
                <a:gd name="connsiteX44" fmla="*/ 491305 w 762010"/>
                <a:gd name="connsiteY44" fmla="*/ 421576 h 741140"/>
                <a:gd name="connsiteX45" fmla="*/ 485875 w 762010"/>
                <a:gd name="connsiteY45" fmla="*/ 396050 h 741140"/>
                <a:gd name="connsiteX46" fmla="*/ 466825 w 762010"/>
                <a:gd name="connsiteY46" fmla="*/ 307467 h 741140"/>
                <a:gd name="connsiteX47" fmla="*/ 447775 w 762010"/>
                <a:gd name="connsiteY47" fmla="*/ 298895 h 741140"/>
                <a:gd name="connsiteX48" fmla="*/ 421963 w 762010"/>
                <a:gd name="connsiteY48" fmla="*/ 291465 h 741140"/>
                <a:gd name="connsiteX49" fmla="*/ 381005 w 762010"/>
                <a:gd name="connsiteY49" fmla="*/ 268129 h 741140"/>
                <a:gd name="connsiteX50" fmla="*/ 339381 w 762010"/>
                <a:gd name="connsiteY50" fmla="*/ 290989 h 741140"/>
                <a:gd name="connsiteX51" fmla="*/ 313568 w 762010"/>
                <a:gd name="connsiteY51" fmla="*/ 298418 h 741140"/>
                <a:gd name="connsiteX52" fmla="*/ 293851 w 762010"/>
                <a:gd name="connsiteY52" fmla="*/ 307943 h 741140"/>
                <a:gd name="connsiteX53" fmla="*/ 275468 w 762010"/>
                <a:gd name="connsiteY53" fmla="*/ 349949 h 741140"/>
                <a:gd name="connsiteX54" fmla="*/ 275468 w 762010"/>
                <a:gd name="connsiteY54" fmla="*/ 395478 h 741140"/>
                <a:gd name="connsiteX55" fmla="*/ 270039 w 762010"/>
                <a:gd name="connsiteY55" fmla="*/ 421005 h 741140"/>
                <a:gd name="connsiteX56" fmla="*/ 243226 w 762010"/>
                <a:gd name="connsiteY56" fmla="*/ 418386 h 741140"/>
                <a:gd name="connsiteX57" fmla="*/ 239178 w 762010"/>
                <a:gd name="connsiteY57" fmla="*/ 409575 h 741140"/>
                <a:gd name="connsiteX58" fmla="*/ 240797 w 762010"/>
                <a:gd name="connsiteY58" fmla="*/ 328994 h 741140"/>
                <a:gd name="connsiteX59" fmla="*/ 182599 w 762010"/>
                <a:gd name="connsiteY59" fmla="*/ 388811 h 741140"/>
                <a:gd name="connsiteX60" fmla="*/ 208603 w 762010"/>
                <a:gd name="connsiteY60" fmla="*/ 445961 h 741140"/>
                <a:gd name="connsiteX61" fmla="*/ 211174 w 762010"/>
                <a:gd name="connsiteY61" fmla="*/ 477107 h 741140"/>
                <a:gd name="connsiteX62" fmla="*/ 209555 w 762010"/>
                <a:gd name="connsiteY62" fmla="*/ 494538 h 741140"/>
                <a:gd name="connsiteX63" fmla="*/ 184655 w 762010"/>
                <a:gd name="connsiteY63" fmla="*/ 504823 h 741140"/>
                <a:gd name="connsiteX64" fmla="*/ 172979 w 762010"/>
                <a:gd name="connsiteY64" fmla="*/ 488823 h 741140"/>
                <a:gd name="connsiteX65" fmla="*/ 172979 w 762010"/>
                <a:gd name="connsiteY65" fmla="*/ 465392 h 741140"/>
                <a:gd name="connsiteX66" fmla="*/ 163454 w 762010"/>
                <a:gd name="connsiteY66" fmla="*/ 432530 h 741140"/>
                <a:gd name="connsiteX67" fmla="*/ 131164 w 762010"/>
                <a:gd name="connsiteY67" fmla="*/ 516350 h 741140"/>
                <a:gd name="connsiteX68" fmla="*/ 80206 w 762010"/>
                <a:gd name="connsiteY68" fmla="*/ 536067 h 741140"/>
                <a:gd name="connsiteX69" fmla="*/ 107161 w 762010"/>
                <a:gd name="connsiteY69" fmla="*/ 484727 h 741140"/>
                <a:gd name="connsiteX70" fmla="*/ 118687 w 762010"/>
                <a:gd name="connsiteY70" fmla="*/ 448437 h 741140"/>
                <a:gd name="connsiteX71" fmla="*/ 133355 w 762010"/>
                <a:gd name="connsiteY71" fmla="*/ 404050 h 741140"/>
                <a:gd name="connsiteX72" fmla="*/ 180028 w 762010"/>
                <a:gd name="connsiteY72" fmla="*/ 329660 h 741140"/>
                <a:gd name="connsiteX73" fmla="*/ 111638 w 762010"/>
                <a:gd name="connsiteY73" fmla="*/ 353949 h 741140"/>
                <a:gd name="connsiteX74" fmla="*/ 82301 w 762010"/>
                <a:gd name="connsiteY74" fmla="*/ 357569 h 741140"/>
                <a:gd name="connsiteX75" fmla="*/ 80872 w 762010"/>
                <a:gd name="connsiteY75" fmla="*/ 331375 h 741140"/>
                <a:gd name="connsiteX76" fmla="*/ 214699 w 762010"/>
                <a:gd name="connsiteY76" fmla="*/ 300704 h 741140"/>
                <a:gd name="connsiteX77" fmla="*/ 220509 w 762010"/>
                <a:gd name="connsiteY77" fmla="*/ 296894 h 741140"/>
                <a:gd name="connsiteX78" fmla="*/ 188886 w 762010"/>
                <a:gd name="connsiteY78" fmla="*/ 233267 h 741140"/>
                <a:gd name="connsiteX79" fmla="*/ 198411 w 762010"/>
                <a:gd name="connsiteY79" fmla="*/ 196787 h 741140"/>
                <a:gd name="connsiteX80" fmla="*/ 222319 w 762010"/>
                <a:gd name="connsiteY80" fmla="*/ 204692 h 741140"/>
                <a:gd name="connsiteX81" fmla="*/ 225652 w 762010"/>
                <a:gd name="connsiteY81" fmla="*/ 222695 h 741140"/>
                <a:gd name="connsiteX82" fmla="*/ 255751 w 762010"/>
                <a:gd name="connsiteY82" fmla="*/ 278511 h 741140"/>
                <a:gd name="connsiteX83" fmla="*/ 304138 w 762010"/>
                <a:gd name="connsiteY83" fmla="*/ 261461 h 741140"/>
                <a:gd name="connsiteX84" fmla="*/ 344239 w 762010"/>
                <a:gd name="connsiteY84" fmla="*/ 248793 h 741140"/>
                <a:gd name="connsiteX85" fmla="*/ 361955 w 762010"/>
                <a:gd name="connsiteY85" fmla="*/ 226981 h 741140"/>
                <a:gd name="connsiteX86" fmla="*/ 361955 w 762010"/>
                <a:gd name="connsiteY86" fmla="*/ 190500 h 741140"/>
                <a:gd name="connsiteX87" fmla="*/ 400055 w 762010"/>
                <a:gd name="connsiteY87" fmla="*/ 190500 h 741140"/>
                <a:gd name="connsiteX88" fmla="*/ 400055 w 762010"/>
                <a:gd name="connsiteY88" fmla="*/ 226886 h 741140"/>
                <a:gd name="connsiteX89" fmla="*/ 419105 w 762010"/>
                <a:gd name="connsiteY89" fmla="*/ 249174 h 741140"/>
                <a:gd name="connsiteX90" fmla="*/ 458348 w 762010"/>
                <a:gd name="connsiteY90" fmla="*/ 261461 h 741140"/>
                <a:gd name="connsiteX91" fmla="*/ 506735 w 762010"/>
                <a:gd name="connsiteY91" fmla="*/ 278511 h 741140"/>
                <a:gd name="connsiteX92" fmla="*/ 536929 w 762010"/>
                <a:gd name="connsiteY92" fmla="*/ 221361 h 741140"/>
                <a:gd name="connsiteX93" fmla="*/ 540168 w 762010"/>
                <a:gd name="connsiteY93" fmla="*/ 204406 h 741140"/>
                <a:gd name="connsiteX94" fmla="*/ 564076 w 762010"/>
                <a:gd name="connsiteY94" fmla="*/ 196596 h 741140"/>
                <a:gd name="connsiteX95" fmla="*/ 573601 w 762010"/>
                <a:gd name="connsiteY95" fmla="*/ 234220 h 741140"/>
                <a:gd name="connsiteX96" fmla="*/ 542168 w 762010"/>
                <a:gd name="connsiteY96" fmla="*/ 296609 h 741140"/>
                <a:gd name="connsiteX97" fmla="*/ 547978 w 762010"/>
                <a:gd name="connsiteY97" fmla="*/ 300419 h 741140"/>
                <a:gd name="connsiteX98" fmla="*/ 681328 w 762010"/>
                <a:gd name="connsiteY98" fmla="*/ 330803 h 741140"/>
                <a:gd name="connsiteX99" fmla="*/ 681900 w 762010"/>
                <a:gd name="connsiteY99" fmla="*/ 355568 h 741140"/>
                <a:gd name="connsiteX100" fmla="*/ 650944 w 762010"/>
                <a:gd name="connsiteY100" fmla="*/ 353759 h 741140"/>
                <a:gd name="connsiteX101" fmla="*/ 582459 w 762010"/>
                <a:gd name="connsiteY101" fmla="*/ 329375 h 741140"/>
                <a:gd name="connsiteX102" fmla="*/ 638180 w 762010"/>
                <a:gd name="connsiteY102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638180 w 762010"/>
                <a:gd name="connsiteY26" fmla="*/ 430816 h 741140"/>
                <a:gd name="connsiteX27" fmla="*/ 654182 w 762010"/>
                <a:gd name="connsiteY27" fmla="*/ 482632 h 741140"/>
                <a:gd name="connsiteX28" fmla="*/ 677995 w 762010"/>
                <a:gd name="connsiteY28" fmla="*/ 508540 h 741140"/>
                <a:gd name="connsiteX29" fmla="*/ 682028 w 762010"/>
                <a:gd name="connsiteY29" fmla="*/ 535176 h 741140"/>
                <a:gd name="connsiteX30" fmla="*/ 666755 w 762010"/>
                <a:gd name="connsiteY30" fmla="*/ 542925 h 741140"/>
                <a:gd name="connsiteX31" fmla="*/ 638180 w 762010"/>
                <a:gd name="connsiteY31" fmla="*/ 524732 h 741140"/>
                <a:gd name="connsiteX32" fmla="*/ 615415 w 762010"/>
                <a:gd name="connsiteY32" fmla="*/ 489395 h 741140"/>
                <a:gd name="connsiteX33" fmla="*/ 598080 w 762010"/>
                <a:gd name="connsiteY33" fmla="*/ 432816 h 741140"/>
                <a:gd name="connsiteX34" fmla="*/ 587983 w 762010"/>
                <a:gd name="connsiteY34" fmla="*/ 467392 h 741140"/>
                <a:gd name="connsiteX35" fmla="*/ 588745 w 762010"/>
                <a:gd name="connsiteY35" fmla="*/ 486442 h 741140"/>
                <a:gd name="connsiteX36" fmla="*/ 570516 w 762010"/>
                <a:gd name="connsiteY36" fmla="*/ 506279 h 741140"/>
                <a:gd name="connsiteX37" fmla="*/ 552074 w 762010"/>
                <a:gd name="connsiteY37" fmla="*/ 494443 h 741140"/>
                <a:gd name="connsiteX38" fmla="*/ 552741 w 762010"/>
                <a:gd name="connsiteY38" fmla="*/ 446818 h 741140"/>
                <a:gd name="connsiteX39" fmla="*/ 579030 w 762010"/>
                <a:gd name="connsiteY39" fmla="*/ 389668 h 741140"/>
                <a:gd name="connsiteX40" fmla="*/ 520737 w 762010"/>
                <a:gd name="connsiteY40" fmla="*/ 329660 h 741140"/>
                <a:gd name="connsiteX41" fmla="*/ 525023 w 762010"/>
                <a:gd name="connsiteY41" fmla="*/ 383476 h 741140"/>
                <a:gd name="connsiteX42" fmla="*/ 522070 w 762010"/>
                <a:gd name="connsiteY42" fmla="*/ 411480 h 741140"/>
                <a:gd name="connsiteX43" fmla="*/ 499066 w 762010"/>
                <a:gd name="connsiteY43" fmla="*/ 425503 h 741140"/>
                <a:gd name="connsiteX44" fmla="*/ 491305 w 762010"/>
                <a:gd name="connsiteY44" fmla="*/ 421576 h 741140"/>
                <a:gd name="connsiteX45" fmla="*/ 485875 w 762010"/>
                <a:gd name="connsiteY45" fmla="*/ 396050 h 741140"/>
                <a:gd name="connsiteX46" fmla="*/ 466825 w 762010"/>
                <a:gd name="connsiteY46" fmla="*/ 307467 h 741140"/>
                <a:gd name="connsiteX47" fmla="*/ 447775 w 762010"/>
                <a:gd name="connsiteY47" fmla="*/ 298895 h 741140"/>
                <a:gd name="connsiteX48" fmla="*/ 421963 w 762010"/>
                <a:gd name="connsiteY48" fmla="*/ 291465 h 741140"/>
                <a:gd name="connsiteX49" fmla="*/ 381005 w 762010"/>
                <a:gd name="connsiteY49" fmla="*/ 268129 h 741140"/>
                <a:gd name="connsiteX50" fmla="*/ 339381 w 762010"/>
                <a:gd name="connsiteY50" fmla="*/ 290989 h 741140"/>
                <a:gd name="connsiteX51" fmla="*/ 313568 w 762010"/>
                <a:gd name="connsiteY51" fmla="*/ 298418 h 741140"/>
                <a:gd name="connsiteX52" fmla="*/ 293851 w 762010"/>
                <a:gd name="connsiteY52" fmla="*/ 307943 h 741140"/>
                <a:gd name="connsiteX53" fmla="*/ 275468 w 762010"/>
                <a:gd name="connsiteY53" fmla="*/ 349949 h 741140"/>
                <a:gd name="connsiteX54" fmla="*/ 275468 w 762010"/>
                <a:gd name="connsiteY54" fmla="*/ 395478 h 741140"/>
                <a:gd name="connsiteX55" fmla="*/ 270039 w 762010"/>
                <a:gd name="connsiteY55" fmla="*/ 421005 h 741140"/>
                <a:gd name="connsiteX56" fmla="*/ 243226 w 762010"/>
                <a:gd name="connsiteY56" fmla="*/ 418386 h 741140"/>
                <a:gd name="connsiteX57" fmla="*/ 239178 w 762010"/>
                <a:gd name="connsiteY57" fmla="*/ 409575 h 741140"/>
                <a:gd name="connsiteX58" fmla="*/ 240797 w 762010"/>
                <a:gd name="connsiteY58" fmla="*/ 328994 h 741140"/>
                <a:gd name="connsiteX59" fmla="*/ 182599 w 762010"/>
                <a:gd name="connsiteY59" fmla="*/ 388811 h 741140"/>
                <a:gd name="connsiteX60" fmla="*/ 208603 w 762010"/>
                <a:gd name="connsiteY60" fmla="*/ 445961 h 741140"/>
                <a:gd name="connsiteX61" fmla="*/ 211174 w 762010"/>
                <a:gd name="connsiteY61" fmla="*/ 477107 h 741140"/>
                <a:gd name="connsiteX62" fmla="*/ 209555 w 762010"/>
                <a:gd name="connsiteY62" fmla="*/ 494538 h 741140"/>
                <a:gd name="connsiteX63" fmla="*/ 184655 w 762010"/>
                <a:gd name="connsiteY63" fmla="*/ 504823 h 741140"/>
                <a:gd name="connsiteX64" fmla="*/ 172979 w 762010"/>
                <a:gd name="connsiteY64" fmla="*/ 488823 h 741140"/>
                <a:gd name="connsiteX65" fmla="*/ 172979 w 762010"/>
                <a:gd name="connsiteY65" fmla="*/ 465392 h 741140"/>
                <a:gd name="connsiteX66" fmla="*/ 163454 w 762010"/>
                <a:gd name="connsiteY66" fmla="*/ 432530 h 741140"/>
                <a:gd name="connsiteX67" fmla="*/ 131164 w 762010"/>
                <a:gd name="connsiteY67" fmla="*/ 516350 h 741140"/>
                <a:gd name="connsiteX68" fmla="*/ 80206 w 762010"/>
                <a:gd name="connsiteY68" fmla="*/ 536067 h 741140"/>
                <a:gd name="connsiteX69" fmla="*/ 107161 w 762010"/>
                <a:gd name="connsiteY69" fmla="*/ 484727 h 741140"/>
                <a:gd name="connsiteX70" fmla="*/ 118687 w 762010"/>
                <a:gd name="connsiteY70" fmla="*/ 448437 h 741140"/>
                <a:gd name="connsiteX71" fmla="*/ 133355 w 762010"/>
                <a:gd name="connsiteY71" fmla="*/ 404050 h 741140"/>
                <a:gd name="connsiteX72" fmla="*/ 180028 w 762010"/>
                <a:gd name="connsiteY72" fmla="*/ 329660 h 741140"/>
                <a:gd name="connsiteX73" fmla="*/ 111638 w 762010"/>
                <a:gd name="connsiteY73" fmla="*/ 353949 h 741140"/>
                <a:gd name="connsiteX74" fmla="*/ 82301 w 762010"/>
                <a:gd name="connsiteY74" fmla="*/ 357569 h 741140"/>
                <a:gd name="connsiteX75" fmla="*/ 80872 w 762010"/>
                <a:gd name="connsiteY75" fmla="*/ 331375 h 741140"/>
                <a:gd name="connsiteX76" fmla="*/ 214699 w 762010"/>
                <a:gd name="connsiteY76" fmla="*/ 300704 h 741140"/>
                <a:gd name="connsiteX77" fmla="*/ 220509 w 762010"/>
                <a:gd name="connsiteY77" fmla="*/ 296894 h 741140"/>
                <a:gd name="connsiteX78" fmla="*/ 188886 w 762010"/>
                <a:gd name="connsiteY78" fmla="*/ 233267 h 741140"/>
                <a:gd name="connsiteX79" fmla="*/ 198411 w 762010"/>
                <a:gd name="connsiteY79" fmla="*/ 196787 h 741140"/>
                <a:gd name="connsiteX80" fmla="*/ 222319 w 762010"/>
                <a:gd name="connsiteY80" fmla="*/ 204692 h 741140"/>
                <a:gd name="connsiteX81" fmla="*/ 225652 w 762010"/>
                <a:gd name="connsiteY81" fmla="*/ 222695 h 741140"/>
                <a:gd name="connsiteX82" fmla="*/ 255751 w 762010"/>
                <a:gd name="connsiteY82" fmla="*/ 278511 h 741140"/>
                <a:gd name="connsiteX83" fmla="*/ 304138 w 762010"/>
                <a:gd name="connsiteY83" fmla="*/ 261461 h 741140"/>
                <a:gd name="connsiteX84" fmla="*/ 344239 w 762010"/>
                <a:gd name="connsiteY84" fmla="*/ 248793 h 741140"/>
                <a:gd name="connsiteX85" fmla="*/ 361955 w 762010"/>
                <a:gd name="connsiteY85" fmla="*/ 226981 h 741140"/>
                <a:gd name="connsiteX86" fmla="*/ 361955 w 762010"/>
                <a:gd name="connsiteY86" fmla="*/ 190500 h 741140"/>
                <a:gd name="connsiteX87" fmla="*/ 400055 w 762010"/>
                <a:gd name="connsiteY87" fmla="*/ 0 h 741140"/>
                <a:gd name="connsiteX88" fmla="*/ 400055 w 762010"/>
                <a:gd name="connsiteY88" fmla="*/ 226886 h 741140"/>
                <a:gd name="connsiteX89" fmla="*/ 419105 w 762010"/>
                <a:gd name="connsiteY89" fmla="*/ 249174 h 741140"/>
                <a:gd name="connsiteX90" fmla="*/ 458348 w 762010"/>
                <a:gd name="connsiteY90" fmla="*/ 261461 h 741140"/>
                <a:gd name="connsiteX91" fmla="*/ 506735 w 762010"/>
                <a:gd name="connsiteY91" fmla="*/ 278511 h 741140"/>
                <a:gd name="connsiteX92" fmla="*/ 536929 w 762010"/>
                <a:gd name="connsiteY92" fmla="*/ 221361 h 741140"/>
                <a:gd name="connsiteX93" fmla="*/ 540168 w 762010"/>
                <a:gd name="connsiteY93" fmla="*/ 204406 h 741140"/>
                <a:gd name="connsiteX94" fmla="*/ 564076 w 762010"/>
                <a:gd name="connsiteY94" fmla="*/ 196596 h 741140"/>
                <a:gd name="connsiteX95" fmla="*/ 573601 w 762010"/>
                <a:gd name="connsiteY95" fmla="*/ 234220 h 741140"/>
                <a:gd name="connsiteX96" fmla="*/ 542168 w 762010"/>
                <a:gd name="connsiteY96" fmla="*/ 296609 h 741140"/>
                <a:gd name="connsiteX97" fmla="*/ 547978 w 762010"/>
                <a:gd name="connsiteY97" fmla="*/ 300419 h 741140"/>
                <a:gd name="connsiteX98" fmla="*/ 681328 w 762010"/>
                <a:gd name="connsiteY98" fmla="*/ 330803 h 741140"/>
                <a:gd name="connsiteX99" fmla="*/ 681900 w 762010"/>
                <a:gd name="connsiteY99" fmla="*/ 355568 h 741140"/>
                <a:gd name="connsiteX100" fmla="*/ 650944 w 762010"/>
                <a:gd name="connsiteY100" fmla="*/ 353759 h 741140"/>
                <a:gd name="connsiteX101" fmla="*/ 582459 w 762010"/>
                <a:gd name="connsiteY101" fmla="*/ 329375 h 741140"/>
                <a:gd name="connsiteX102" fmla="*/ 638180 w 762010"/>
                <a:gd name="connsiteY102" fmla="*/ 430816 h 741140"/>
                <a:gd name="connsiteX0" fmla="*/ 519594 w 762010"/>
                <a:gd name="connsiteY0" fmla="*/ 95250 h 741140"/>
                <a:gd name="connsiteX1" fmla="*/ 466063 w 762010"/>
                <a:gd name="connsiteY1" fmla="*/ 99631 h 741140"/>
                <a:gd name="connsiteX2" fmla="*/ 451014 w 762010"/>
                <a:gd name="connsiteY2" fmla="*/ 209836 h 741140"/>
                <a:gd name="connsiteX3" fmla="*/ 431964 w 762010"/>
                <a:gd name="connsiteY3" fmla="*/ 219932 h 741140"/>
                <a:gd name="connsiteX4" fmla="*/ 419105 w 762010"/>
                <a:gd name="connsiteY4" fmla="*/ 190500 h 741140"/>
                <a:gd name="connsiteX5" fmla="*/ 419105 w 762010"/>
                <a:gd name="connsiteY5" fmla="*/ 0 h 741140"/>
                <a:gd name="connsiteX6" fmla="*/ 400055 w 762010"/>
                <a:gd name="connsiteY6" fmla="*/ 0 h 741140"/>
                <a:gd name="connsiteX7" fmla="*/ 361955 w 762010"/>
                <a:gd name="connsiteY7" fmla="*/ 0 h 741140"/>
                <a:gd name="connsiteX8" fmla="*/ 342905 w 762010"/>
                <a:gd name="connsiteY8" fmla="*/ 0 h 741140"/>
                <a:gd name="connsiteX9" fmla="*/ 342905 w 762010"/>
                <a:gd name="connsiteY9" fmla="*/ 190500 h 741140"/>
                <a:gd name="connsiteX10" fmla="*/ 330142 w 762010"/>
                <a:gd name="connsiteY10" fmla="*/ 220313 h 741140"/>
                <a:gd name="connsiteX11" fmla="*/ 311092 w 762010"/>
                <a:gd name="connsiteY11" fmla="*/ 210217 h 741140"/>
                <a:gd name="connsiteX12" fmla="*/ 296042 w 762010"/>
                <a:gd name="connsiteY12" fmla="*/ 100013 h 741140"/>
                <a:gd name="connsiteX13" fmla="*/ 242416 w 762010"/>
                <a:gd name="connsiteY13" fmla="*/ 95250 h 741140"/>
                <a:gd name="connsiteX14" fmla="*/ 5 w 762010"/>
                <a:gd name="connsiteY14" fmla="*/ 494538 h 741140"/>
                <a:gd name="connsiteX15" fmla="*/ 59917 w 762010"/>
                <a:gd name="connsiteY15" fmla="*/ 725234 h 741140"/>
                <a:gd name="connsiteX16" fmla="*/ 82206 w 762010"/>
                <a:gd name="connsiteY16" fmla="*/ 741140 h 741140"/>
                <a:gd name="connsiteX17" fmla="*/ 297757 w 762010"/>
                <a:gd name="connsiteY17" fmla="*/ 602266 h 741140"/>
                <a:gd name="connsiteX18" fmla="*/ 334237 w 762010"/>
                <a:gd name="connsiteY18" fmla="*/ 368522 h 741140"/>
                <a:gd name="connsiteX19" fmla="*/ 381005 w 762010"/>
                <a:gd name="connsiteY19" fmla="*/ 335851 h 741140"/>
                <a:gd name="connsiteX20" fmla="*/ 427773 w 762010"/>
                <a:gd name="connsiteY20" fmla="*/ 368522 h 741140"/>
                <a:gd name="connsiteX21" fmla="*/ 464254 w 762010"/>
                <a:gd name="connsiteY21" fmla="*/ 602266 h 741140"/>
                <a:gd name="connsiteX22" fmla="*/ 679804 w 762010"/>
                <a:gd name="connsiteY22" fmla="*/ 741140 h 741140"/>
                <a:gd name="connsiteX23" fmla="*/ 702093 w 762010"/>
                <a:gd name="connsiteY23" fmla="*/ 725234 h 741140"/>
                <a:gd name="connsiteX24" fmla="*/ 762005 w 762010"/>
                <a:gd name="connsiteY24" fmla="*/ 494538 h 741140"/>
                <a:gd name="connsiteX25" fmla="*/ 519594 w 762010"/>
                <a:gd name="connsiteY25" fmla="*/ 95250 h 741140"/>
                <a:gd name="connsiteX26" fmla="*/ 638180 w 762010"/>
                <a:gd name="connsiteY26" fmla="*/ 430816 h 741140"/>
                <a:gd name="connsiteX27" fmla="*/ 654182 w 762010"/>
                <a:gd name="connsiteY27" fmla="*/ 482632 h 741140"/>
                <a:gd name="connsiteX28" fmla="*/ 677995 w 762010"/>
                <a:gd name="connsiteY28" fmla="*/ 508540 h 741140"/>
                <a:gd name="connsiteX29" fmla="*/ 682028 w 762010"/>
                <a:gd name="connsiteY29" fmla="*/ 535176 h 741140"/>
                <a:gd name="connsiteX30" fmla="*/ 666755 w 762010"/>
                <a:gd name="connsiteY30" fmla="*/ 542925 h 741140"/>
                <a:gd name="connsiteX31" fmla="*/ 638180 w 762010"/>
                <a:gd name="connsiteY31" fmla="*/ 524732 h 741140"/>
                <a:gd name="connsiteX32" fmla="*/ 615415 w 762010"/>
                <a:gd name="connsiteY32" fmla="*/ 489395 h 741140"/>
                <a:gd name="connsiteX33" fmla="*/ 598080 w 762010"/>
                <a:gd name="connsiteY33" fmla="*/ 432816 h 741140"/>
                <a:gd name="connsiteX34" fmla="*/ 587983 w 762010"/>
                <a:gd name="connsiteY34" fmla="*/ 467392 h 741140"/>
                <a:gd name="connsiteX35" fmla="*/ 588745 w 762010"/>
                <a:gd name="connsiteY35" fmla="*/ 486442 h 741140"/>
                <a:gd name="connsiteX36" fmla="*/ 570516 w 762010"/>
                <a:gd name="connsiteY36" fmla="*/ 506279 h 741140"/>
                <a:gd name="connsiteX37" fmla="*/ 552074 w 762010"/>
                <a:gd name="connsiteY37" fmla="*/ 494443 h 741140"/>
                <a:gd name="connsiteX38" fmla="*/ 552741 w 762010"/>
                <a:gd name="connsiteY38" fmla="*/ 446818 h 741140"/>
                <a:gd name="connsiteX39" fmla="*/ 579030 w 762010"/>
                <a:gd name="connsiteY39" fmla="*/ 389668 h 741140"/>
                <a:gd name="connsiteX40" fmla="*/ 520737 w 762010"/>
                <a:gd name="connsiteY40" fmla="*/ 329660 h 741140"/>
                <a:gd name="connsiteX41" fmla="*/ 525023 w 762010"/>
                <a:gd name="connsiteY41" fmla="*/ 383476 h 741140"/>
                <a:gd name="connsiteX42" fmla="*/ 522070 w 762010"/>
                <a:gd name="connsiteY42" fmla="*/ 411480 h 741140"/>
                <a:gd name="connsiteX43" fmla="*/ 499066 w 762010"/>
                <a:gd name="connsiteY43" fmla="*/ 425503 h 741140"/>
                <a:gd name="connsiteX44" fmla="*/ 491305 w 762010"/>
                <a:gd name="connsiteY44" fmla="*/ 421576 h 741140"/>
                <a:gd name="connsiteX45" fmla="*/ 485875 w 762010"/>
                <a:gd name="connsiteY45" fmla="*/ 396050 h 741140"/>
                <a:gd name="connsiteX46" fmla="*/ 466825 w 762010"/>
                <a:gd name="connsiteY46" fmla="*/ 307467 h 741140"/>
                <a:gd name="connsiteX47" fmla="*/ 447775 w 762010"/>
                <a:gd name="connsiteY47" fmla="*/ 298895 h 741140"/>
                <a:gd name="connsiteX48" fmla="*/ 421963 w 762010"/>
                <a:gd name="connsiteY48" fmla="*/ 291465 h 741140"/>
                <a:gd name="connsiteX49" fmla="*/ 381005 w 762010"/>
                <a:gd name="connsiteY49" fmla="*/ 268129 h 741140"/>
                <a:gd name="connsiteX50" fmla="*/ 339381 w 762010"/>
                <a:gd name="connsiteY50" fmla="*/ 290989 h 741140"/>
                <a:gd name="connsiteX51" fmla="*/ 313568 w 762010"/>
                <a:gd name="connsiteY51" fmla="*/ 298418 h 741140"/>
                <a:gd name="connsiteX52" fmla="*/ 293851 w 762010"/>
                <a:gd name="connsiteY52" fmla="*/ 307943 h 741140"/>
                <a:gd name="connsiteX53" fmla="*/ 275468 w 762010"/>
                <a:gd name="connsiteY53" fmla="*/ 349949 h 741140"/>
                <a:gd name="connsiteX54" fmla="*/ 275468 w 762010"/>
                <a:gd name="connsiteY54" fmla="*/ 395478 h 741140"/>
                <a:gd name="connsiteX55" fmla="*/ 270039 w 762010"/>
                <a:gd name="connsiteY55" fmla="*/ 421005 h 741140"/>
                <a:gd name="connsiteX56" fmla="*/ 243226 w 762010"/>
                <a:gd name="connsiteY56" fmla="*/ 418386 h 741140"/>
                <a:gd name="connsiteX57" fmla="*/ 239178 w 762010"/>
                <a:gd name="connsiteY57" fmla="*/ 409575 h 741140"/>
                <a:gd name="connsiteX58" fmla="*/ 240797 w 762010"/>
                <a:gd name="connsiteY58" fmla="*/ 328994 h 741140"/>
                <a:gd name="connsiteX59" fmla="*/ 182599 w 762010"/>
                <a:gd name="connsiteY59" fmla="*/ 388811 h 741140"/>
                <a:gd name="connsiteX60" fmla="*/ 208603 w 762010"/>
                <a:gd name="connsiteY60" fmla="*/ 445961 h 741140"/>
                <a:gd name="connsiteX61" fmla="*/ 211174 w 762010"/>
                <a:gd name="connsiteY61" fmla="*/ 477107 h 741140"/>
                <a:gd name="connsiteX62" fmla="*/ 209555 w 762010"/>
                <a:gd name="connsiteY62" fmla="*/ 494538 h 741140"/>
                <a:gd name="connsiteX63" fmla="*/ 184655 w 762010"/>
                <a:gd name="connsiteY63" fmla="*/ 504823 h 741140"/>
                <a:gd name="connsiteX64" fmla="*/ 172979 w 762010"/>
                <a:gd name="connsiteY64" fmla="*/ 488823 h 741140"/>
                <a:gd name="connsiteX65" fmla="*/ 172979 w 762010"/>
                <a:gd name="connsiteY65" fmla="*/ 465392 h 741140"/>
                <a:gd name="connsiteX66" fmla="*/ 163454 w 762010"/>
                <a:gd name="connsiteY66" fmla="*/ 432530 h 741140"/>
                <a:gd name="connsiteX67" fmla="*/ 131164 w 762010"/>
                <a:gd name="connsiteY67" fmla="*/ 516350 h 741140"/>
                <a:gd name="connsiteX68" fmla="*/ 80206 w 762010"/>
                <a:gd name="connsiteY68" fmla="*/ 536067 h 741140"/>
                <a:gd name="connsiteX69" fmla="*/ 107161 w 762010"/>
                <a:gd name="connsiteY69" fmla="*/ 484727 h 741140"/>
                <a:gd name="connsiteX70" fmla="*/ 118687 w 762010"/>
                <a:gd name="connsiteY70" fmla="*/ 448437 h 741140"/>
                <a:gd name="connsiteX71" fmla="*/ 133355 w 762010"/>
                <a:gd name="connsiteY71" fmla="*/ 404050 h 741140"/>
                <a:gd name="connsiteX72" fmla="*/ 180028 w 762010"/>
                <a:gd name="connsiteY72" fmla="*/ 329660 h 741140"/>
                <a:gd name="connsiteX73" fmla="*/ 111638 w 762010"/>
                <a:gd name="connsiteY73" fmla="*/ 353949 h 741140"/>
                <a:gd name="connsiteX74" fmla="*/ 82301 w 762010"/>
                <a:gd name="connsiteY74" fmla="*/ 357569 h 741140"/>
                <a:gd name="connsiteX75" fmla="*/ 80872 w 762010"/>
                <a:gd name="connsiteY75" fmla="*/ 331375 h 741140"/>
                <a:gd name="connsiteX76" fmla="*/ 214699 w 762010"/>
                <a:gd name="connsiteY76" fmla="*/ 300704 h 741140"/>
                <a:gd name="connsiteX77" fmla="*/ 220509 w 762010"/>
                <a:gd name="connsiteY77" fmla="*/ 296894 h 741140"/>
                <a:gd name="connsiteX78" fmla="*/ 188886 w 762010"/>
                <a:gd name="connsiteY78" fmla="*/ 233267 h 741140"/>
                <a:gd name="connsiteX79" fmla="*/ 198411 w 762010"/>
                <a:gd name="connsiteY79" fmla="*/ 196787 h 741140"/>
                <a:gd name="connsiteX80" fmla="*/ 222319 w 762010"/>
                <a:gd name="connsiteY80" fmla="*/ 204692 h 741140"/>
                <a:gd name="connsiteX81" fmla="*/ 225652 w 762010"/>
                <a:gd name="connsiteY81" fmla="*/ 222695 h 741140"/>
                <a:gd name="connsiteX82" fmla="*/ 255751 w 762010"/>
                <a:gd name="connsiteY82" fmla="*/ 278511 h 741140"/>
                <a:gd name="connsiteX83" fmla="*/ 304138 w 762010"/>
                <a:gd name="connsiteY83" fmla="*/ 261461 h 741140"/>
                <a:gd name="connsiteX84" fmla="*/ 344239 w 762010"/>
                <a:gd name="connsiteY84" fmla="*/ 248793 h 741140"/>
                <a:gd name="connsiteX85" fmla="*/ 361955 w 762010"/>
                <a:gd name="connsiteY85" fmla="*/ 226981 h 741140"/>
                <a:gd name="connsiteX86" fmla="*/ 361955 w 762010"/>
                <a:gd name="connsiteY86" fmla="*/ 3175 h 741140"/>
                <a:gd name="connsiteX87" fmla="*/ 400055 w 762010"/>
                <a:gd name="connsiteY87" fmla="*/ 0 h 741140"/>
                <a:gd name="connsiteX88" fmla="*/ 400055 w 762010"/>
                <a:gd name="connsiteY88" fmla="*/ 226886 h 741140"/>
                <a:gd name="connsiteX89" fmla="*/ 419105 w 762010"/>
                <a:gd name="connsiteY89" fmla="*/ 249174 h 741140"/>
                <a:gd name="connsiteX90" fmla="*/ 458348 w 762010"/>
                <a:gd name="connsiteY90" fmla="*/ 261461 h 741140"/>
                <a:gd name="connsiteX91" fmla="*/ 506735 w 762010"/>
                <a:gd name="connsiteY91" fmla="*/ 278511 h 741140"/>
                <a:gd name="connsiteX92" fmla="*/ 536929 w 762010"/>
                <a:gd name="connsiteY92" fmla="*/ 221361 h 741140"/>
                <a:gd name="connsiteX93" fmla="*/ 540168 w 762010"/>
                <a:gd name="connsiteY93" fmla="*/ 204406 h 741140"/>
                <a:gd name="connsiteX94" fmla="*/ 564076 w 762010"/>
                <a:gd name="connsiteY94" fmla="*/ 196596 h 741140"/>
                <a:gd name="connsiteX95" fmla="*/ 573601 w 762010"/>
                <a:gd name="connsiteY95" fmla="*/ 234220 h 741140"/>
                <a:gd name="connsiteX96" fmla="*/ 542168 w 762010"/>
                <a:gd name="connsiteY96" fmla="*/ 296609 h 741140"/>
                <a:gd name="connsiteX97" fmla="*/ 547978 w 762010"/>
                <a:gd name="connsiteY97" fmla="*/ 300419 h 741140"/>
                <a:gd name="connsiteX98" fmla="*/ 681328 w 762010"/>
                <a:gd name="connsiteY98" fmla="*/ 330803 h 741140"/>
                <a:gd name="connsiteX99" fmla="*/ 681900 w 762010"/>
                <a:gd name="connsiteY99" fmla="*/ 355568 h 741140"/>
                <a:gd name="connsiteX100" fmla="*/ 650944 w 762010"/>
                <a:gd name="connsiteY100" fmla="*/ 353759 h 741140"/>
                <a:gd name="connsiteX101" fmla="*/ 582459 w 762010"/>
                <a:gd name="connsiteY101" fmla="*/ 329375 h 741140"/>
                <a:gd name="connsiteX102" fmla="*/ 638180 w 762010"/>
                <a:gd name="connsiteY102" fmla="*/ 430816 h 74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762010" h="741140">
                  <a:moveTo>
                    <a:pt x="519594" y="95250"/>
                  </a:moveTo>
                  <a:cubicBezTo>
                    <a:pt x="495781" y="85725"/>
                    <a:pt x="474445" y="82868"/>
                    <a:pt x="466063" y="99631"/>
                  </a:cubicBezTo>
                  <a:cubicBezTo>
                    <a:pt x="455110" y="121539"/>
                    <a:pt x="458634" y="196310"/>
                    <a:pt x="451014" y="209836"/>
                  </a:cubicBezTo>
                  <a:cubicBezTo>
                    <a:pt x="447927" y="217352"/>
                    <a:pt x="439917" y="221597"/>
                    <a:pt x="431964" y="219932"/>
                  </a:cubicBezTo>
                  <a:cubicBezTo>
                    <a:pt x="419105" y="219075"/>
                    <a:pt x="419105" y="190500"/>
                    <a:pt x="419105" y="190500"/>
                  </a:cubicBezTo>
                  <a:lnTo>
                    <a:pt x="419105" y="0"/>
                  </a:lnTo>
                  <a:lnTo>
                    <a:pt x="400055" y="0"/>
                  </a:lnTo>
                  <a:lnTo>
                    <a:pt x="361955" y="0"/>
                  </a:lnTo>
                  <a:lnTo>
                    <a:pt x="342905" y="0"/>
                  </a:lnTo>
                  <a:lnTo>
                    <a:pt x="342905" y="190500"/>
                  </a:lnTo>
                  <a:cubicBezTo>
                    <a:pt x="342905" y="190500"/>
                    <a:pt x="342905" y="219075"/>
                    <a:pt x="330142" y="220313"/>
                  </a:cubicBezTo>
                  <a:cubicBezTo>
                    <a:pt x="322188" y="221978"/>
                    <a:pt x="314179" y="217733"/>
                    <a:pt x="311092" y="210217"/>
                  </a:cubicBezTo>
                  <a:cubicBezTo>
                    <a:pt x="303472" y="196691"/>
                    <a:pt x="306996" y="121920"/>
                    <a:pt x="296042" y="100013"/>
                  </a:cubicBezTo>
                  <a:cubicBezTo>
                    <a:pt x="287565" y="83249"/>
                    <a:pt x="266705" y="85725"/>
                    <a:pt x="242416" y="95250"/>
                  </a:cubicBezTo>
                  <a:cubicBezTo>
                    <a:pt x="100684" y="157258"/>
                    <a:pt x="5" y="312515"/>
                    <a:pt x="5" y="494538"/>
                  </a:cubicBezTo>
                  <a:cubicBezTo>
                    <a:pt x="-371" y="575331"/>
                    <a:pt x="20276" y="654832"/>
                    <a:pt x="59917" y="725234"/>
                  </a:cubicBezTo>
                  <a:cubicBezTo>
                    <a:pt x="61918" y="727996"/>
                    <a:pt x="72395" y="741140"/>
                    <a:pt x="82206" y="741140"/>
                  </a:cubicBezTo>
                  <a:cubicBezTo>
                    <a:pt x="154120" y="741140"/>
                    <a:pt x="275849" y="668084"/>
                    <a:pt x="297757" y="602266"/>
                  </a:cubicBezTo>
                  <a:cubicBezTo>
                    <a:pt x="319664" y="536448"/>
                    <a:pt x="309853" y="405956"/>
                    <a:pt x="334237" y="368522"/>
                  </a:cubicBezTo>
                  <a:cubicBezTo>
                    <a:pt x="344535" y="351536"/>
                    <a:pt x="361513" y="339676"/>
                    <a:pt x="381005" y="335851"/>
                  </a:cubicBezTo>
                  <a:cubicBezTo>
                    <a:pt x="400497" y="339676"/>
                    <a:pt x="417475" y="351536"/>
                    <a:pt x="427773" y="368522"/>
                  </a:cubicBezTo>
                  <a:cubicBezTo>
                    <a:pt x="452157" y="405956"/>
                    <a:pt x="442346" y="536543"/>
                    <a:pt x="464254" y="602266"/>
                  </a:cubicBezTo>
                  <a:cubicBezTo>
                    <a:pt x="486161" y="667988"/>
                    <a:pt x="607891" y="741140"/>
                    <a:pt x="679804" y="741140"/>
                  </a:cubicBezTo>
                  <a:cubicBezTo>
                    <a:pt x="689329" y="741140"/>
                    <a:pt x="700093" y="727996"/>
                    <a:pt x="702093" y="725234"/>
                  </a:cubicBezTo>
                  <a:cubicBezTo>
                    <a:pt x="741734" y="654832"/>
                    <a:pt x="762381" y="575331"/>
                    <a:pt x="762005" y="494538"/>
                  </a:cubicBezTo>
                  <a:cubicBezTo>
                    <a:pt x="762005" y="312515"/>
                    <a:pt x="661326" y="157258"/>
                    <a:pt x="519594" y="95250"/>
                  </a:cubicBezTo>
                  <a:close/>
                  <a:moveTo>
                    <a:pt x="638180" y="430816"/>
                  </a:moveTo>
                  <a:cubicBezTo>
                    <a:pt x="642546" y="448372"/>
                    <a:pt x="647889" y="465671"/>
                    <a:pt x="654182" y="482632"/>
                  </a:cubicBezTo>
                  <a:cubicBezTo>
                    <a:pt x="659749" y="493179"/>
                    <a:pt x="667953" y="502105"/>
                    <a:pt x="677995" y="508540"/>
                  </a:cubicBezTo>
                  <a:cubicBezTo>
                    <a:pt x="686464" y="514781"/>
                    <a:pt x="688270" y="526708"/>
                    <a:pt x="682028" y="535176"/>
                  </a:cubicBezTo>
                  <a:cubicBezTo>
                    <a:pt x="678451" y="540031"/>
                    <a:pt x="672785" y="542905"/>
                    <a:pt x="666755" y="542925"/>
                  </a:cubicBezTo>
                  <a:cubicBezTo>
                    <a:pt x="655801" y="542925"/>
                    <a:pt x="645705" y="531781"/>
                    <a:pt x="638180" y="524732"/>
                  </a:cubicBezTo>
                  <a:cubicBezTo>
                    <a:pt x="627878" y="514941"/>
                    <a:pt x="620072" y="502823"/>
                    <a:pt x="615415" y="489395"/>
                  </a:cubicBezTo>
                  <a:cubicBezTo>
                    <a:pt x="609034" y="470345"/>
                    <a:pt x="604176" y="451295"/>
                    <a:pt x="598080" y="432816"/>
                  </a:cubicBezTo>
                  <a:cubicBezTo>
                    <a:pt x="592559" y="443599"/>
                    <a:pt x="589133" y="455332"/>
                    <a:pt x="587983" y="467392"/>
                  </a:cubicBezTo>
                  <a:cubicBezTo>
                    <a:pt x="587983" y="473774"/>
                    <a:pt x="588650" y="479870"/>
                    <a:pt x="588745" y="486442"/>
                  </a:cubicBezTo>
                  <a:cubicBezTo>
                    <a:pt x="589189" y="496954"/>
                    <a:pt x="581028" y="505835"/>
                    <a:pt x="570516" y="506279"/>
                  </a:cubicBezTo>
                  <a:cubicBezTo>
                    <a:pt x="562488" y="506618"/>
                    <a:pt x="555110" y="501883"/>
                    <a:pt x="552074" y="494443"/>
                  </a:cubicBezTo>
                  <a:cubicBezTo>
                    <a:pt x="546359" y="480536"/>
                    <a:pt x="549598" y="460343"/>
                    <a:pt x="552741" y="446818"/>
                  </a:cubicBezTo>
                  <a:cubicBezTo>
                    <a:pt x="558295" y="426449"/>
                    <a:pt x="567177" y="407139"/>
                    <a:pt x="579030" y="389668"/>
                  </a:cubicBezTo>
                  <a:cubicBezTo>
                    <a:pt x="564801" y="365197"/>
                    <a:pt x="544786" y="344592"/>
                    <a:pt x="520737" y="329660"/>
                  </a:cubicBezTo>
                  <a:cubicBezTo>
                    <a:pt x="525014" y="347258"/>
                    <a:pt x="526461" y="365424"/>
                    <a:pt x="525023" y="383476"/>
                  </a:cubicBezTo>
                  <a:cubicBezTo>
                    <a:pt x="525088" y="392892"/>
                    <a:pt x="524097" y="402286"/>
                    <a:pt x="522070" y="411480"/>
                  </a:cubicBezTo>
                  <a:cubicBezTo>
                    <a:pt x="519590" y="421704"/>
                    <a:pt x="509292" y="427983"/>
                    <a:pt x="499066" y="425503"/>
                  </a:cubicBezTo>
                  <a:cubicBezTo>
                    <a:pt x="496211" y="424810"/>
                    <a:pt x="493554" y="423466"/>
                    <a:pt x="491305" y="421576"/>
                  </a:cubicBezTo>
                  <a:cubicBezTo>
                    <a:pt x="483018" y="414623"/>
                    <a:pt x="484828" y="405384"/>
                    <a:pt x="485875" y="396050"/>
                  </a:cubicBezTo>
                  <a:cubicBezTo>
                    <a:pt x="489209" y="365474"/>
                    <a:pt x="488161" y="332042"/>
                    <a:pt x="466825" y="307467"/>
                  </a:cubicBezTo>
                  <a:cubicBezTo>
                    <a:pt x="461447" y="302814"/>
                    <a:pt x="454825" y="299834"/>
                    <a:pt x="447775" y="298895"/>
                  </a:cubicBezTo>
                  <a:lnTo>
                    <a:pt x="421963" y="291465"/>
                  </a:lnTo>
                  <a:cubicBezTo>
                    <a:pt x="406474" y="287476"/>
                    <a:pt x="392334" y="279419"/>
                    <a:pt x="381005" y="268129"/>
                  </a:cubicBezTo>
                  <a:cubicBezTo>
                    <a:pt x="369435" y="279349"/>
                    <a:pt x="355057" y="287245"/>
                    <a:pt x="339381" y="290989"/>
                  </a:cubicBezTo>
                  <a:cubicBezTo>
                    <a:pt x="330808" y="293561"/>
                    <a:pt x="322141" y="295942"/>
                    <a:pt x="313568" y="298418"/>
                  </a:cubicBezTo>
                  <a:cubicBezTo>
                    <a:pt x="304996" y="300895"/>
                    <a:pt x="298519" y="301466"/>
                    <a:pt x="293851" y="307943"/>
                  </a:cubicBezTo>
                  <a:cubicBezTo>
                    <a:pt x="284320" y="320194"/>
                    <a:pt x="278001" y="334634"/>
                    <a:pt x="275468" y="349949"/>
                  </a:cubicBezTo>
                  <a:cubicBezTo>
                    <a:pt x="273706" y="365074"/>
                    <a:pt x="273706" y="380352"/>
                    <a:pt x="275468" y="395478"/>
                  </a:cubicBezTo>
                  <a:cubicBezTo>
                    <a:pt x="276516" y="405003"/>
                    <a:pt x="278326" y="414052"/>
                    <a:pt x="270039" y="421005"/>
                  </a:cubicBezTo>
                  <a:cubicBezTo>
                    <a:pt x="261911" y="427686"/>
                    <a:pt x="249907" y="426513"/>
                    <a:pt x="243226" y="418386"/>
                  </a:cubicBezTo>
                  <a:cubicBezTo>
                    <a:pt x="241139" y="415846"/>
                    <a:pt x="239745" y="412812"/>
                    <a:pt x="239178" y="409575"/>
                  </a:cubicBezTo>
                  <a:cubicBezTo>
                    <a:pt x="233372" y="382961"/>
                    <a:pt x="233927" y="355353"/>
                    <a:pt x="240797" y="328994"/>
                  </a:cubicBezTo>
                  <a:cubicBezTo>
                    <a:pt x="216804" y="343880"/>
                    <a:pt x="196822" y="364418"/>
                    <a:pt x="182599" y="388811"/>
                  </a:cubicBezTo>
                  <a:cubicBezTo>
                    <a:pt x="194819" y="406036"/>
                    <a:pt x="203645" y="425431"/>
                    <a:pt x="208603" y="445961"/>
                  </a:cubicBezTo>
                  <a:cubicBezTo>
                    <a:pt x="210506" y="456229"/>
                    <a:pt x="211368" y="466665"/>
                    <a:pt x="211174" y="477107"/>
                  </a:cubicBezTo>
                  <a:cubicBezTo>
                    <a:pt x="211716" y="482968"/>
                    <a:pt x="211168" y="488877"/>
                    <a:pt x="209555" y="494538"/>
                  </a:cubicBezTo>
                  <a:cubicBezTo>
                    <a:pt x="205519" y="504254"/>
                    <a:pt x="194371" y="508859"/>
                    <a:pt x="184655" y="504823"/>
                  </a:cubicBezTo>
                  <a:cubicBezTo>
                    <a:pt x="178078" y="502091"/>
                    <a:pt x="173574" y="495919"/>
                    <a:pt x="172979" y="488823"/>
                  </a:cubicBezTo>
                  <a:cubicBezTo>
                    <a:pt x="172217" y="481108"/>
                    <a:pt x="172979" y="473107"/>
                    <a:pt x="172979" y="465392"/>
                  </a:cubicBezTo>
                  <a:cubicBezTo>
                    <a:pt x="172024" y="453913"/>
                    <a:pt x="168785" y="442740"/>
                    <a:pt x="163454" y="432530"/>
                  </a:cubicBezTo>
                  <a:cubicBezTo>
                    <a:pt x="154405" y="460153"/>
                    <a:pt x="150500" y="493586"/>
                    <a:pt x="131164" y="516350"/>
                  </a:cubicBezTo>
                  <a:cubicBezTo>
                    <a:pt x="120877" y="528638"/>
                    <a:pt x="96493" y="556451"/>
                    <a:pt x="80206" y="536067"/>
                  </a:cubicBezTo>
                  <a:cubicBezTo>
                    <a:pt x="63918" y="515684"/>
                    <a:pt x="99256" y="499872"/>
                    <a:pt x="107161" y="484727"/>
                  </a:cubicBezTo>
                  <a:cubicBezTo>
                    <a:pt x="112156" y="473028"/>
                    <a:pt x="116016" y="460875"/>
                    <a:pt x="118687" y="448437"/>
                  </a:cubicBezTo>
                  <a:cubicBezTo>
                    <a:pt x="123830" y="433483"/>
                    <a:pt x="127735" y="419100"/>
                    <a:pt x="133355" y="404050"/>
                  </a:cubicBezTo>
                  <a:cubicBezTo>
                    <a:pt x="143751" y="376367"/>
                    <a:pt x="159625" y="351066"/>
                    <a:pt x="180028" y="329660"/>
                  </a:cubicBezTo>
                  <a:cubicBezTo>
                    <a:pt x="154498" y="324541"/>
                    <a:pt x="128220" y="333872"/>
                    <a:pt x="111638" y="353949"/>
                  </a:cubicBezTo>
                  <a:cubicBezTo>
                    <a:pt x="103828" y="362617"/>
                    <a:pt x="91921" y="366808"/>
                    <a:pt x="82301" y="357569"/>
                  </a:cubicBezTo>
                  <a:cubicBezTo>
                    <a:pt x="74932" y="350608"/>
                    <a:pt x="74304" y="339096"/>
                    <a:pt x="80872" y="331375"/>
                  </a:cubicBezTo>
                  <a:cubicBezTo>
                    <a:pt x="111162" y="289274"/>
                    <a:pt x="169360" y="281178"/>
                    <a:pt x="214699" y="300704"/>
                  </a:cubicBezTo>
                  <a:lnTo>
                    <a:pt x="220509" y="296894"/>
                  </a:lnTo>
                  <a:cubicBezTo>
                    <a:pt x="203978" y="279230"/>
                    <a:pt x="192984" y="257110"/>
                    <a:pt x="188886" y="233267"/>
                  </a:cubicBezTo>
                  <a:cubicBezTo>
                    <a:pt x="186600" y="220504"/>
                    <a:pt x="183647" y="203073"/>
                    <a:pt x="198411" y="196787"/>
                  </a:cubicBezTo>
                  <a:cubicBezTo>
                    <a:pt x="207234" y="193028"/>
                    <a:pt x="217475" y="196415"/>
                    <a:pt x="222319" y="204692"/>
                  </a:cubicBezTo>
                  <a:cubicBezTo>
                    <a:pt x="224623" y="210410"/>
                    <a:pt x="225756" y="216531"/>
                    <a:pt x="225652" y="222695"/>
                  </a:cubicBezTo>
                  <a:cubicBezTo>
                    <a:pt x="228730" y="244287"/>
                    <a:pt x="239402" y="264076"/>
                    <a:pt x="255751" y="278511"/>
                  </a:cubicBezTo>
                  <a:cubicBezTo>
                    <a:pt x="271531" y="271881"/>
                    <a:pt x="287688" y="266188"/>
                    <a:pt x="304138" y="261461"/>
                  </a:cubicBezTo>
                  <a:cubicBezTo>
                    <a:pt x="317870" y="258496"/>
                    <a:pt x="331296" y="254256"/>
                    <a:pt x="344239" y="248793"/>
                  </a:cubicBezTo>
                  <a:cubicBezTo>
                    <a:pt x="352753" y="244099"/>
                    <a:pt x="359106" y="236276"/>
                    <a:pt x="361955" y="226981"/>
                  </a:cubicBezTo>
                  <a:lnTo>
                    <a:pt x="361955" y="3175"/>
                  </a:lnTo>
                  <a:lnTo>
                    <a:pt x="400055" y="0"/>
                  </a:lnTo>
                  <a:lnTo>
                    <a:pt x="400055" y="226886"/>
                  </a:lnTo>
                  <a:cubicBezTo>
                    <a:pt x="403177" y="236559"/>
                    <a:pt x="410036" y="244583"/>
                    <a:pt x="419105" y="249174"/>
                  </a:cubicBezTo>
                  <a:cubicBezTo>
                    <a:pt x="431816" y="254369"/>
                    <a:pt x="444944" y="258479"/>
                    <a:pt x="458348" y="261461"/>
                  </a:cubicBezTo>
                  <a:cubicBezTo>
                    <a:pt x="474799" y="266188"/>
                    <a:pt x="490955" y="271881"/>
                    <a:pt x="506735" y="278511"/>
                  </a:cubicBezTo>
                  <a:cubicBezTo>
                    <a:pt x="523450" y="263794"/>
                    <a:pt x="534192" y="243463"/>
                    <a:pt x="536929" y="221361"/>
                  </a:cubicBezTo>
                  <a:cubicBezTo>
                    <a:pt x="536843" y="215548"/>
                    <a:pt x="537945" y="209779"/>
                    <a:pt x="540168" y="204406"/>
                  </a:cubicBezTo>
                  <a:cubicBezTo>
                    <a:pt x="545042" y="196165"/>
                    <a:pt x="555276" y="192821"/>
                    <a:pt x="564076" y="196596"/>
                  </a:cubicBezTo>
                  <a:cubicBezTo>
                    <a:pt x="579316" y="203073"/>
                    <a:pt x="575887" y="221361"/>
                    <a:pt x="573601" y="234220"/>
                  </a:cubicBezTo>
                  <a:cubicBezTo>
                    <a:pt x="569292" y="257589"/>
                    <a:pt x="558385" y="279239"/>
                    <a:pt x="542168" y="296609"/>
                  </a:cubicBezTo>
                  <a:lnTo>
                    <a:pt x="547978" y="300419"/>
                  </a:lnTo>
                  <a:cubicBezTo>
                    <a:pt x="593889" y="280607"/>
                    <a:pt x="650467" y="289370"/>
                    <a:pt x="681328" y="330803"/>
                  </a:cubicBezTo>
                  <a:cubicBezTo>
                    <a:pt x="687401" y="337865"/>
                    <a:pt x="687641" y="348233"/>
                    <a:pt x="681900" y="355568"/>
                  </a:cubicBezTo>
                  <a:cubicBezTo>
                    <a:pt x="672375" y="366808"/>
                    <a:pt x="659230" y="362998"/>
                    <a:pt x="650944" y="353759"/>
                  </a:cubicBezTo>
                  <a:cubicBezTo>
                    <a:pt x="634341" y="333648"/>
                    <a:pt x="608034" y="324282"/>
                    <a:pt x="582459" y="329375"/>
                  </a:cubicBezTo>
                  <a:cubicBezTo>
                    <a:pt x="608837" y="358274"/>
                    <a:pt x="627941" y="393051"/>
                    <a:pt x="638180" y="430816"/>
                  </a:cubicBezTo>
                  <a:close/>
                </a:path>
              </a:pathLst>
            </a:custGeom>
            <a:noFill/>
            <a:ln w="158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600"/>
            </a:p>
          </p:txBody>
        </p:sp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0BAA3A04-A8E1-7923-7A78-36BDD8DEE603}"/>
                </a:ext>
              </a:extLst>
            </p:cNvPr>
            <p:cNvSpPr txBox="1">
              <a:spLocks/>
            </p:cNvSpPr>
            <p:nvPr/>
          </p:nvSpPr>
          <p:spPr>
            <a:xfrm>
              <a:off x="4892416" y="2684234"/>
              <a:ext cx="2407166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3pPr>
              <a:lvl4pPr marL="91440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4pPr>
              <a:lvl5pPr marL="118872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accent3"/>
                  </a:solidFill>
                  <a:latin typeface="UniversalSans-680" panose="02000000000000000000" pitchFamily="2" charset="0"/>
                </a:rPr>
                <a:t>Children who ride a diesel bus have a</a:t>
              </a:r>
            </a:p>
          </p:txBody>
        </p:sp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45EC834D-B151-E08C-5F87-3AEF7A08D165}"/>
                </a:ext>
              </a:extLst>
            </p:cNvPr>
            <p:cNvSpPr txBox="1">
              <a:spLocks/>
            </p:cNvSpPr>
            <p:nvPr/>
          </p:nvSpPr>
          <p:spPr>
            <a:xfrm>
              <a:off x="4627646" y="3507298"/>
              <a:ext cx="2936706" cy="192411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3pPr>
              <a:lvl4pPr marL="91440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4pPr>
              <a:lvl5pPr marL="118872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0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12%</a:t>
              </a:r>
            </a:p>
            <a:p>
              <a:pPr algn="ctr">
                <a:lnSpc>
                  <a:spcPts val="402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Higher Risk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OF DEVELOPING PEDIATRIC ASTHMA</a:t>
              </a:r>
              <a:r>
                <a:rPr lang="en-US" sz="1600" baseline="300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1</a:t>
              </a:r>
              <a:endParaRPr lang="en-US" sz="16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6344CB7-B41D-F368-70CE-99319485E7A8}"/>
                </a:ext>
              </a:extLst>
            </p:cNvPr>
            <p:cNvSpPr/>
            <p:nvPr/>
          </p:nvSpPr>
          <p:spPr>
            <a:xfrm>
              <a:off x="4319552" y="1702845"/>
              <a:ext cx="3552895" cy="3718560"/>
            </a:xfrm>
            <a:prstGeom prst="roundRect">
              <a:avLst>
                <a:gd name="adj" fmla="val 7911"/>
              </a:avLst>
            </a:prstGeom>
            <a:noFill/>
            <a:ln w="127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263ADC-4CAD-9821-236C-4BD625545AB5}"/>
              </a:ext>
            </a:extLst>
          </p:cNvPr>
          <p:cNvGrpSpPr/>
          <p:nvPr/>
        </p:nvGrpSpPr>
        <p:grpSpPr>
          <a:xfrm>
            <a:off x="4458299" y="1527629"/>
            <a:ext cx="7126533" cy="3380509"/>
            <a:chOff x="8169233" y="1702849"/>
            <a:chExt cx="7126533" cy="37185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CC53441-7F4C-F47E-1A7B-D7BBB7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2744" y="1813863"/>
              <a:ext cx="905872" cy="809502"/>
            </a:xfrm>
            <a:prstGeom prst="rect">
              <a:avLst/>
            </a:prstGeom>
          </p:spPr>
        </p:pic>
        <p:sp>
          <p:nvSpPr>
            <p:cNvPr id="5" name="Text Placeholder 4">
              <a:extLst>
                <a:ext uri="{FF2B5EF4-FFF2-40B4-BE49-F238E27FC236}">
                  <a16:creationId xmlns:a16="http://schemas.microsoft.com/office/drawing/2014/main" id="{DF733128-2391-3D57-1BD5-18E7C37B6C15}"/>
                </a:ext>
              </a:extLst>
            </p:cNvPr>
            <p:cNvSpPr txBox="1">
              <a:spLocks/>
            </p:cNvSpPr>
            <p:nvPr/>
          </p:nvSpPr>
          <p:spPr>
            <a:xfrm>
              <a:off x="8581676" y="3507298"/>
              <a:ext cx="2728008" cy="161941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3pPr>
              <a:lvl4pPr marL="91440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4pPr>
              <a:lvl5pPr marL="118872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0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12–14</a:t>
              </a:r>
            </a:p>
            <a:p>
              <a:pPr algn="ctr">
                <a:lnSpc>
                  <a:spcPts val="402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Cigarettes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A YEAR</a:t>
              </a:r>
              <a:r>
                <a:rPr lang="en-US" sz="1600" baseline="300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2</a:t>
              </a:r>
              <a:endParaRPr lang="en-US" sz="16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FD5015FB-F302-5838-C7B5-F88A9C28802E}"/>
                </a:ext>
              </a:extLst>
            </p:cNvPr>
            <p:cNvSpPr txBox="1">
              <a:spLocks/>
            </p:cNvSpPr>
            <p:nvPr/>
          </p:nvSpPr>
          <p:spPr>
            <a:xfrm>
              <a:off x="8581676" y="2684234"/>
              <a:ext cx="2728008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3pPr>
              <a:lvl4pPr marL="91440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4pPr>
              <a:lvl5pPr marL="118872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accent3"/>
                  </a:solidFill>
                  <a:latin typeface="UniversalSans-680" panose="02000000000000000000" pitchFamily="2" charset="0"/>
                </a:rPr>
                <a:t>Riding a diesel bus is equivalent to smoking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67E3BA8-25F6-6199-FDEC-EEBFCB0E4902}"/>
                </a:ext>
              </a:extLst>
            </p:cNvPr>
            <p:cNvSpPr/>
            <p:nvPr/>
          </p:nvSpPr>
          <p:spPr>
            <a:xfrm>
              <a:off x="8169233" y="1702849"/>
              <a:ext cx="3552895" cy="3718560"/>
            </a:xfrm>
            <a:prstGeom prst="roundRect">
              <a:avLst>
                <a:gd name="adj" fmla="val 7911"/>
              </a:avLst>
            </a:prstGeom>
            <a:noFill/>
            <a:ln w="127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3680B1EC-2BFC-B716-2D21-8387024DAE4D}"/>
                </a:ext>
              </a:extLst>
            </p:cNvPr>
            <p:cNvSpPr txBox="1">
              <a:spLocks/>
            </p:cNvSpPr>
            <p:nvPr/>
          </p:nvSpPr>
          <p:spPr>
            <a:xfrm>
              <a:off x="12294957" y="3507298"/>
              <a:ext cx="3000809" cy="161941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2pPr>
              <a:lvl3pPr marL="64008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3pPr>
              <a:lvl4pPr marL="91440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4pPr>
              <a:lvl5pPr marL="1188720" indent="-18288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UniversalSans-500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0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50%</a:t>
              </a:r>
            </a:p>
            <a:p>
              <a:pPr algn="ctr">
                <a:lnSpc>
                  <a:spcPts val="402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Higher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THAN ELECTRIC</a:t>
              </a:r>
              <a:r>
                <a:rPr lang="en-US" sz="1600" baseline="30000" dirty="0">
                  <a:solidFill>
                    <a:schemeClr val="tx2"/>
                  </a:solidFill>
                  <a:latin typeface="UniversalSans-680" panose="02000000000000000000" pitchFamily="2" charset="0"/>
                </a:rPr>
                <a:t>3</a:t>
              </a:r>
              <a:endParaRPr lang="en-US" sz="1600" baseline="30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8B8A5-73B3-1D9E-01AD-5B1E4A3C6995}"/>
              </a:ext>
            </a:extLst>
          </p:cNvPr>
          <p:cNvGrpSpPr/>
          <p:nvPr/>
        </p:nvGrpSpPr>
        <p:grpSpPr>
          <a:xfrm>
            <a:off x="8307980" y="1527629"/>
            <a:ext cx="3552895" cy="3380509"/>
            <a:chOff x="8307980" y="1702849"/>
            <a:chExt cx="3552895" cy="37185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D959B0-2020-472B-F98F-4B79FD543A3C}"/>
                </a:ext>
              </a:extLst>
            </p:cNvPr>
            <p:cNvGrpSpPr/>
            <p:nvPr/>
          </p:nvGrpSpPr>
          <p:grpSpPr>
            <a:xfrm>
              <a:off x="8307980" y="1702849"/>
              <a:ext cx="3552895" cy="3718560"/>
              <a:chOff x="517149" y="1702849"/>
              <a:chExt cx="3552895" cy="3718560"/>
            </a:xfrm>
          </p:grpSpPr>
          <p:sp>
            <p:nvSpPr>
              <p:cNvPr id="20" name="Text Placeholder 4">
                <a:extLst>
                  <a:ext uri="{FF2B5EF4-FFF2-40B4-BE49-F238E27FC236}">
                    <a16:creationId xmlns:a16="http://schemas.microsoft.com/office/drawing/2014/main" id="{D845866C-81B4-B6C3-0926-A29126FAD0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9592" y="2684234"/>
                <a:ext cx="2728008" cy="64633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b="0" i="0" kern="1200">
                    <a:solidFill>
                      <a:schemeClr val="tx1"/>
                    </a:solidFill>
                    <a:latin typeface="UniversalSans-500" panose="02000000000000000000" pitchFamily="2" charset="0"/>
                    <a:ea typeface="+mn-ea"/>
                    <a:cs typeface="+mn-cs"/>
                  </a:defRPr>
                </a:lvl1pPr>
                <a:lvl2pPr marL="365760" indent="-18288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UniversalSans-500" panose="02000000000000000000" pitchFamily="2" charset="0"/>
                    <a:ea typeface="+mn-ea"/>
                    <a:cs typeface="+mn-cs"/>
                  </a:defRPr>
                </a:lvl2pPr>
                <a:lvl3pPr marL="640080" indent="-18288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UniversalSans-500" panose="02000000000000000000" pitchFamily="2" charset="0"/>
                    <a:ea typeface="+mn-ea"/>
                    <a:cs typeface="+mn-cs"/>
                  </a:defRPr>
                </a:lvl3pPr>
                <a:lvl4pPr marL="914400" indent="-18288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UniversalSans-500" panose="02000000000000000000" pitchFamily="2" charset="0"/>
                    <a:ea typeface="+mn-ea"/>
                    <a:cs typeface="+mn-cs"/>
                  </a:defRPr>
                </a:lvl4pPr>
                <a:lvl5pPr marL="1188720" indent="-18288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UniversalSans-500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chemeClr val="accent3"/>
                    </a:solidFill>
                    <a:latin typeface="UniversalSans-680" panose="02000000000000000000" pitchFamily="2" charset="0"/>
                  </a:rPr>
                  <a:t>Exposure to toxic particulate matter</a:t>
                </a: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A4F24BD9-0082-02DD-4743-2EFF99ED8972}"/>
                  </a:ext>
                </a:extLst>
              </p:cNvPr>
              <p:cNvSpPr/>
              <p:nvPr/>
            </p:nvSpPr>
            <p:spPr>
              <a:xfrm>
                <a:off x="517149" y="1702849"/>
                <a:ext cx="3552895" cy="3718560"/>
              </a:xfrm>
              <a:prstGeom prst="roundRect">
                <a:avLst>
                  <a:gd name="adj" fmla="val 7911"/>
                </a:avLst>
              </a:prstGeom>
              <a:noFill/>
              <a:ln w="12700">
                <a:solidFill>
                  <a:schemeClr val="accent4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991F9A3-8067-9F18-7BD2-A7DC49A7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09095" y="1951889"/>
              <a:ext cx="1150664" cy="587573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C2FCEA-2CC5-4CB8-122F-ACF8DEC46B62}"/>
              </a:ext>
            </a:extLst>
          </p:cNvPr>
          <p:cNvSpPr/>
          <p:nvPr/>
        </p:nvSpPr>
        <p:spPr>
          <a:xfrm>
            <a:off x="608619" y="5123568"/>
            <a:ext cx="11252256" cy="55399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niversalSans-500" panose="02000000000000000000" pitchFamily="2" charset="0"/>
              </a:rPr>
              <a:t>Exposure to air pollution is linked to </a:t>
            </a:r>
            <a:r>
              <a:rPr lang="en-US" u="sng" dirty="0">
                <a:latin typeface="UniversalSans-500" panose="02000000000000000000" pitchFamily="2" charset="0"/>
              </a:rPr>
              <a:t>impaired cognitive development </a:t>
            </a:r>
            <a:r>
              <a:rPr lang="en-US" dirty="0">
                <a:latin typeface="UniversalSans-500" panose="02000000000000000000" pitchFamily="2" charset="0"/>
              </a:rPr>
              <a:t>&amp; </a:t>
            </a:r>
            <a:r>
              <a:rPr lang="en-US" u="sng" dirty="0">
                <a:latin typeface="UniversalSans-500" panose="02000000000000000000" pitchFamily="2" charset="0"/>
              </a:rPr>
              <a:t>lower academic performance </a:t>
            </a:r>
            <a:r>
              <a:rPr lang="en-US" baseline="30000" dirty="0">
                <a:solidFill>
                  <a:schemeClr val="bg2"/>
                </a:solidFill>
                <a:latin typeface="UniversalSans-500" panose="02000000000000000000" pitchFamily="2" charset="0"/>
              </a:rPr>
              <a:t>4</a:t>
            </a:r>
            <a:r>
              <a:rPr lang="en-US" dirty="0">
                <a:latin typeface="UniversalSans-500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138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42D2-8848-10D1-8A3C-CB8DD3FB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05" y="237383"/>
            <a:ext cx="4331082" cy="2123658"/>
          </a:xfrm>
        </p:spPr>
        <p:txBody>
          <a:bodyPr/>
          <a:lstStyle/>
          <a:p>
            <a:r>
              <a:rPr lang="en-US" sz="4400" dirty="0"/>
              <a:t>Pediatric Asthma rates in US</a:t>
            </a:r>
            <a:endParaRPr lang="en-US" sz="4400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9E9F3-1A06-36D5-1BA4-EA1A43A109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905" y="2453374"/>
            <a:ext cx="4331082" cy="1569660"/>
          </a:xfrm>
        </p:spPr>
        <p:txBody>
          <a:bodyPr/>
          <a:lstStyle/>
          <a:p>
            <a:r>
              <a:rPr lang="en-US" sz="9600" dirty="0"/>
              <a:t>8.8%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9FAFD4-91EB-44B7-5A3E-7EF5C470D3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5E1ADF-E634-3C8E-8635-2FC09F86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5" y="5685027"/>
            <a:ext cx="1015404" cy="76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C113B2-2471-441B-78D1-804F92C6B2DC}"/>
              </a:ext>
            </a:extLst>
          </p:cNvPr>
          <p:cNvSpPr txBox="1"/>
          <p:nvPr/>
        </p:nvSpPr>
        <p:spPr>
          <a:xfrm>
            <a:off x="5691606" y="6446702"/>
            <a:ext cx="54668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UniversalSans-500" panose="02000000000000000000" pitchFamily="2" charset="0"/>
              </a:defRPr>
            </a:lvl1pPr>
          </a:lstStyle>
          <a:p>
            <a:r>
              <a:rPr lang="en-US" sz="1000" dirty="0"/>
              <a:t>Image: Q98.5 Rockford, </a:t>
            </a:r>
            <a:r>
              <a:rPr lang="en-US" sz="1000" dirty="0" err="1"/>
              <a:t>Youtube</a:t>
            </a:r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5CF613-4059-3DC6-B551-37759EB0A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14" r="19328"/>
          <a:stretch/>
        </p:blipFill>
        <p:spPr>
          <a:xfrm>
            <a:off x="5691606" y="809420"/>
            <a:ext cx="6024627" cy="4685764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110586-38D5-E56B-EBF1-95C5614EF523}"/>
              </a:ext>
            </a:extLst>
          </p:cNvPr>
          <p:cNvSpPr txBox="1"/>
          <p:nvPr/>
        </p:nvSpPr>
        <p:spPr>
          <a:xfrm>
            <a:off x="5499100" y="5987970"/>
            <a:ext cx="70742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UniversalSans-500" panose="02000000000000000000" pitchFamily="2" charset="0"/>
              </a:defRPr>
            </a:lvl1pPr>
          </a:lstStyle>
          <a:p>
            <a:pPr marL="228600" indent="-228600">
              <a:buAutoNum type="arabicPeriod"/>
            </a:pPr>
            <a:r>
              <a:rPr lang="en-US" sz="1000" dirty="0"/>
              <a:t>CDC: Percentage of children with current asthma by state/territory. Available at: </a:t>
            </a:r>
            <a:r>
              <a:rPr lang="en-US" sz="1000" dirty="0">
                <a:hlinkClick r:id="rId5"/>
              </a:rPr>
              <a:t>https://www.cdc.gov/asthma/asthmadata/Child_prevalence_state.html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87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D1A808-9853-33D8-B44C-27FECC403E33}"/>
              </a:ext>
            </a:extLst>
          </p:cNvPr>
          <p:cNvSpPr txBox="1"/>
          <p:nvPr/>
        </p:nvSpPr>
        <p:spPr>
          <a:xfrm>
            <a:off x="330465" y="87273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Implementing an electric fleet is complex</a:t>
            </a:r>
            <a:endParaRPr lang="en-US" sz="3600" dirty="0">
              <a:solidFill>
                <a:schemeClr val="accent3"/>
              </a:solidFill>
              <a:latin typeface="UniversalSans-680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E3969-0115-837D-53BB-B806A8A95D0F}"/>
              </a:ext>
            </a:extLst>
          </p:cNvPr>
          <p:cNvSpPr txBox="1"/>
          <p:nvPr/>
        </p:nvSpPr>
        <p:spPr>
          <a:xfrm>
            <a:off x="330465" y="656537"/>
            <a:ext cx="9196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UniversalSans-500" panose="02000000000000000000" pitchFamily="2" charset="0"/>
              </a:rPr>
              <a:t>Project development must begin at least 12-18 months before buses arrive.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1BEA7-910E-ED3A-6F16-B1A233E77DBB}"/>
              </a:ext>
            </a:extLst>
          </p:cNvPr>
          <p:cNvGrpSpPr/>
          <p:nvPr/>
        </p:nvGrpSpPr>
        <p:grpSpPr>
          <a:xfrm>
            <a:off x="167512" y="1651713"/>
            <a:ext cx="5057422" cy="492443"/>
            <a:chOff x="93702" y="2104279"/>
            <a:chExt cx="5057422" cy="59585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A237CCA-0557-807F-317C-6C6DE9A6ED8E}"/>
                </a:ext>
              </a:extLst>
            </p:cNvPr>
            <p:cNvSpPr txBox="1"/>
            <p:nvPr/>
          </p:nvSpPr>
          <p:spPr>
            <a:xfrm>
              <a:off x="2289695" y="2214878"/>
              <a:ext cx="2861429" cy="45973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Site visits, contractor bids, pricing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D7C15D-4816-B95F-0219-477BBECFDB8A}"/>
                </a:ext>
              </a:extLst>
            </p:cNvPr>
            <p:cNvSpPr txBox="1"/>
            <p:nvPr/>
          </p:nvSpPr>
          <p:spPr>
            <a:xfrm>
              <a:off x="93702" y="2104279"/>
              <a:ext cx="3955784" cy="595856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/>
            <a:p>
              <a:r>
                <a:rPr lang="en-US" sz="1300" dirty="0">
                  <a:solidFill>
                    <a:srgbClr val="328165"/>
                  </a:solidFill>
                  <a:latin typeface="UniversalSans-500" panose="02000000000000000000" pitchFamily="2" charset="0"/>
                </a:rPr>
                <a:t>Feasibility &amp; </a:t>
              </a:r>
            </a:p>
            <a:p>
              <a:r>
                <a:rPr lang="en-US" sz="1300" dirty="0">
                  <a:solidFill>
                    <a:srgbClr val="328165"/>
                  </a:solidFill>
                  <a:latin typeface="UniversalSans-500" panose="02000000000000000000" pitchFamily="2" charset="0"/>
                </a:rPr>
                <a:t>Initial Design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8D70B2-9BA7-4960-9B5F-74B827C02E24}"/>
              </a:ext>
            </a:extLst>
          </p:cNvPr>
          <p:cNvGrpSpPr/>
          <p:nvPr/>
        </p:nvGrpSpPr>
        <p:grpSpPr>
          <a:xfrm>
            <a:off x="167512" y="2640362"/>
            <a:ext cx="9450759" cy="379948"/>
            <a:chOff x="93702" y="3302494"/>
            <a:chExt cx="9450759" cy="45973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2E0188-4697-C7C4-5C80-51069FB59A1A}"/>
                </a:ext>
              </a:extLst>
            </p:cNvPr>
            <p:cNvSpPr txBox="1"/>
            <p:nvPr/>
          </p:nvSpPr>
          <p:spPr>
            <a:xfrm>
              <a:off x="4765809" y="3302494"/>
              <a:ext cx="4778652" cy="45973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Electrical &amp; civil engineering planning &amp; implementation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DE11FA-EC05-C4DC-ED5B-46E1455A216B}"/>
                </a:ext>
              </a:extLst>
            </p:cNvPr>
            <p:cNvSpPr txBox="1"/>
            <p:nvPr/>
          </p:nvSpPr>
          <p:spPr>
            <a:xfrm>
              <a:off x="93702" y="3348996"/>
              <a:ext cx="2587878" cy="353789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/>
            <a:p>
              <a:r>
                <a:rPr lang="en-US" sz="1300" dirty="0">
                  <a:solidFill>
                    <a:srgbClr val="328165"/>
                  </a:solidFill>
                  <a:latin typeface="UniversalSans-500" panose="02000000000000000000" pitchFamily="2" charset="0"/>
                </a:rPr>
                <a:t>Design &amp; Engineering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FC4FDF-85FC-E36D-9CF6-C5E51B24925F}"/>
              </a:ext>
            </a:extLst>
          </p:cNvPr>
          <p:cNvGrpSpPr/>
          <p:nvPr/>
        </p:nvGrpSpPr>
        <p:grpSpPr>
          <a:xfrm>
            <a:off x="167512" y="2191739"/>
            <a:ext cx="10315762" cy="379949"/>
            <a:chOff x="93702" y="2745437"/>
            <a:chExt cx="10315762" cy="4597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A328BB-44C7-D5F6-32F9-05A9CCB5F641}"/>
                </a:ext>
              </a:extLst>
            </p:cNvPr>
            <p:cNvSpPr txBox="1"/>
            <p:nvPr/>
          </p:nvSpPr>
          <p:spPr>
            <a:xfrm>
              <a:off x="4765809" y="2745439"/>
              <a:ext cx="5643655" cy="45973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rPr>
                <a:t>Design, application, &amp; implementation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2AB227-2952-9DCB-3FE1-0054A1888485}"/>
                </a:ext>
              </a:extLst>
            </p:cNvPr>
            <p:cNvSpPr txBox="1"/>
            <p:nvPr/>
          </p:nvSpPr>
          <p:spPr>
            <a:xfrm>
              <a:off x="93702" y="2791940"/>
              <a:ext cx="2587878" cy="353790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/>
            <a:p>
              <a:r>
                <a:rPr lang="en-US" sz="1300" dirty="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rPr>
                <a:t>Utility Engagement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0F7542-254C-DEBE-3A85-9DB3C2C85CBF}"/>
                </a:ext>
              </a:extLst>
            </p:cNvPr>
            <p:cNvSpPr txBox="1"/>
            <p:nvPr/>
          </p:nvSpPr>
          <p:spPr>
            <a:xfrm>
              <a:off x="3545456" y="2745437"/>
              <a:ext cx="1220353" cy="45973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rPr>
                <a:t>Outreach &amp; planning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51EA50-7513-F020-1589-B77C3B479E56}"/>
              </a:ext>
            </a:extLst>
          </p:cNvPr>
          <p:cNvGrpSpPr/>
          <p:nvPr/>
        </p:nvGrpSpPr>
        <p:grpSpPr>
          <a:xfrm>
            <a:off x="167512" y="3088984"/>
            <a:ext cx="10315762" cy="379948"/>
            <a:chOff x="93702" y="3823069"/>
            <a:chExt cx="10315762" cy="4597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DFE898-2A82-AE95-9099-EC5F638615A8}"/>
                </a:ext>
              </a:extLst>
            </p:cNvPr>
            <p:cNvSpPr txBox="1"/>
            <p:nvPr/>
          </p:nvSpPr>
          <p:spPr>
            <a:xfrm>
              <a:off x="6167816" y="3823069"/>
              <a:ext cx="4241648" cy="45973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100" dirty="0"/>
                <a:t>Environmental, building, &amp; electrical permit applications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D78A09-EB40-2129-AF4A-C54B10A6A28D}"/>
                </a:ext>
              </a:extLst>
            </p:cNvPr>
            <p:cNvSpPr txBox="1"/>
            <p:nvPr/>
          </p:nvSpPr>
          <p:spPr>
            <a:xfrm>
              <a:off x="93702" y="3860302"/>
              <a:ext cx="2587878" cy="353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rPr>
                <a:t>Permitting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6F7C91-CBB9-5204-6BDF-2571662C4225}"/>
                </a:ext>
              </a:extLst>
            </p:cNvPr>
            <p:cNvSpPr txBox="1"/>
            <p:nvPr/>
          </p:nvSpPr>
          <p:spPr>
            <a:xfrm>
              <a:off x="3545456" y="3823069"/>
              <a:ext cx="1946647" cy="45973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100" dirty="0"/>
                <a:t>Permitting scope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35087E-F24C-5C4F-076D-A3F3ED069BB2}"/>
              </a:ext>
            </a:extLst>
          </p:cNvPr>
          <p:cNvGrpSpPr/>
          <p:nvPr/>
        </p:nvGrpSpPr>
        <p:grpSpPr>
          <a:xfrm>
            <a:off x="167511" y="3463008"/>
            <a:ext cx="10889737" cy="492443"/>
            <a:chOff x="93701" y="3299235"/>
            <a:chExt cx="10889737" cy="59585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354989-BE9C-2B02-64AE-99FD299E8478}"/>
                </a:ext>
              </a:extLst>
            </p:cNvPr>
            <p:cNvSpPr txBox="1"/>
            <p:nvPr/>
          </p:nvSpPr>
          <p:spPr>
            <a:xfrm>
              <a:off x="4202861" y="3389496"/>
              <a:ext cx="1967985" cy="45973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Contractor engagement  &amp; selection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9E00E3-AE61-9BF8-E6C5-9133AADB502E}"/>
                </a:ext>
              </a:extLst>
            </p:cNvPr>
            <p:cNvSpPr txBox="1"/>
            <p:nvPr/>
          </p:nvSpPr>
          <p:spPr>
            <a:xfrm>
              <a:off x="93701" y="3299235"/>
              <a:ext cx="2894837" cy="595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rgbClr val="328165"/>
                  </a:solidFill>
                  <a:latin typeface="UniversalSans-500" panose="02000000000000000000" pitchFamily="2" charset="0"/>
                </a:rPr>
                <a:t>Construction </a:t>
              </a:r>
            </a:p>
            <a:p>
              <a:r>
                <a:rPr lang="en-US" sz="1300" dirty="0">
                  <a:solidFill>
                    <a:srgbClr val="328165"/>
                  </a:solidFill>
                  <a:latin typeface="UniversalSans-500" panose="02000000000000000000" pitchFamily="2" charset="0"/>
                </a:rPr>
                <a:t>Management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866832-ACEF-7ABB-8B73-DFC2250E226F}"/>
                </a:ext>
              </a:extLst>
            </p:cNvPr>
            <p:cNvSpPr txBox="1"/>
            <p:nvPr/>
          </p:nvSpPr>
          <p:spPr>
            <a:xfrm>
              <a:off x="6167816" y="3389497"/>
              <a:ext cx="1517660" cy="45973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Contracting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19314-EA96-2557-A626-7DB13108C799}"/>
                </a:ext>
              </a:extLst>
            </p:cNvPr>
            <p:cNvSpPr txBox="1"/>
            <p:nvPr/>
          </p:nvSpPr>
          <p:spPr>
            <a:xfrm>
              <a:off x="9032174" y="3389497"/>
              <a:ext cx="1951264" cy="45973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  Construction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69818B-4822-1E1E-CD8D-4CAE88338EA7}"/>
              </a:ext>
            </a:extLst>
          </p:cNvPr>
          <p:cNvGrpSpPr/>
          <p:nvPr/>
        </p:nvGrpSpPr>
        <p:grpSpPr>
          <a:xfrm>
            <a:off x="167512" y="3986229"/>
            <a:ext cx="10889733" cy="379951"/>
            <a:chOff x="93702" y="3823066"/>
            <a:chExt cx="10889733" cy="45974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250258-CEC8-A4D7-6290-537966E4482E}"/>
                </a:ext>
              </a:extLst>
            </p:cNvPr>
            <p:cNvSpPr txBox="1"/>
            <p:nvPr/>
          </p:nvSpPr>
          <p:spPr>
            <a:xfrm>
              <a:off x="3545456" y="3823068"/>
              <a:ext cx="1214323" cy="45973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100" dirty="0"/>
                <a:t>Scope &amp; design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F2346D-AB74-B475-997B-C344B5FE8F1A}"/>
                </a:ext>
              </a:extLst>
            </p:cNvPr>
            <p:cNvSpPr txBox="1"/>
            <p:nvPr/>
          </p:nvSpPr>
          <p:spPr>
            <a:xfrm>
              <a:off x="93702" y="3861073"/>
              <a:ext cx="2587878" cy="353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rPr>
                <a:t>EV Chargers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90DF39-6E04-2B87-CE08-5E3083EA778F}"/>
                </a:ext>
              </a:extLst>
            </p:cNvPr>
            <p:cNvSpPr txBox="1"/>
            <p:nvPr/>
          </p:nvSpPr>
          <p:spPr>
            <a:xfrm>
              <a:off x="9055845" y="3823066"/>
              <a:ext cx="1927590" cy="45973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100" dirty="0"/>
                <a:t>Delivery, installation, &amp; commissioning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4AEF1B-9C8D-138B-B86E-4E0EDBE47239}"/>
                </a:ext>
              </a:extLst>
            </p:cNvPr>
            <p:cNvSpPr txBox="1"/>
            <p:nvPr/>
          </p:nvSpPr>
          <p:spPr>
            <a:xfrm>
              <a:off x="6167816" y="3823068"/>
              <a:ext cx="1214323" cy="45973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100" dirty="0"/>
                <a:t>Charger procurement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58C3A9-B261-43DD-ED93-56D40BBB8776}"/>
              </a:ext>
            </a:extLst>
          </p:cNvPr>
          <p:cNvGrpSpPr/>
          <p:nvPr/>
        </p:nvGrpSpPr>
        <p:grpSpPr>
          <a:xfrm>
            <a:off x="167511" y="4434854"/>
            <a:ext cx="10889733" cy="379948"/>
            <a:chOff x="93702" y="3395311"/>
            <a:chExt cx="9976601" cy="45973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FB11EA-0567-4A68-CF90-479E15D5FD06}"/>
                </a:ext>
              </a:extLst>
            </p:cNvPr>
            <p:cNvSpPr txBox="1"/>
            <p:nvPr/>
          </p:nvSpPr>
          <p:spPr>
            <a:xfrm>
              <a:off x="2745799" y="3395311"/>
              <a:ext cx="7324504" cy="45973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Compliance review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8F43D5-9922-50D1-C95A-149E6E087333}"/>
                </a:ext>
              </a:extLst>
            </p:cNvPr>
            <p:cNvSpPr txBox="1"/>
            <p:nvPr/>
          </p:nvSpPr>
          <p:spPr>
            <a:xfrm>
              <a:off x="93702" y="3438974"/>
              <a:ext cx="2587878" cy="353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rgbClr val="328165"/>
                  </a:solidFill>
                  <a:latin typeface="UniversalSans-500" panose="02000000000000000000" pitchFamily="2" charset="0"/>
                </a:rPr>
                <a:t>Legal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AE89D2-D372-49C2-A5E6-E406C4BA7C2B}"/>
              </a:ext>
            </a:extLst>
          </p:cNvPr>
          <p:cNvGrpSpPr/>
          <p:nvPr/>
        </p:nvGrpSpPr>
        <p:grpSpPr>
          <a:xfrm>
            <a:off x="167512" y="4883476"/>
            <a:ext cx="10889736" cy="379948"/>
            <a:chOff x="93702" y="3823069"/>
            <a:chExt cx="10889736" cy="45973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3E99311-65A1-E705-E076-29FA63B0DE9F}"/>
                </a:ext>
              </a:extLst>
            </p:cNvPr>
            <p:cNvSpPr txBox="1"/>
            <p:nvPr/>
          </p:nvSpPr>
          <p:spPr>
            <a:xfrm>
              <a:off x="2988539" y="3823069"/>
              <a:ext cx="7994899" cy="45973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100" dirty="0"/>
                <a:t>Budget tracking &amp; review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E86853-3F43-6944-FFB3-8BF68D0ED2D5}"/>
                </a:ext>
              </a:extLst>
            </p:cNvPr>
            <p:cNvSpPr txBox="1"/>
            <p:nvPr/>
          </p:nvSpPr>
          <p:spPr>
            <a:xfrm>
              <a:off x="93702" y="3872391"/>
              <a:ext cx="2587878" cy="353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rPr>
                <a:t>Budget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ECC12A2-C75F-F8EB-B094-CC59E0ED7214}"/>
              </a:ext>
            </a:extLst>
          </p:cNvPr>
          <p:cNvSpPr txBox="1"/>
          <p:nvPr/>
        </p:nvSpPr>
        <p:spPr>
          <a:xfrm>
            <a:off x="167512" y="1164246"/>
            <a:ext cx="18829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C4043"/>
                </a:solidFill>
                <a:latin typeface="UniversalSans-500" panose="02000000000000000000" pitchFamily="2" charset="0"/>
              </a:rPr>
              <a:t>Activity </a:t>
            </a:r>
            <a:endParaRPr lang="en-US" sz="2400" b="1" dirty="0">
              <a:solidFill>
                <a:srgbClr val="3C4043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EF3528-A5B6-EC2B-A3FE-AE9F571A020A}"/>
              </a:ext>
            </a:extLst>
          </p:cNvPr>
          <p:cNvGrpSpPr/>
          <p:nvPr/>
        </p:nvGrpSpPr>
        <p:grpSpPr>
          <a:xfrm>
            <a:off x="167512" y="5332098"/>
            <a:ext cx="10889736" cy="379948"/>
            <a:chOff x="93702" y="5685725"/>
            <a:chExt cx="10889736" cy="37994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3154376-F564-3D0F-4889-6CD2CF6907C4}"/>
                </a:ext>
              </a:extLst>
            </p:cNvPr>
            <p:cNvSpPr txBox="1"/>
            <p:nvPr/>
          </p:nvSpPr>
          <p:spPr>
            <a:xfrm>
              <a:off x="2988537" y="5685725"/>
              <a:ext cx="2459140" cy="37994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Scope &amp; procurement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3AA526B-F826-E199-3CCE-D0DD1B4E8B17}"/>
                </a:ext>
              </a:extLst>
            </p:cNvPr>
            <p:cNvSpPr txBox="1"/>
            <p:nvPr/>
          </p:nvSpPr>
          <p:spPr>
            <a:xfrm>
              <a:off x="93702" y="5716455"/>
              <a:ext cx="2587878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rgbClr val="328165"/>
                  </a:solidFill>
                  <a:latin typeface="UniversalSans-500" panose="02000000000000000000" pitchFamily="2" charset="0"/>
                </a:rPr>
                <a:t>Electric Buses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0B4A79-887A-D16E-D25F-11967B28B8E0}"/>
                </a:ext>
              </a:extLst>
            </p:cNvPr>
            <p:cNvSpPr txBox="1"/>
            <p:nvPr/>
          </p:nvSpPr>
          <p:spPr>
            <a:xfrm>
              <a:off x="9734042" y="5685725"/>
              <a:ext cx="1249396" cy="37994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Vehicle Registration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80A05E-8B58-9D27-9AB1-D264D5486582}"/>
              </a:ext>
            </a:extLst>
          </p:cNvPr>
          <p:cNvGrpSpPr/>
          <p:nvPr/>
        </p:nvGrpSpPr>
        <p:grpSpPr>
          <a:xfrm>
            <a:off x="167512" y="5780720"/>
            <a:ext cx="10889735" cy="379948"/>
            <a:chOff x="93702" y="3823069"/>
            <a:chExt cx="10889735" cy="45973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AE6388-AB33-1B31-AE6D-E64B017A0B20}"/>
                </a:ext>
              </a:extLst>
            </p:cNvPr>
            <p:cNvSpPr txBox="1"/>
            <p:nvPr/>
          </p:nvSpPr>
          <p:spPr>
            <a:xfrm>
              <a:off x="9734041" y="3823069"/>
              <a:ext cx="1249396" cy="45973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000" dirty="0"/>
                <a:t>Driver &amp;  mechanic training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D81A12A-E9C3-928A-4037-B7B2FF9C79DD}"/>
                </a:ext>
              </a:extLst>
            </p:cNvPr>
            <p:cNvSpPr txBox="1"/>
            <p:nvPr/>
          </p:nvSpPr>
          <p:spPr>
            <a:xfrm>
              <a:off x="93702" y="3865680"/>
              <a:ext cx="2587878" cy="353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dirty="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rPr>
                <a:t>Training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7C44DD0-497D-8D4D-1A75-15648F41C38C}"/>
                </a:ext>
              </a:extLst>
            </p:cNvPr>
            <p:cNvSpPr txBox="1"/>
            <p:nvPr/>
          </p:nvSpPr>
          <p:spPr>
            <a:xfrm>
              <a:off x="7688169" y="3823069"/>
              <a:ext cx="1072178" cy="45973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sz="1100" dirty="0"/>
                <a:t>Training scope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15D2BE-379C-DBEE-88A0-AF5CC7A92DE0}"/>
              </a:ext>
            </a:extLst>
          </p:cNvPr>
          <p:cNvGrpSpPr/>
          <p:nvPr/>
        </p:nvGrpSpPr>
        <p:grpSpPr>
          <a:xfrm>
            <a:off x="11138624" y="1743117"/>
            <a:ext cx="1012622" cy="4417550"/>
            <a:chOff x="11138624" y="1780818"/>
            <a:chExt cx="1012622" cy="4417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43786B-A70E-E88B-BABA-D04475B1236E}"/>
                </a:ext>
              </a:extLst>
            </p:cNvPr>
            <p:cNvSpPr txBox="1"/>
            <p:nvPr/>
          </p:nvSpPr>
          <p:spPr>
            <a:xfrm>
              <a:off x="11138624" y="1780818"/>
              <a:ext cx="766402" cy="4417550"/>
            </a:xfrm>
            <a:prstGeom prst="roundRect">
              <a:avLst/>
            </a:prstGeom>
            <a:solidFill>
              <a:srgbClr val="FEC92E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00" dirty="0">
                  <a:solidFill>
                    <a:schemeClr val="accent3"/>
                  </a:solidFill>
                  <a:latin typeface="UniversalSans-680" panose="02000000000000000000" pitchFamily="2" charset="0"/>
                </a:rPr>
                <a:t>Ongoing Project Operation</a:t>
              </a: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F6B7226A-8F30-8C42-D604-65B5BBC77EC6}"/>
                </a:ext>
              </a:extLst>
            </p:cNvPr>
            <p:cNvCxnSpPr>
              <a:cxnSpLocks/>
            </p:cNvCxnSpPr>
            <p:nvPr/>
          </p:nvCxnSpPr>
          <p:spPr>
            <a:xfrm>
              <a:off x="11905026" y="3989593"/>
              <a:ext cx="246220" cy="0"/>
            </a:xfrm>
            <a:prstGeom prst="straightConnector1">
              <a:avLst/>
            </a:prstGeom>
            <a:ln w="317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25A7611-42F2-B855-EAAE-2AA386A7E856}"/>
              </a:ext>
            </a:extLst>
          </p:cNvPr>
          <p:cNvSpPr txBox="1"/>
          <p:nvPr/>
        </p:nvSpPr>
        <p:spPr>
          <a:xfrm>
            <a:off x="11138624" y="1188138"/>
            <a:ext cx="766402" cy="379948"/>
          </a:xfrm>
          <a:prstGeom prst="roundRect">
            <a:avLst>
              <a:gd name="adj" fmla="val 50000"/>
            </a:avLst>
          </a:prstGeom>
          <a:solidFill>
            <a:srgbClr val="FEC92E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accent3"/>
                </a:solidFill>
                <a:latin typeface="UniversalSans-680" panose="02000000000000000000" pitchFamily="2" charset="0"/>
              </a:rPr>
              <a:t>Bus Delivery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5B93A-28B6-391A-0DEB-14748CDB1B5C}"/>
              </a:ext>
            </a:extLst>
          </p:cNvPr>
          <p:cNvSpPr txBox="1"/>
          <p:nvPr/>
        </p:nvSpPr>
        <p:spPr>
          <a:xfrm>
            <a:off x="2331411" y="1188138"/>
            <a:ext cx="766402" cy="379948"/>
          </a:xfrm>
          <a:prstGeom prst="roundRect">
            <a:avLst>
              <a:gd name="adj" fmla="val 50000"/>
            </a:avLst>
          </a:prstGeom>
          <a:solidFill>
            <a:srgbClr val="FEC92E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accent3"/>
                </a:solidFill>
                <a:latin typeface="UniversalSans-680" panose="02000000000000000000" pitchFamily="2" charset="0"/>
              </a:rPr>
              <a:t>Kick-off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BD2F13-A771-C486-1822-00E9374BFAFF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>
            <a:off x="3097813" y="1378112"/>
            <a:ext cx="8040811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953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D1A808-9853-33D8-B44C-27FECC403E33}"/>
              </a:ext>
            </a:extLst>
          </p:cNvPr>
          <p:cNvSpPr txBox="1"/>
          <p:nvPr/>
        </p:nvSpPr>
        <p:spPr>
          <a:xfrm>
            <a:off x="330465" y="87273"/>
            <a:ext cx="10166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600" dirty="0">
                <a:solidFill>
                  <a:schemeClr val="accent2"/>
                </a:solidFill>
                <a:latin typeface="UniversalSans-680" panose="02000000000000000000" pitchFamily="2" charset="0"/>
              </a:rPr>
              <a:t>Don’t forget ongoing electric fleet operations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E3969-0115-837D-53BB-B806A8A95D0F}"/>
              </a:ext>
            </a:extLst>
          </p:cNvPr>
          <p:cNvSpPr txBox="1"/>
          <p:nvPr/>
        </p:nvSpPr>
        <p:spPr>
          <a:xfrm>
            <a:off x="330465" y="656537"/>
            <a:ext cx="6769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UniversalSans-500" panose="02000000000000000000" pitchFamily="2" charset="0"/>
              </a:rPr>
              <a:t>There’s a lot involved in keeping the buses on the road.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840DDF-E2B5-3223-5933-BFB2393BCAD4}"/>
              </a:ext>
            </a:extLst>
          </p:cNvPr>
          <p:cNvGrpSpPr/>
          <p:nvPr/>
        </p:nvGrpSpPr>
        <p:grpSpPr>
          <a:xfrm>
            <a:off x="1350694" y="3655798"/>
            <a:ext cx="10322688" cy="379948"/>
            <a:chOff x="1350694" y="3569388"/>
            <a:chExt cx="10322688" cy="3799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A237CCA-0557-807F-317C-6C6DE9A6ED8E}"/>
                </a:ext>
              </a:extLst>
            </p:cNvPr>
            <p:cNvSpPr txBox="1"/>
            <p:nvPr/>
          </p:nvSpPr>
          <p:spPr>
            <a:xfrm>
              <a:off x="3546687" y="3569388"/>
              <a:ext cx="8126695" cy="37994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/>
                <a:t>Charge optimization, energy management, V2G technology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D7C15D-4816-B95F-0219-477BBECFDB8A}"/>
                </a:ext>
              </a:extLst>
            </p:cNvPr>
            <p:cNvSpPr txBox="1"/>
            <p:nvPr/>
          </p:nvSpPr>
          <p:spPr>
            <a:xfrm>
              <a:off x="1350694" y="3605471"/>
              <a:ext cx="3955784" cy="307777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defRPr>
              </a:lvl1pPr>
            </a:lstStyle>
            <a:p>
              <a:r>
                <a:rPr lang="en-US" dirty="0"/>
                <a:t>Managed Charging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DE5173-18B1-3A8E-BB13-CD920C3A9BA1}"/>
              </a:ext>
            </a:extLst>
          </p:cNvPr>
          <p:cNvGrpSpPr/>
          <p:nvPr/>
        </p:nvGrpSpPr>
        <p:grpSpPr>
          <a:xfrm>
            <a:off x="1350694" y="4693963"/>
            <a:ext cx="10322687" cy="379948"/>
            <a:chOff x="1350694" y="4650759"/>
            <a:chExt cx="10322687" cy="37994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2E0188-4697-C7C4-5C80-51069FB59A1A}"/>
                </a:ext>
              </a:extLst>
            </p:cNvPr>
            <p:cNvSpPr txBox="1"/>
            <p:nvPr/>
          </p:nvSpPr>
          <p:spPr>
            <a:xfrm>
              <a:off x="3546687" y="4650759"/>
              <a:ext cx="8126694" cy="37994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dirty="0"/>
                <a:t>Ongoing bumper-to-bumper warranty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DE11FA-EC05-C4DC-ED5B-46E1455A216B}"/>
                </a:ext>
              </a:extLst>
            </p:cNvPr>
            <p:cNvSpPr txBox="1"/>
            <p:nvPr/>
          </p:nvSpPr>
          <p:spPr>
            <a:xfrm>
              <a:off x="1350694" y="4689190"/>
              <a:ext cx="2587878" cy="307777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defRPr>
              </a:lvl1pPr>
            </a:lstStyle>
            <a:p>
              <a:r>
                <a:rPr lang="en-US" dirty="0"/>
                <a:t>Vehicle Maintenance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C6F6C8-4FF6-0D47-41A0-4843F2C3198E}"/>
              </a:ext>
            </a:extLst>
          </p:cNvPr>
          <p:cNvGrpSpPr/>
          <p:nvPr/>
        </p:nvGrpSpPr>
        <p:grpSpPr>
          <a:xfrm>
            <a:off x="1350694" y="4174881"/>
            <a:ext cx="10324997" cy="379947"/>
            <a:chOff x="1350694" y="4110074"/>
            <a:chExt cx="10324997" cy="37994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2AB227-2952-9DCB-3FE1-0054A1888485}"/>
                </a:ext>
              </a:extLst>
            </p:cNvPr>
            <p:cNvSpPr txBox="1"/>
            <p:nvPr/>
          </p:nvSpPr>
          <p:spPr>
            <a:xfrm>
              <a:off x="1350694" y="4148506"/>
              <a:ext cx="2587878" cy="307777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accent2"/>
                  </a:solidFill>
                  <a:latin typeface="UniversalSans-500" panose="02000000000000000000" pitchFamily="2" charset="0"/>
                </a:defRPr>
              </a:lvl1pPr>
            </a:lstStyle>
            <a:p>
              <a:r>
                <a:rPr lang="en-US" dirty="0"/>
                <a:t>Charger Maintenance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0F7542-254C-DEBE-3A85-9DB3C2C85CBF}"/>
                </a:ext>
              </a:extLst>
            </p:cNvPr>
            <p:cNvSpPr txBox="1"/>
            <p:nvPr/>
          </p:nvSpPr>
          <p:spPr>
            <a:xfrm>
              <a:off x="3582095" y="4110074"/>
              <a:ext cx="8093596" cy="379947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rgbClr val="328165"/>
                  </a:solidFill>
                  <a:latin typeface="UniversalSans-680" panose="02000000000000000000" pitchFamily="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Charger software and firmware updates &amp; scheduled maintenance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3B2EC4-355C-66BE-FC5D-91E11345A2FA}"/>
              </a:ext>
            </a:extLst>
          </p:cNvPr>
          <p:cNvGrpSpPr/>
          <p:nvPr/>
        </p:nvGrpSpPr>
        <p:grpSpPr>
          <a:xfrm>
            <a:off x="1350694" y="5213046"/>
            <a:ext cx="10322688" cy="379948"/>
            <a:chOff x="1350694" y="5191445"/>
            <a:chExt cx="10322688" cy="37994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DFE898-2A82-AE95-9099-EC5F638615A8}"/>
                </a:ext>
              </a:extLst>
            </p:cNvPr>
            <p:cNvSpPr txBox="1"/>
            <p:nvPr/>
          </p:nvSpPr>
          <p:spPr>
            <a:xfrm>
              <a:off x="3546687" y="5191445"/>
              <a:ext cx="8126695" cy="37994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rgbClr val="328165"/>
                  </a:solidFill>
                  <a:latin typeface="UniversalSans-680" panose="02000000000000000000" pitchFamily="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Live and historical route data, vehicle telemetry, performance metrics, reporting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D78A09-EB40-2129-AF4A-C54B10A6A28D}"/>
                </a:ext>
              </a:extLst>
            </p:cNvPr>
            <p:cNvSpPr txBox="1"/>
            <p:nvPr/>
          </p:nvSpPr>
          <p:spPr>
            <a:xfrm>
              <a:off x="1350694" y="5222216"/>
              <a:ext cx="2587878" cy="307777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accent2"/>
                  </a:solidFill>
                  <a:latin typeface="UniversalSans-500" panose="02000000000000000000" pitchFamily="2" charset="0"/>
                </a:defRPr>
              </a:lvl1pPr>
            </a:lstStyle>
            <a:p>
              <a:r>
                <a:rPr lang="en-US" dirty="0"/>
                <a:t>Software Access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6C6A36-0750-A016-6522-A83AE02FD008}"/>
              </a:ext>
            </a:extLst>
          </p:cNvPr>
          <p:cNvGrpSpPr/>
          <p:nvPr/>
        </p:nvGrpSpPr>
        <p:grpSpPr>
          <a:xfrm>
            <a:off x="1350693" y="2474360"/>
            <a:ext cx="7780680" cy="523220"/>
            <a:chOff x="1350693" y="2495963"/>
            <a:chExt cx="7780680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354989-BE9C-2B02-64AE-99FD299E8478}"/>
                </a:ext>
              </a:extLst>
            </p:cNvPr>
            <p:cNvSpPr txBox="1"/>
            <p:nvPr/>
          </p:nvSpPr>
          <p:spPr>
            <a:xfrm>
              <a:off x="4245530" y="2570559"/>
              <a:ext cx="1343355" cy="37994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depot  electrification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9E00E3-AE61-9BF8-E6C5-9133AADB502E}"/>
                </a:ext>
              </a:extLst>
            </p:cNvPr>
            <p:cNvSpPr txBox="1"/>
            <p:nvPr/>
          </p:nvSpPr>
          <p:spPr>
            <a:xfrm>
              <a:off x="1350693" y="2495963"/>
              <a:ext cx="2894837" cy="523220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defRPr>
              </a:lvl1pPr>
            </a:lstStyle>
            <a:p>
              <a:r>
                <a:rPr lang="en-US" dirty="0"/>
                <a:t>Phased depot</a:t>
              </a:r>
            </a:p>
            <a:p>
              <a:r>
                <a:rPr lang="en-US" dirty="0"/>
                <a:t>electrification*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57F7BCB-80FF-70FD-976D-7E2345D87588}"/>
                </a:ext>
              </a:extLst>
            </p:cNvPr>
            <p:cNvSpPr txBox="1"/>
            <p:nvPr/>
          </p:nvSpPr>
          <p:spPr>
            <a:xfrm>
              <a:off x="6016774" y="2570559"/>
              <a:ext cx="1343355" cy="37994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dirty="0"/>
                <a:t>3</a:t>
              </a:r>
              <a:r>
                <a:rPr lang="en-US" baseline="30000" dirty="0"/>
                <a:t>rd</a:t>
              </a:r>
              <a:r>
                <a:rPr lang="en-US" dirty="0"/>
                <a:t> depot electrification 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27E0CD4-C6AE-74D5-D247-53D55567F334}"/>
                </a:ext>
              </a:extLst>
            </p:cNvPr>
            <p:cNvSpPr txBox="1"/>
            <p:nvPr/>
          </p:nvSpPr>
          <p:spPr>
            <a:xfrm>
              <a:off x="7788018" y="2570559"/>
              <a:ext cx="1343355" cy="37994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dirty="0"/>
                <a:t>4</a:t>
              </a:r>
              <a:r>
                <a:rPr lang="en-US" baseline="30000" dirty="0"/>
                <a:t>th</a:t>
              </a:r>
              <a:r>
                <a:rPr lang="en-US" dirty="0"/>
                <a:t> depot electrification 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944008-8D33-F8F4-763A-B29B8DBE7EFC}"/>
              </a:ext>
            </a:extLst>
          </p:cNvPr>
          <p:cNvGrpSpPr/>
          <p:nvPr/>
        </p:nvGrpSpPr>
        <p:grpSpPr>
          <a:xfrm>
            <a:off x="1350694" y="5732131"/>
            <a:ext cx="10322688" cy="379948"/>
            <a:chOff x="1350694" y="5732131"/>
            <a:chExt cx="10322688" cy="3799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3E99311-65A1-E705-E076-29FA63B0DE9F}"/>
                </a:ext>
              </a:extLst>
            </p:cNvPr>
            <p:cNvSpPr txBox="1"/>
            <p:nvPr/>
          </p:nvSpPr>
          <p:spPr>
            <a:xfrm>
              <a:off x="3546687" y="5732131"/>
              <a:ext cx="8126695" cy="379948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chemeClr val="accent4">
                      <a:lumMod val="50000"/>
                    </a:schemeClr>
                  </a:solidFill>
                  <a:latin typeface="UniversalSans-680" panose="02000000000000000000" pitchFamily="2" charset="0"/>
                </a:defRPr>
              </a:lvl1pPr>
            </a:lstStyle>
            <a:p>
              <a:r>
                <a:rPr lang="en-US" dirty="0"/>
                <a:t>Budget tracking &amp; review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E86853-3F43-6944-FFB3-8BF68D0ED2D5}"/>
                </a:ext>
              </a:extLst>
            </p:cNvPr>
            <p:cNvSpPr txBox="1"/>
            <p:nvPr/>
          </p:nvSpPr>
          <p:spPr>
            <a:xfrm>
              <a:off x="1350694" y="5772893"/>
              <a:ext cx="2587878" cy="307777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accent4">
                      <a:lumMod val="50000"/>
                    </a:schemeClr>
                  </a:solidFill>
                  <a:latin typeface="UniversalSans-500" panose="02000000000000000000" pitchFamily="2" charset="0"/>
                </a:defRPr>
              </a:lvl1pPr>
            </a:lstStyle>
            <a:p>
              <a:r>
                <a:rPr lang="en-US" dirty="0"/>
                <a:t>Budget Neutrality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ECC12A2-C75F-F8EB-B094-CC59E0ED7214}"/>
              </a:ext>
            </a:extLst>
          </p:cNvPr>
          <p:cNvSpPr txBox="1"/>
          <p:nvPr/>
        </p:nvSpPr>
        <p:spPr>
          <a:xfrm>
            <a:off x="1350695" y="1189647"/>
            <a:ext cx="138188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C4043"/>
                </a:solidFill>
                <a:latin typeface="UniversalSans-500" panose="02000000000000000000" pitchFamily="2" charset="0"/>
              </a:rPr>
              <a:t>Activity </a:t>
            </a:r>
            <a:endParaRPr lang="en-US" sz="2400" b="1" dirty="0">
              <a:solidFill>
                <a:srgbClr val="3C4043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39E94-1E47-DBD8-4D1E-2F378E22E237}"/>
              </a:ext>
            </a:extLst>
          </p:cNvPr>
          <p:cNvGrpSpPr/>
          <p:nvPr/>
        </p:nvGrpSpPr>
        <p:grpSpPr>
          <a:xfrm>
            <a:off x="1350694" y="1812005"/>
            <a:ext cx="8865751" cy="523220"/>
            <a:chOff x="1350694" y="1812005"/>
            <a:chExt cx="8865751" cy="52322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53E767-8E1F-C304-6843-A74E0FE6CFBB}"/>
                </a:ext>
              </a:extLst>
            </p:cNvPr>
            <p:cNvSpPr txBox="1"/>
            <p:nvPr/>
          </p:nvSpPr>
          <p:spPr>
            <a:xfrm>
              <a:off x="5424322" y="1880179"/>
              <a:ext cx="1343355" cy="37994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 2</a:t>
              </a:r>
              <a:r>
                <a:rPr lang="en-US" sz="1200" baseline="300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nd</a:t>
              </a:r>
              <a:r>
                <a:rPr lang="en-US" sz="12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 fleet delivery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2849CC3-8E85-F587-6DA5-39AF84290A61}"/>
                </a:ext>
              </a:extLst>
            </p:cNvPr>
            <p:cNvSpPr txBox="1"/>
            <p:nvPr/>
          </p:nvSpPr>
          <p:spPr>
            <a:xfrm>
              <a:off x="1350694" y="1812005"/>
              <a:ext cx="2296288" cy="523220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Phased fleet </a:t>
              </a:r>
            </a:p>
            <a:p>
              <a:r>
                <a:rPr lang="en-US" sz="1400" dirty="0">
                  <a:solidFill>
                    <a:schemeClr val="accent2"/>
                  </a:solidFill>
                  <a:latin typeface="UniversalSans-500" panose="02000000000000000000" pitchFamily="2" charset="0"/>
                </a:rPr>
                <a:t>delivery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93E79C3-3CB5-1B7A-C04A-1CE97FD4CFD0}"/>
                </a:ext>
              </a:extLst>
            </p:cNvPr>
            <p:cNvSpPr txBox="1"/>
            <p:nvPr/>
          </p:nvSpPr>
          <p:spPr>
            <a:xfrm>
              <a:off x="7148706" y="1880179"/>
              <a:ext cx="1343355" cy="37994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3</a:t>
              </a:r>
              <a:r>
                <a:rPr lang="en-US" sz="1200" baseline="300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rd</a:t>
              </a:r>
              <a:r>
                <a:rPr lang="en-US" sz="12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 fleet delivery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ECB5091-6D86-056F-6A75-133C2871BAB4}"/>
                </a:ext>
              </a:extLst>
            </p:cNvPr>
            <p:cNvSpPr txBox="1"/>
            <p:nvPr/>
          </p:nvSpPr>
          <p:spPr>
            <a:xfrm>
              <a:off x="8873090" y="1880179"/>
              <a:ext cx="1343355" cy="37994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4</a:t>
              </a:r>
              <a:r>
                <a:rPr lang="en-US" sz="1200" baseline="300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th</a:t>
              </a:r>
              <a:r>
                <a:rPr lang="en-US" sz="1200" dirty="0">
                  <a:solidFill>
                    <a:srgbClr val="328165"/>
                  </a:solidFill>
                  <a:latin typeface="UniversalSans-680" panose="02000000000000000000" pitchFamily="2" charset="0"/>
                </a:rPr>
                <a:t> fleet delivery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654CFC-D833-0D13-3A27-761B49A9631D}"/>
              </a:ext>
            </a:extLst>
          </p:cNvPr>
          <p:cNvGrpSpPr/>
          <p:nvPr/>
        </p:nvGrpSpPr>
        <p:grpSpPr>
          <a:xfrm>
            <a:off x="1350694" y="3136715"/>
            <a:ext cx="10322688" cy="379948"/>
            <a:chOff x="1350694" y="3098638"/>
            <a:chExt cx="10322688" cy="37994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630ED21-EB9C-B114-FBFD-B67E2D45BD7D}"/>
                </a:ext>
              </a:extLst>
            </p:cNvPr>
            <p:cNvSpPr txBox="1"/>
            <p:nvPr/>
          </p:nvSpPr>
          <p:spPr>
            <a:xfrm>
              <a:off x="3546687" y="3098638"/>
              <a:ext cx="8126695" cy="379948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spcAft>
                  <a:spcPts val="600"/>
                </a:spcAft>
                <a:defRPr sz="1200">
                  <a:solidFill>
                    <a:srgbClr val="328165"/>
                  </a:solidFill>
                  <a:latin typeface="UniversalSans-680" panose="02000000000000000000" pitchFamily="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10k miles/year included fueling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4892857-8691-D3F4-7903-80F45F634560}"/>
                </a:ext>
              </a:extLst>
            </p:cNvPr>
            <p:cNvSpPr txBox="1"/>
            <p:nvPr/>
          </p:nvSpPr>
          <p:spPr>
            <a:xfrm>
              <a:off x="1350694" y="3129409"/>
              <a:ext cx="2587878" cy="307777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accent2"/>
                  </a:solidFill>
                  <a:latin typeface="UniversalSans-500" panose="02000000000000000000" pitchFamily="2" charset="0"/>
                </a:defRPr>
              </a:lvl1pPr>
            </a:lstStyle>
            <a:p>
              <a:r>
                <a:rPr lang="en-US" dirty="0"/>
                <a:t>Fueling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2CAC75-B1DE-CA6B-1636-9883C0D29761}"/>
              </a:ext>
            </a:extLst>
          </p:cNvPr>
          <p:cNvGrpSpPr/>
          <p:nvPr/>
        </p:nvGrpSpPr>
        <p:grpSpPr>
          <a:xfrm>
            <a:off x="42379" y="1743117"/>
            <a:ext cx="1131734" cy="4417550"/>
            <a:chOff x="10876319" y="1780818"/>
            <a:chExt cx="1069615" cy="44175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A6A2BB-5464-C169-F701-0F849877B0EB}"/>
                </a:ext>
              </a:extLst>
            </p:cNvPr>
            <p:cNvSpPr txBox="1"/>
            <p:nvPr/>
          </p:nvSpPr>
          <p:spPr>
            <a:xfrm>
              <a:off x="11138624" y="1780818"/>
              <a:ext cx="807310" cy="4417550"/>
            </a:xfrm>
            <a:prstGeom prst="roundRect">
              <a:avLst/>
            </a:prstGeom>
            <a:solidFill>
              <a:schemeClr val="accent3"/>
            </a:solidFill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1</a:t>
              </a:r>
              <a:r>
                <a:rPr lang="en-US" sz="900" baseline="300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st</a:t>
              </a:r>
              <a:r>
                <a:rPr lang="en-US" sz="900" dirty="0">
                  <a:solidFill>
                    <a:schemeClr val="bg1"/>
                  </a:solidFill>
                  <a:latin typeface="UniversalSans-680" panose="02000000000000000000" pitchFamily="2" charset="0"/>
                </a:rPr>
                <a:t> depot electrification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77EFFE4-399F-E307-943F-E577EC097835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10876319" y="3989593"/>
              <a:ext cx="262305" cy="0"/>
            </a:xfrm>
            <a:prstGeom prst="straightConnector1">
              <a:avLst/>
            </a:prstGeom>
            <a:solidFill>
              <a:schemeClr val="accent3"/>
            </a:solidFill>
            <a:ln w="31750">
              <a:solidFill>
                <a:schemeClr val="accent3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7BC813-8E8C-6812-8A6C-E078C5F7B5A4}"/>
              </a:ext>
            </a:extLst>
          </p:cNvPr>
          <p:cNvSpPr txBox="1"/>
          <p:nvPr/>
        </p:nvSpPr>
        <p:spPr>
          <a:xfrm>
            <a:off x="1285084" y="6354979"/>
            <a:ext cx="8042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3175" defTabSz="914400"/>
            <a:r>
              <a:rPr lang="en-US" sz="1100" dirty="0">
                <a:latin typeface="UniversalSans-500" panose="02000000000000000000" pitchFamily="2" charset="0"/>
              </a:rPr>
              <a:t>*Additional depot construction or existing depot expansion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95D2C8-5F54-7C0A-6EFA-AC60787B7B3F}"/>
              </a:ext>
            </a:extLst>
          </p:cNvPr>
          <p:cNvSpPr txBox="1"/>
          <p:nvPr/>
        </p:nvSpPr>
        <p:spPr>
          <a:xfrm>
            <a:off x="3546687" y="1188138"/>
            <a:ext cx="1381888" cy="37994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UniversalSans-680" panose="02000000000000000000" pitchFamily="2" charset="0"/>
              </a:rPr>
              <a:t>Contract length or bus useful life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888FCB-9FA7-2E97-DBB7-DC855BD224C8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928575" y="1378112"/>
            <a:ext cx="6600873" cy="0"/>
          </a:xfrm>
          <a:prstGeom prst="straightConnector1">
            <a:avLst/>
          </a:prstGeom>
          <a:ln w="31750">
            <a:solidFill>
              <a:srgbClr val="32816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1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transport, power shovel&#10;&#10;Description automatically generated">
            <a:extLst>
              <a:ext uri="{FF2B5EF4-FFF2-40B4-BE49-F238E27FC236}">
                <a16:creationId xmlns:a16="http://schemas.microsoft.com/office/drawing/2014/main" id="{A821A7D8-814E-D77A-10A2-9EF7B1654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6247" y="1920105"/>
            <a:ext cx="5031600" cy="3773700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6AA885AE-0EF2-0541-4C38-622361F96261}"/>
              </a:ext>
            </a:extLst>
          </p:cNvPr>
          <p:cNvSpPr/>
          <p:nvPr/>
        </p:nvSpPr>
        <p:spPr>
          <a:xfrm>
            <a:off x="470640" y="1429215"/>
            <a:ext cx="2859424" cy="738740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B1DA2-29DC-9D5F-60E7-2A436B84859B}"/>
              </a:ext>
            </a:extLst>
          </p:cNvPr>
          <p:cNvSpPr txBox="1"/>
          <p:nvPr/>
        </p:nvSpPr>
        <p:spPr>
          <a:xfrm>
            <a:off x="553332" y="1450967"/>
            <a:ext cx="269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UniversalSans-680" panose="02000000000000000000" pitchFamily="2" charset="0"/>
              </a:rPr>
              <a:t>MCPS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F1026-A520-715D-5E94-BC207E19DBB1}"/>
              </a:ext>
            </a:extLst>
          </p:cNvPr>
          <p:cNvSpPr txBox="1"/>
          <p:nvPr/>
        </p:nvSpPr>
        <p:spPr>
          <a:xfrm>
            <a:off x="553332" y="1761034"/>
            <a:ext cx="269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niversalSans-500" panose="02000000000000000000" pitchFamily="2" charset="0"/>
              </a:rPr>
              <a:t>Bethesda Depot</a:t>
            </a:r>
          </a:p>
        </p:txBody>
      </p:sp>
      <p:pic>
        <p:nvPicPr>
          <p:cNvPr id="15" name="Picture 14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85FB53-684A-186E-018D-7F51FD864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50316" y="1920104"/>
            <a:ext cx="5031601" cy="3773701"/>
          </a:xfrm>
          <a:prstGeom prst="rect">
            <a:avLst/>
          </a:prstGeom>
          <a:ln w="3175">
            <a:noFill/>
          </a:ln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679676-CF9F-2B6B-1DAA-5C240BC1B0CB}"/>
              </a:ext>
            </a:extLst>
          </p:cNvPr>
          <p:cNvSpPr/>
          <p:nvPr/>
        </p:nvSpPr>
        <p:spPr>
          <a:xfrm>
            <a:off x="470640" y="403474"/>
            <a:ext cx="2228272" cy="691078"/>
          </a:xfrm>
          <a:prstGeom prst="roundRect">
            <a:avLst>
              <a:gd name="adj" fmla="val 911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2"/>
                </a:solidFill>
                <a:latin typeface="UniversalSans-680" panose="02000000000000000000" pitchFamily="2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62469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ighland 2022">
      <a:dk1>
        <a:srgbClr val="000000"/>
      </a:dk1>
      <a:lt1>
        <a:srgbClr val="FFFFFF"/>
      </a:lt1>
      <a:dk2>
        <a:srgbClr val="3C4043"/>
      </a:dk2>
      <a:lt2>
        <a:srgbClr val="F8F9FA"/>
      </a:lt2>
      <a:accent1>
        <a:srgbClr val="3D4042"/>
      </a:accent1>
      <a:accent2>
        <a:srgbClr val="FEC92E"/>
      </a:accent2>
      <a:accent3>
        <a:srgbClr val="338165"/>
      </a:accent3>
      <a:accent4>
        <a:srgbClr val="DDDEDF"/>
      </a:accent4>
      <a:accent5>
        <a:srgbClr val="FEC82E"/>
      </a:accent5>
      <a:accent6>
        <a:srgbClr val="338165"/>
      </a:accent6>
      <a:hlink>
        <a:srgbClr val="1670B2"/>
      </a:hlink>
      <a:folHlink>
        <a:srgbClr val="149AF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dirty="0" smtClean="0">
            <a:latin typeface="UniversalSans-500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ighland Powerpoint Template" id="{9F3E8D8B-945B-4288-B4E7-A79F92644B6F}" vid="{70F76688-FD36-44D2-9315-1098A6A512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Highland Powerpoint Template</Template>
  <TotalTime>3977</TotalTime>
  <Words>950</Words>
  <Application>Microsoft Office PowerPoint</Application>
  <PresentationFormat>Widescreen</PresentationFormat>
  <Paragraphs>198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UniversalSans-680</vt:lpstr>
      <vt:lpstr>UniversalSans-500</vt:lpstr>
      <vt:lpstr>Arial</vt:lpstr>
      <vt:lpstr>Office Theme</vt:lpstr>
      <vt:lpstr>GSSA 2022</vt:lpstr>
      <vt:lpstr>PowerPoint Presentation</vt:lpstr>
      <vt:lpstr>More affordable, cleaner student transportation</vt:lpstr>
      <vt:lpstr>10% Savings, Guaranteed</vt:lpstr>
      <vt:lpstr>Health issues associated with diesel buses </vt:lpstr>
      <vt:lpstr>Pediatric Asthma rates in US</vt:lpstr>
      <vt:lpstr>PowerPoint Presentation</vt:lpstr>
      <vt:lpstr>PowerPoint Presentation</vt:lpstr>
      <vt:lpstr>PowerPoint Presentation</vt:lpstr>
      <vt:lpstr>PowerPoint Presentation</vt:lpstr>
      <vt:lpstr>Highland turns 10 buses into 20</vt:lpstr>
      <vt:lpstr>Your drivers.  Your mechanics. Your depot.</vt:lpstr>
      <vt:lpstr>Congratulations!</vt:lpstr>
      <vt:lpstr>Electrification that works  for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2022 Template</dc:title>
  <dc:creator>Alison Mickey</dc:creator>
  <cp:lastModifiedBy>Missy Manzella</cp:lastModifiedBy>
  <cp:revision>14</cp:revision>
  <dcterms:created xsi:type="dcterms:W3CDTF">2022-10-03T20:43:45Z</dcterms:created>
  <dcterms:modified xsi:type="dcterms:W3CDTF">2022-10-18T14:29:48Z</dcterms:modified>
</cp:coreProperties>
</file>