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6" r:id="rId1"/>
  </p:sldMasterIdLst>
  <p:notesMasterIdLst>
    <p:notesMasterId r:id="rId53"/>
  </p:notesMasterIdLst>
  <p:handoutMasterIdLst>
    <p:handoutMasterId r:id="rId54"/>
  </p:handoutMasterIdLst>
  <p:sldIdLst>
    <p:sldId id="256" r:id="rId2"/>
    <p:sldId id="581" r:id="rId3"/>
    <p:sldId id="633" r:id="rId4"/>
    <p:sldId id="638" r:id="rId5"/>
    <p:sldId id="632" r:id="rId6"/>
    <p:sldId id="577" r:id="rId7"/>
    <p:sldId id="634" r:id="rId8"/>
    <p:sldId id="685" r:id="rId9"/>
    <p:sldId id="641" r:id="rId10"/>
    <p:sldId id="599" r:id="rId11"/>
    <p:sldId id="642" r:id="rId12"/>
    <p:sldId id="600" r:id="rId13"/>
    <p:sldId id="643" r:id="rId14"/>
    <p:sldId id="631" r:id="rId15"/>
    <p:sldId id="644" r:id="rId16"/>
    <p:sldId id="552" r:id="rId17"/>
    <p:sldId id="688" r:id="rId18"/>
    <p:sldId id="689" r:id="rId19"/>
    <p:sldId id="687" r:id="rId20"/>
    <p:sldId id="559" r:id="rId21"/>
    <p:sldId id="564" r:id="rId22"/>
    <p:sldId id="656" r:id="rId23"/>
    <p:sldId id="657" r:id="rId24"/>
    <p:sldId id="658" r:id="rId25"/>
    <p:sldId id="659" r:id="rId26"/>
    <p:sldId id="660" r:id="rId27"/>
    <p:sldId id="661" r:id="rId28"/>
    <p:sldId id="662" r:id="rId29"/>
    <p:sldId id="663" r:id="rId30"/>
    <p:sldId id="664" r:id="rId31"/>
    <p:sldId id="665" r:id="rId32"/>
    <p:sldId id="666" r:id="rId33"/>
    <p:sldId id="667" r:id="rId34"/>
    <p:sldId id="668" r:id="rId35"/>
    <p:sldId id="669" r:id="rId36"/>
    <p:sldId id="670" r:id="rId37"/>
    <p:sldId id="671" r:id="rId38"/>
    <p:sldId id="672" r:id="rId39"/>
    <p:sldId id="673" r:id="rId40"/>
    <p:sldId id="674" r:id="rId41"/>
    <p:sldId id="675" r:id="rId42"/>
    <p:sldId id="676" r:id="rId43"/>
    <p:sldId id="677" r:id="rId44"/>
    <p:sldId id="678" r:id="rId45"/>
    <p:sldId id="679" r:id="rId46"/>
    <p:sldId id="680" r:id="rId47"/>
    <p:sldId id="681" r:id="rId48"/>
    <p:sldId id="682" r:id="rId49"/>
    <p:sldId id="683" r:id="rId50"/>
    <p:sldId id="684" r:id="rId51"/>
    <p:sldId id="650" r:id="rId5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242" autoAdjust="0"/>
    <p:restoredTop sz="90929"/>
  </p:normalViewPr>
  <p:slideViewPr>
    <p:cSldViewPr>
      <p:cViewPr>
        <p:scale>
          <a:sx n="100" d="100"/>
          <a:sy n="100" d="100"/>
        </p:scale>
        <p:origin x="171" y="-333"/>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p:cViewPr varScale="1">
        <p:scale>
          <a:sx n="64" d="100"/>
          <a:sy n="64" d="100"/>
        </p:scale>
        <p:origin x="-2630" y="-8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58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spcBef>
                <a:spcPct val="0"/>
              </a:spcBef>
              <a:buFontTx/>
              <a:buNone/>
              <a:defRPr sz="1200" smtClean="0">
                <a:solidFill>
                  <a:schemeClr val="tx2"/>
                </a:solidFill>
                <a:latin typeface="Tahoma" pitchFamily="34" charset="0"/>
              </a:defRPr>
            </a:lvl1pPr>
          </a:lstStyle>
          <a:p>
            <a:pPr>
              <a:defRPr/>
            </a:pPr>
            <a:endParaRPr lang="en-US"/>
          </a:p>
        </p:txBody>
      </p:sp>
      <p:sp>
        <p:nvSpPr>
          <p:cNvPr id="375811"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buFontTx/>
              <a:buNone/>
              <a:defRPr sz="1200" smtClean="0">
                <a:solidFill>
                  <a:schemeClr val="tx2"/>
                </a:solidFill>
                <a:latin typeface="Tahoma" pitchFamily="34" charset="0"/>
              </a:defRPr>
            </a:lvl1pPr>
          </a:lstStyle>
          <a:p>
            <a:pPr>
              <a:defRPr/>
            </a:pPr>
            <a:endParaRPr lang="en-US"/>
          </a:p>
        </p:txBody>
      </p:sp>
      <p:sp>
        <p:nvSpPr>
          <p:cNvPr id="375812"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spcBef>
                <a:spcPct val="0"/>
              </a:spcBef>
              <a:buFontTx/>
              <a:buNone/>
              <a:defRPr sz="1200" smtClean="0">
                <a:solidFill>
                  <a:schemeClr val="tx2"/>
                </a:solidFill>
                <a:latin typeface="Tahoma" pitchFamily="34" charset="0"/>
              </a:defRPr>
            </a:lvl1pPr>
          </a:lstStyle>
          <a:p>
            <a:pPr>
              <a:defRPr/>
            </a:pPr>
            <a:endParaRPr lang="en-US" dirty="0"/>
          </a:p>
        </p:txBody>
      </p:sp>
      <p:sp>
        <p:nvSpPr>
          <p:cNvPr id="375813"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spcBef>
                <a:spcPct val="0"/>
              </a:spcBef>
              <a:buFontTx/>
              <a:buNone/>
              <a:defRPr sz="1200" smtClean="0">
                <a:solidFill>
                  <a:schemeClr val="tx2"/>
                </a:solidFill>
                <a:latin typeface="Tahoma" pitchFamily="34" charset="0"/>
              </a:defRPr>
            </a:lvl1pPr>
          </a:lstStyle>
          <a:p>
            <a:pPr>
              <a:defRPr/>
            </a:pPr>
            <a:endParaRPr lang="en-US" dirty="0"/>
          </a:p>
        </p:txBody>
      </p:sp>
    </p:spTree>
    <p:extLst>
      <p:ext uri="{BB962C8B-B14F-4D97-AF65-F5344CB8AC3E}">
        <p14:creationId xmlns:p14="http://schemas.microsoft.com/office/powerpoint/2010/main" val="16220101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6612" name="Rectangle 20"/>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spcBef>
                <a:spcPct val="0"/>
              </a:spcBef>
              <a:buFontTx/>
              <a:buNone/>
              <a:defRPr sz="1200" smtClean="0">
                <a:solidFill>
                  <a:schemeClr val="tx2"/>
                </a:solidFill>
                <a:latin typeface="Tahoma" pitchFamily="34" charset="0"/>
              </a:defRPr>
            </a:lvl1pPr>
          </a:lstStyle>
          <a:p>
            <a:pPr>
              <a:defRPr/>
            </a:pPr>
            <a:endParaRPr lang="en-US"/>
          </a:p>
        </p:txBody>
      </p:sp>
      <p:sp>
        <p:nvSpPr>
          <p:cNvPr id="16387" name="Rectangle 21"/>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66614" name="Rectangle 22"/>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66615" name="Rectangle 2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buFontTx/>
              <a:buNone/>
              <a:defRPr sz="1200" smtClean="0">
                <a:solidFill>
                  <a:schemeClr val="tx2"/>
                </a:solidFill>
                <a:latin typeface="Tahoma" pitchFamily="34" charset="0"/>
              </a:defRPr>
            </a:lvl1pPr>
          </a:lstStyle>
          <a:p>
            <a:pPr>
              <a:defRPr/>
            </a:pPr>
            <a:endParaRPr lang="en-US"/>
          </a:p>
        </p:txBody>
      </p:sp>
      <p:sp>
        <p:nvSpPr>
          <p:cNvPr id="366616" name="Rectangle 24"/>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spcBef>
                <a:spcPct val="0"/>
              </a:spcBef>
              <a:buFontTx/>
              <a:buNone/>
              <a:defRPr sz="1200" smtClean="0">
                <a:solidFill>
                  <a:schemeClr val="tx2"/>
                </a:solidFill>
                <a:latin typeface="Tahoma" pitchFamily="34" charset="0"/>
              </a:defRPr>
            </a:lvl1pPr>
          </a:lstStyle>
          <a:p>
            <a:pPr>
              <a:defRPr/>
            </a:pPr>
            <a:endParaRPr lang="en-US"/>
          </a:p>
        </p:txBody>
      </p:sp>
      <p:sp>
        <p:nvSpPr>
          <p:cNvPr id="366617" name="Rectangle 25"/>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spcBef>
                <a:spcPct val="0"/>
              </a:spcBef>
              <a:buFontTx/>
              <a:buNone/>
              <a:defRPr sz="1200" smtClean="0">
                <a:solidFill>
                  <a:schemeClr val="tx2"/>
                </a:solidFill>
                <a:latin typeface="Tahoma" pitchFamily="34" charset="0"/>
              </a:defRPr>
            </a:lvl1pPr>
          </a:lstStyle>
          <a:p>
            <a:pPr>
              <a:defRPr/>
            </a:pPr>
            <a:fld id="{D1D6322D-9999-47D2-9A81-AEA0E8317DDE}" type="slidenum">
              <a:rPr lang="en-US"/>
              <a:pPr>
                <a:defRPr/>
              </a:pPr>
              <a:t>‹#›</a:t>
            </a:fld>
            <a:endParaRPr lang="en-US"/>
          </a:p>
        </p:txBody>
      </p:sp>
    </p:spTree>
    <p:extLst>
      <p:ext uri="{BB962C8B-B14F-4D97-AF65-F5344CB8AC3E}">
        <p14:creationId xmlns:p14="http://schemas.microsoft.com/office/powerpoint/2010/main" val="19670819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D1D6322D-9999-47D2-9A81-AEA0E8317DDE}" type="slidenum">
              <a:rPr lang="en-US" smtClean="0"/>
              <a:pPr>
                <a:defRPr/>
              </a:pPr>
              <a:t>1</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25459" y="959313"/>
            <a:ext cx="5760741" cy="2571891"/>
          </a:xfrm>
        </p:spPr>
        <p:txBody>
          <a:bodyPr bIns="0" anchor="b">
            <a:normAutofit/>
          </a:bodyPr>
          <a:lstStyle>
            <a:lvl1pPr algn="l">
              <a:defRPr sz="5400"/>
            </a:lvl1pPr>
          </a:lstStyle>
          <a:p>
            <a:r>
              <a:rPr lang="en-US"/>
              <a:t>Click to edit Master title style</a:t>
            </a:r>
            <a:endParaRPr lang="en-US" dirty="0"/>
          </a:p>
        </p:txBody>
      </p:sp>
      <p:sp>
        <p:nvSpPr>
          <p:cNvPr id="3" name="Subtitle 2"/>
          <p:cNvSpPr>
            <a:spLocks noGrp="1"/>
          </p:cNvSpPr>
          <p:nvPr>
            <p:ph type="subTitle" idx="1"/>
          </p:nvPr>
        </p:nvSpPr>
        <p:spPr>
          <a:xfrm>
            <a:off x="1125459" y="3531205"/>
            <a:ext cx="5760741" cy="977621"/>
          </a:xfrm>
        </p:spPr>
        <p:txBody>
          <a:bodyPr tIns="91440" bIns="91440">
            <a:normAutofit/>
          </a:bodyPr>
          <a:lstStyle>
            <a:lvl1pPr marL="0" indent="0" algn="l">
              <a:buNone/>
              <a:defRPr sz="1600" b="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a:xfrm>
            <a:off x="1125459" y="329308"/>
            <a:ext cx="3392144" cy="309201"/>
          </a:xfrm>
        </p:spPr>
        <p:txBody>
          <a:bodyPr/>
          <a:lstStyle/>
          <a:p>
            <a:pPr>
              <a:defRPr/>
            </a:pPr>
            <a:r>
              <a:rPr lang="en-US" altLang="en-US"/>
              <a:t>WCSD </a:t>
            </a:r>
          </a:p>
        </p:txBody>
      </p:sp>
      <p:sp>
        <p:nvSpPr>
          <p:cNvPr id="6" name="Slide Number Placeholder 5"/>
          <p:cNvSpPr>
            <a:spLocks noGrp="1"/>
          </p:cNvSpPr>
          <p:nvPr>
            <p:ph type="sldNum" sz="quarter" idx="12"/>
          </p:nvPr>
        </p:nvSpPr>
        <p:spPr>
          <a:xfrm>
            <a:off x="6886200" y="131730"/>
            <a:ext cx="802005" cy="503578"/>
          </a:xfrm>
        </p:spPr>
        <p:txBody>
          <a:bodyPr/>
          <a:lstStyle/>
          <a:p>
            <a:pPr>
              <a:defRPr/>
            </a:pPr>
            <a:fld id="{5346AE59-A207-4E8D-B216-E80614C223DE}" type="slidenum">
              <a:rPr lang="en-US" altLang="en-US" smtClean="0"/>
              <a:pPr>
                <a:defRPr/>
              </a:pPr>
              <a:t>‹#›</a:t>
            </a:fld>
            <a:endParaRPr lang="en-US" altLang="en-US"/>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r="42454" b="36435"/>
          <a:stretch/>
        </p:blipFill>
        <p:spPr>
          <a:xfrm>
            <a:off x="1125460" y="643464"/>
            <a:ext cx="6574536" cy="155448"/>
          </a:xfrm>
          <a:prstGeom prst="rect">
            <a:avLst/>
          </a:prstGeom>
          <a:noFill/>
          <a:ln>
            <a:noFill/>
          </a:ln>
        </p:spPr>
      </p:pic>
    </p:spTree>
    <p:extLst>
      <p:ext uri="{BB962C8B-B14F-4D97-AF65-F5344CB8AC3E}">
        <p14:creationId xmlns:p14="http://schemas.microsoft.com/office/powerpoint/2010/main" val="135558962"/>
      </p:ext>
    </p:extLst>
  </p:cSld>
  <p:clrMapOvr>
    <a:masterClrMapping/>
  </p:clrMapOvr>
  <p:transition>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r>
              <a:rPr lang="en-US" altLang="en-US"/>
              <a:t>WCSD </a:t>
            </a:r>
          </a:p>
        </p:txBody>
      </p:sp>
      <p:sp>
        <p:nvSpPr>
          <p:cNvPr id="6" name="Slide Number Placeholder 5"/>
          <p:cNvSpPr>
            <a:spLocks noGrp="1"/>
          </p:cNvSpPr>
          <p:nvPr>
            <p:ph type="sldNum" sz="quarter" idx="12"/>
          </p:nvPr>
        </p:nvSpPr>
        <p:spPr/>
        <p:txBody>
          <a:bodyPr/>
          <a:lstStyle/>
          <a:p>
            <a:pPr>
              <a:defRPr/>
            </a:pPr>
            <a:fld id="{72A04567-2892-4A2C-9C7A-FA0C91AB0BB1}" type="slidenum">
              <a:rPr lang="en-US" altLang="en-US" smtClean="0"/>
              <a:pPr>
                <a:defRPr/>
              </a:pPr>
              <a:t>‹#›</a:t>
            </a:fld>
            <a:endParaRPr lang="en-US" altLang="en-US"/>
          </a:p>
        </p:txBody>
      </p:sp>
      <p:pic>
        <p:nvPicPr>
          <p:cNvPr id="15" name="Picture 14"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r="42454" b="36435"/>
          <a:stretch/>
        </p:blipFill>
        <p:spPr>
          <a:xfrm>
            <a:off x="1125460" y="643464"/>
            <a:ext cx="6574536" cy="155448"/>
          </a:xfrm>
          <a:prstGeom prst="rect">
            <a:avLst/>
          </a:prstGeom>
          <a:noFill/>
          <a:ln>
            <a:noFill/>
          </a:ln>
        </p:spPr>
      </p:pic>
    </p:spTree>
    <p:extLst>
      <p:ext uri="{BB962C8B-B14F-4D97-AF65-F5344CB8AC3E}">
        <p14:creationId xmlns:p14="http://schemas.microsoft.com/office/powerpoint/2010/main" val="2657829371"/>
      </p:ext>
    </p:extLst>
  </p:cSld>
  <p:clrMapOvr>
    <a:masterClrMapping/>
  </p:clrMapOvr>
  <p:transition>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6447" y="796298"/>
            <a:ext cx="1103027" cy="4662565"/>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111910" y="796298"/>
            <a:ext cx="5301095" cy="46625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r>
              <a:rPr lang="en-US" altLang="en-US"/>
              <a:t>WCSD </a:t>
            </a:r>
          </a:p>
        </p:txBody>
      </p:sp>
      <p:sp>
        <p:nvSpPr>
          <p:cNvPr id="6" name="Slide Number Placeholder 5"/>
          <p:cNvSpPr>
            <a:spLocks noGrp="1"/>
          </p:cNvSpPr>
          <p:nvPr>
            <p:ph type="sldNum" sz="quarter" idx="12"/>
          </p:nvPr>
        </p:nvSpPr>
        <p:spPr/>
        <p:txBody>
          <a:bodyPr/>
          <a:lstStyle/>
          <a:p>
            <a:pPr>
              <a:defRPr/>
            </a:pPr>
            <a:fld id="{34224742-E761-4545-8FDB-13C78FCFBDD3}" type="slidenum">
              <a:rPr lang="en-US" altLang="en-US" smtClean="0"/>
              <a:pPr>
                <a:defRPr/>
              </a:pPr>
              <a:t>‹#›</a:t>
            </a:fld>
            <a:endParaRPr lang="en-US" altLang="en-US"/>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r="59215" b="36435"/>
          <a:stretch/>
        </p:blipFill>
        <p:spPr>
          <a:xfrm rot="5400000">
            <a:off x="5605390" y="3050294"/>
            <a:ext cx="4663440" cy="155448"/>
          </a:xfrm>
          <a:prstGeom prst="rect">
            <a:avLst/>
          </a:prstGeom>
          <a:noFill/>
          <a:ln>
            <a:noFill/>
          </a:ln>
        </p:spPr>
      </p:pic>
    </p:spTree>
    <p:extLst>
      <p:ext uri="{BB962C8B-B14F-4D97-AF65-F5344CB8AC3E}">
        <p14:creationId xmlns:p14="http://schemas.microsoft.com/office/powerpoint/2010/main" val="3667130984"/>
      </p:ext>
    </p:extLst>
  </p:cSld>
  <p:clrMapOvr>
    <a:masterClrMapping/>
  </p:clrMapOvr>
  <p:transition>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r>
              <a:rPr lang="en-US" altLang="en-US"/>
              <a:t>WCSD </a:t>
            </a:r>
          </a:p>
        </p:txBody>
      </p:sp>
      <p:sp>
        <p:nvSpPr>
          <p:cNvPr id="6" name="Slide Number Placeholder 5"/>
          <p:cNvSpPr>
            <a:spLocks noGrp="1"/>
          </p:cNvSpPr>
          <p:nvPr>
            <p:ph type="sldNum" sz="quarter" idx="12"/>
          </p:nvPr>
        </p:nvSpPr>
        <p:spPr/>
        <p:txBody>
          <a:bodyPr/>
          <a:lstStyle/>
          <a:p>
            <a:pPr>
              <a:defRPr/>
            </a:pPr>
            <a:fld id="{A01598D7-DEE2-4BDE-A106-D65B56BF9846}" type="slidenum">
              <a:rPr lang="en-US" altLang="en-US" smtClean="0"/>
              <a:pPr>
                <a:defRPr/>
              </a:pPr>
              <a:t>‹#›</a:t>
            </a:fld>
            <a:endParaRPr lang="en-US" altLang="en-US"/>
          </a:p>
        </p:txBody>
      </p:sp>
      <p:pic>
        <p:nvPicPr>
          <p:cNvPr id="15" name="Picture 14"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r="42454" b="36435"/>
          <a:stretch/>
        </p:blipFill>
        <p:spPr>
          <a:xfrm>
            <a:off x="1125460" y="643464"/>
            <a:ext cx="6574536" cy="155448"/>
          </a:xfrm>
          <a:prstGeom prst="rect">
            <a:avLst/>
          </a:prstGeom>
          <a:noFill/>
          <a:ln>
            <a:noFill/>
          </a:ln>
        </p:spPr>
      </p:pic>
    </p:spTree>
    <p:extLst>
      <p:ext uri="{BB962C8B-B14F-4D97-AF65-F5344CB8AC3E}">
        <p14:creationId xmlns:p14="http://schemas.microsoft.com/office/powerpoint/2010/main" val="3419204854"/>
      </p:ext>
    </p:extLst>
  </p:cSld>
  <p:clrMapOvr>
    <a:masterClrMapping/>
  </p:clrMapOvr>
  <p:transition>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25459" y="1756130"/>
            <a:ext cx="5764142" cy="2050066"/>
          </a:xfrm>
        </p:spPr>
        <p:txBody>
          <a:bodyPr anchor="b">
            <a:normAutofit/>
          </a:bodyPr>
          <a:lstStyle>
            <a:lvl1pPr algn="l">
              <a:defRPr sz="3200"/>
            </a:lvl1pPr>
          </a:lstStyle>
          <a:p>
            <a:r>
              <a:rPr lang="en-US"/>
              <a:t>Click to edit Master title style</a:t>
            </a:r>
            <a:endParaRPr lang="en-US" dirty="0"/>
          </a:p>
        </p:txBody>
      </p:sp>
      <p:sp>
        <p:nvSpPr>
          <p:cNvPr id="3" name="Text Placeholder 2"/>
          <p:cNvSpPr>
            <a:spLocks noGrp="1"/>
          </p:cNvSpPr>
          <p:nvPr>
            <p:ph type="body" idx="1"/>
          </p:nvPr>
        </p:nvSpPr>
        <p:spPr>
          <a:xfrm>
            <a:off x="1125460" y="3806196"/>
            <a:ext cx="5764142" cy="1012929"/>
          </a:xfrm>
        </p:spPr>
        <p:txBody>
          <a:bodyPr tIns="91440">
            <a:normAutofit/>
          </a:bodyPr>
          <a:lstStyle>
            <a:lvl1pPr marL="0" indent="0" algn="l">
              <a:buNone/>
              <a:defRPr sz="20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r>
              <a:rPr lang="en-US" altLang="en-US"/>
              <a:t>WCSD </a:t>
            </a:r>
          </a:p>
        </p:txBody>
      </p:sp>
      <p:sp>
        <p:nvSpPr>
          <p:cNvPr id="6" name="Slide Number Placeholder 5"/>
          <p:cNvSpPr>
            <a:spLocks noGrp="1"/>
          </p:cNvSpPr>
          <p:nvPr>
            <p:ph type="sldNum" sz="quarter" idx="12"/>
          </p:nvPr>
        </p:nvSpPr>
        <p:spPr/>
        <p:txBody>
          <a:bodyPr/>
          <a:lstStyle/>
          <a:p>
            <a:pPr>
              <a:defRPr/>
            </a:pPr>
            <a:fld id="{92C99FBB-F226-4254-9BBA-1AF4457BBC50}" type="slidenum">
              <a:rPr lang="en-US" altLang="en-US" smtClean="0"/>
              <a:pPr>
                <a:defRPr/>
              </a:pPr>
              <a:t>‹#›</a:t>
            </a:fld>
            <a:endParaRPr lang="en-US" altLang="en-US"/>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r="42454" b="36435"/>
          <a:stretch/>
        </p:blipFill>
        <p:spPr>
          <a:xfrm>
            <a:off x="1125460" y="643464"/>
            <a:ext cx="6574536" cy="155448"/>
          </a:xfrm>
          <a:prstGeom prst="rect">
            <a:avLst/>
          </a:prstGeom>
          <a:noFill/>
          <a:ln>
            <a:noFill/>
          </a:ln>
        </p:spPr>
      </p:pic>
    </p:spTree>
    <p:extLst>
      <p:ext uri="{BB962C8B-B14F-4D97-AF65-F5344CB8AC3E}">
        <p14:creationId xmlns:p14="http://schemas.microsoft.com/office/powerpoint/2010/main" val="596805600"/>
      </p:ext>
    </p:extLst>
  </p:cSld>
  <p:clrMapOvr>
    <a:masterClrMapping/>
  </p:clrMapOvr>
  <p:transition>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25459" y="959314"/>
            <a:ext cx="6564015" cy="104411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125459" y="2172548"/>
            <a:ext cx="3125871" cy="32789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63822" y="2172548"/>
            <a:ext cx="3125652" cy="3278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r>
              <a:rPr lang="en-US" altLang="en-US"/>
              <a:t>WCSD </a:t>
            </a:r>
          </a:p>
        </p:txBody>
      </p:sp>
      <p:sp>
        <p:nvSpPr>
          <p:cNvPr id="7" name="Slide Number Placeholder 6"/>
          <p:cNvSpPr>
            <a:spLocks noGrp="1"/>
          </p:cNvSpPr>
          <p:nvPr>
            <p:ph type="sldNum" sz="quarter" idx="12"/>
          </p:nvPr>
        </p:nvSpPr>
        <p:spPr/>
        <p:txBody>
          <a:bodyPr/>
          <a:lstStyle/>
          <a:p>
            <a:pPr>
              <a:defRPr/>
            </a:pPr>
            <a:fld id="{E92ED6E3-144A-49D5-A527-0CB954185A86}" type="slidenum">
              <a:rPr lang="en-US" altLang="en-US" smtClean="0"/>
              <a:pPr>
                <a:defRPr/>
              </a:pPr>
              <a:t>‹#›</a:t>
            </a:fld>
            <a:endParaRPr lang="en-US" altLang="en-US"/>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r="42454" b="36435"/>
          <a:stretch/>
        </p:blipFill>
        <p:spPr>
          <a:xfrm>
            <a:off x="1125460" y="643464"/>
            <a:ext cx="6574536" cy="155448"/>
          </a:xfrm>
          <a:prstGeom prst="rect">
            <a:avLst/>
          </a:prstGeom>
          <a:noFill/>
          <a:ln>
            <a:noFill/>
          </a:ln>
        </p:spPr>
      </p:pic>
    </p:spTree>
    <p:extLst>
      <p:ext uri="{BB962C8B-B14F-4D97-AF65-F5344CB8AC3E}">
        <p14:creationId xmlns:p14="http://schemas.microsoft.com/office/powerpoint/2010/main" val="914324180"/>
      </p:ext>
    </p:extLst>
  </p:cSld>
  <p:clrMapOvr>
    <a:masterClrMapping/>
  </p:clrMapOvr>
  <p:transition>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28652" y="959903"/>
            <a:ext cx="6571344" cy="10446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18131" y="2169094"/>
            <a:ext cx="3125766" cy="801943"/>
          </a:xfrm>
        </p:spPr>
        <p:txBody>
          <a:bodyPr anchor="b">
            <a:normAutofit/>
          </a:bodyPr>
          <a:lstStyle>
            <a:lvl1pPr marL="0" indent="0">
              <a:lnSpc>
                <a:spcPct val="100000"/>
              </a:lnSpc>
              <a:buNone/>
              <a:defRPr sz="2200" b="0" cap="none"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118131" y="2973815"/>
            <a:ext cx="3125766" cy="2491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63822" y="2172548"/>
            <a:ext cx="3125652" cy="802237"/>
          </a:xfrm>
        </p:spPr>
        <p:txBody>
          <a:bodyPr anchor="b">
            <a:normAutofit/>
          </a:bodyPr>
          <a:lstStyle>
            <a:lvl1pPr marL="0" indent="0">
              <a:lnSpc>
                <a:spcPct val="100000"/>
              </a:lnSpc>
              <a:buNone/>
              <a:defRPr sz="2200" b="0" cap="none"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563822" y="2971035"/>
            <a:ext cx="3125652" cy="24849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r>
              <a:rPr lang="en-US" altLang="en-US"/>
              <a:t>WCSD </a:t>
            </a:r>
          </a:p>
        </p:txBody>
      </p:sp>
      <p:sp>
        <p:nvSpPr>
          <p:cNvPr id="9" name="Slide Number Placeholder 8"/>
          <p:cNvSpPr>
            <a:spLocks noGrp="1"/>
          </p:cNvSpPr>
          <p:nvPr>
            <p:ph type="sldNum" sz="quarter" idx="12"/>
          </p:nvPr>
        </p:nvSpPr>
        <p:spPr/>
        <p:txBody>
          <a:bodyPr/>
          <a:lstStyle/>
          <a:p>
            <a:pPr>
              <a:defRPr/>
            </a:pPr>
            <a:fld id="{51B465D7-7568-45D3-A742-1144F4A061E6}" type="slidenum">
              <a:rPr lang="en-US" altLang="en-US" smtClean="0"/>
              <a:pPr>
                <a:defRPr/>
              </a:pPr>
              <a:t>‹#›</a:t>
            </a:fld>
            <a:endParaRPr lang="en-US" altLang="en-US"/>
          </a:p>
        </p:txBody>
      </p:sp>
      <p:pic>
        <p:nvPicPr>
          <p:cNvPr id="18" name="Picture 17"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r="42454" b="36435"/>
          <a:stretch/>
        </p:blipFill>
        <p:spPr>
          <a:xfrm>
            <a:off x="1125460" y="643464"/>
            <a:ext cx="6574536" cy="155448"/>
          </a:xfrm>
          <a:prstGeom prst="rect">
            <a:avLst/>
          </a:prstGeom>
          <a:noFill/>
          <a:ln>
            <a:noFill/>
          </a:ln>
        </p:spPr>
      </p:pic>
    </p:spTree>
    <p:extLst>
      <p:ext uri="{BB962C8B-B14F-4D97-AF65-F5344CB8AC3E}">
        <p14:creationId xmlns:p14="http://schemas.microsoft.com/office/powerpoint/2010/main" val="2838231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r>
              <a:rPr lang="en-US" altLang="en-US"/>
              <a:t>WCSD </a:t>
            </a:r>
          </a:p>
        </p:txBody>
      </p:sp>
      <p:sp>
        <p:nvSpPr>
          <p:cNvPr id="5" name="Slide Number Placeholder 4"/>
          <p:cNvSpPr>
            <a:spLocks noGrp="1"/>
          </p:cNvSpPr>
          <p:nvPr>
            <p:ph type="sldNum" sz="quarter" idx="12"/>
          </p:nvPr>
        </p:nvSpPr>
        <p:spPr/>
        <p:txBody>
          <a:bodyPr/>
          <a:lstStyle/>
          <a:p>
            <a:pPr>
              <a:defRPr/>
            </a:pPr>
            <a:fld id="{391CD331-C8B7-4EB1-AFE9-BC61FEE04A70}" type="slidenum">
              <a:rPr lang="en-US" altLang="en-US" smtClean="0"/>
              <a:pPr>
                <a:defRPr/>
              </a:pPr>
              <a:t>‹#›</a:t>
            </a:fld>
            <a:endParaRPr lang="en-US" altLang="en-US"/>
          </a:p>
        </p:txBody>
      </p:sp>
      <p:pic>
        <p:nvPicPr>
          <p:cNvPr id="14" name="Picture 13"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r="42454" b="36435"/>
          <a:stretch/>
        </p:blipFill>
        <p:spPr>
          <a:xfrm>
            <a:off x="1125460" y="643464"/>
            <a:ext cx="6574536" cy="155448"/>
          </a:xfrm>
          <a:prstGeom prst="rect">
            <a:avLst/>
          </a:prstGeom>
          <a:noFill/>
          <a:ln>
            <a:noFill/>
          </a:ln>
        </p:spPr>
      </p:pic>
    </p:spTree>
    <p:extLst>
      <p:ext uri="{BB962C8B-B14F-4D97-AF65-F5344CB8AC3E}">
        <p14:creationId xmlns:p14="http://schemas.microsoft.com/office/powerpoint/2010/main" val="2378922462"/>
      </p:ext>
    </p:extLst>
  </p:cSld>
  <p:clrMapOvr>
    <a:masterClrMapping/>
  </p:clrMapOvr>
  <p:transition>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en-US"/>
          </a:p>
        </p:txBody>
      </p:sp>
      <p:sp>
        <p:nvSpPr>
          <p:cNvPr id="3" name="Footer Placeholder 2"/>
          <p:cNvSpPr>
            <a:spLocks noGrp="1"/>
          </p:cNvSpPr>
          <p:nvPr>
            <p:ph type="ftr" sz="quarter" idx="11"/>
          </p:nvPr>
        </p:nvSpPr>
        <p:spPr/>
        <p:txBody>
          <a:bodyPr/>
          <a:lstStyle/>
          <a:p>
            <a:pPr>
              <a:defRPr/>
            </a:pPr>
            <a:r>
              <a:rPr lang="en-US" altLang="en-US"/>
              <a:t>WCSD </a:t>
            </a:r>
          </a:p>
        </p:txBody>
      </p:sp>
      <p:sp>
        <p:nvSpPr>
          <p:cNvPr id="4" name="Slide Number Placeholder 3"/>
          <p:cNvSpPr>
            <a:spLocks noGrp="1"/>
          </p:cNvSpPr>
          <p:nvPr>
            <p:ph type="sldNum" sz="quarter" idx="12"/>
          </p:nvPr>
        </p:nvSpPr>
        <p:spPr/>
        <p:txBody>
          <a:bodyPr/>
          <a:lstStyle/>
          <a:p>
            <a:pPr>
              <a:defRPr/>
            </a:pPr>
            <a:fld id="{E845793F-989D-4844-85C1-E0BA23E8B2C9}" type="slidenum">
              <a:rPr lang="en-US" altLang="en-US" smtClean="0"/>
              <a:pPr>
                <a:defRPr/>
              </a:pPr>
              <a:t>‹#›</a:t>
            </a:fld>
            <a:endParaRPr lang="en-US" altLang="en-US"/>
          </a:p>
        </p:txBody>
      </p:sp>
    </p:spTree>
    <p:extLst>
      <p:ext uri="{BB962C8B-B14F-4D97-AF65-F5344CB8AC3E}">
        <p14:creationId xmlns:p14="http://schemas.microsoft.com/office/powerpoint/2010/main" val="1762929771"/>
      </p:ext>
    </p:extLst>
  </p:cSld>
  <p:clrMapOvr>
    <a:masterClrMapping/>
  </p:clrMapOvr>
  <p:transition>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4041" y="959313"/>
            <a:ext cx="2425950" cy="2242051"/>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3859877" y="960890"/>
            <a:ext cx="3828178" cy="449691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4041" y="3205492"/>
            <a:ext cx="2427369"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r>
              <a:rPr lang="en-US" altLang="en-US"/>
              <a:t>WCSD </a:t>
            </a:r>
          </a:p>
        </p:txBody>
      </p:sp>
      <p:sp>
        <p:nvSpPr>
          <p:cNvPr id="7" name="Slide Number Placeholder 6"/>
          <p:cNvSpPr>
            <a:spLocks noGrp="1"/>
          </p:cNvSpPr>
          <p:nvPr>
            <p:ph type="sldNum" sz="quarter" idx="12"/>
          </p:nvPr>
        </p:nvSpPr>
        <p:spPr/>
        <p:txBody>
          <a:bodyPr/>
          <a:lstStyle/>
          <a:p>
            <a:pPr>
              <a:defRPr/>
            </a:pPr>
            <a:fld id="{B039EAC3-2A35-4D61-9884-8A9E01D8F751}" type="slidenum">
              <a:rPr lang="en-US" altLang="en-US" smtClean="0"/>
              <a:pPr>
                <a:defRPr/>
              </a:pPr>
              <a:t>‹#›</a:t>
            </a:fld>
            <a:endParaRPr lang="en-US" altLang="en-US"/>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r="42454" b="36435"/>
          <a:stretch/>
        </p:blipFill>
        <p:spPr>
          <a:xfrm>
            <a:off x="1125460" y="643464"/>
            <a:ext cx="6574536" cy="155448"/>
          </a:xfrm>
          <a:prstGeom prst="rect">
            <a:avLst/>
          </a:prstGeom>
          <a:noFill/>
          <a:ln>
            <a:noFill/>
          </a:ln>
        </p:spPr>
      </p:pic>
    </p:spTree>
    <p:extLst>
      <p:ext uri="{BB962C8B-B14F-4D97-AF65-F5344CB8AC3E}">
        <p14:creationId xmlns:p14="http://schemas.microsoft.com/office/powerpoint/2010/main" val="555686643"/>
      </p:ext>
    </p:extLst>
  </p:cSld>
  <p:clrMapOvr>
    <a:masterClrMapping/>
  </p:clrMapOvr>
  <p:transition>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4996501" y="482171"/>
            <a:ext cx="3511387" cy="5149101"/>
            <a:chOff x="4996501" y="482171"/>
            <a:chExt cx="3511387" cy="5149101"/>
          </a:xfrm>
        </p:grpSpPr>
        <p:sp>
          <p:nvSpPr>
            <p:cNvPr id="14" name="Rectangle 13"/>
            <p:cNvSpPr/>
            <p:nvPr/>
          </p:nvSpPr>
          <p:spPr>
            <a:xfrm>
              <a:off x="4996501" y="482171"/>
              <a:ext cx="3511387" cy="5149101"/>
            </a:xfrm>
            <a:prstGeom prst="rect">
              <a:avLst/>
            </a:prstGeom>
            <a:gradFill>
              <a:gsLst>
                <a:gs pos="0">
                  <a:schemeClr val="tx1">
                    <a:lumMod val="85000"/>
                    <a:lumOff val="15000"/>
                  </a:schemeClr>
                </a:gs>
                <a:gs pos="100000">
                  <a:schemeClr val="tx1">
                    <a:lumMod val="95000"/>
                    <a:lumOff val="5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5312152" y="812506"/>
              <a:ext cx="2883013" cy="4479361"/>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132077" y="1129512"/>
            <a:ext cx="3386166" cy="1918487"/>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131420" y="3057166"/>
            <a:ext cx="3390817" cy="2092568"/>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1124592" y="5469857"/>
            <a:ext cx="3393977" cy="320123"/>
          </a:xfrm>
        </p:spPr>
        <p:txBody>
          <a:bodyPr/>
          <a:lstStyle>
            <a:lvl1pPr algn="l">
              <a:defRPr/>
            </a:lvl1pPr>
          </a:lstStyle>
          <a:p>
            <a:pPr>
              <a:defRPr/>
            </a:pPr>
            <a:endParaRPr lang="en-US" altLang="en-US"/>
          </a:p>
        </p:txBody>
      </p:sp>
      <p:sp>
        <p:nvSpPr>
          <p:cNvPr id="6" name="Footer Placeholder 5"/>
          <p:cNvSpPr>
            <a:spLocks noGrp="1"/>
          </p:cNvSpPr>
          <p:nvPr>
            <p:ph type="ftr" sz="quarter" idx="11"/>
          </p:nvPr>
        </p:nvSpPr>
        <p:spPr>
          <a:xfrm>
            <a:off x="1125459" y="318641"/>
            <a:ext cx="2601032" cy="320931"/>
          </a:xfrm>
        </p:spPr>
        <p:txBody>
          <a:bodyPr/>
          <a:lstStyle/>
          <a:p>
            <a:r>
              <a:rPr lang="en-US" smtClean="0"/>
              <a:t>WCSD </a:t>
            </a:r>
            <a:endParaRPr lang="en-US" dirty="0"/>
          </a:p>
        </p:txBody>
      </p:sp>
      <p:sp>
        <p:nvSpPr>
          <p:cNvPr id="7" name="Slide Number Placeholder 6"/>
          <p:cNvSpPr>
            <a:spLocks noGrp="1"/>
          </p:cNvSpPr>
          <p:nvPr>
            <p:ph type="sldNum" sz="quarter" idx="12"/>
          </p:nvPr>
        </p:nvSpPr>
        <p:spPr>
          <a:xfrm>
            <a:off x="3726491" y="131730"/>
            <a:ext cx="795746" cy="503578"/>
          </a:xfrm>
        </p:spPr>
        <p:txBody>
          <a:bodyPr/>
          <a:lstStyle/>
          <a:p>
            <a:pPr>
              <a:defRPr/>
            </a:pPr>
            <a:fld id="{2E17E388-AEDE-412C-96A4-4BD157C47F19}" type="slidenum">
              <a:rPr lang="en-US" altLang="en-US" smtClean="0"/>
              <a:pPr>
                <a:defRPr/>
              </a:pPr>
              <a:t>‹#›</a:t>
            </a:fld>
            <a:endParaRPr lang="en-US" altLang="en-US"/>
          </a:p>
        </p:txBody>
      </p:sp>
      <p:pic>
        <p:nvPicPr>
          <p:cNvPr id="22" name="Picture 21"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r="70363" b="36435"/>
          <a:stretch/>
        </p:blipFill>
        <p:spPr>
          <a:xfrm>
            <a:off x="1125460" y="643464"/>
            <a:ext cx="3392424" cy="155448"/>
          </a:xfrm>
          <a:prstGeom prst="rect">
            <a:avLst/>
          </a:prstGeom>
          <a:noFill/>
          <a:ln>
            <a:noFill/>
          </a:ln>
        </p:spPr>
      </p:pic>
    </p:spTree>
    <p:extLst>
      <p:ext uri="{BB962C8B-B14F-4D97-AF65-F5344CB8AC3E}">
        <p14:creationId xmlns:p14="http://schemas.microsoft.com/office/powerpoint/2010/main" val="694351540"/>
      </p:ext>
    </p:extLst>
  </p:cSld>
  <p:clrMapOvr>
    <a:masterClrMapping/>
  </p:clrMapOvr>
  <p:transition>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a:xfrm>
            <a:off x="0" y="6119854"/>
            <a:ext cx="9144000" cy="742950"/>
          </a:xfrm>
          <a:prstGeom prst="rect">
            <a:avLst/>
          </a:prstGeom>
        </p:spPr>
      </p:pic>
      <p:sp>
        <p:nvSpPr>
          <p:cNvPr id="12" name="Rectangle 11"/>
          <p:cNvSpPr/>
          <p:nvPr/>
        </p:nvSpPr>
        <p:spPr>
          <a:xfrm>
            <a:off x="0" y="468769"/>
            <a:ext cx="9144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p:cNvCxnSpPr/>
          <p:nvPr/>
        </p:nvCxnSpPr>
        <p:spPr>
          <a:xfrm>
            <a:off x="0" y="6121005"/>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128684" y="956172"/>
            <a:ext cx="6571343"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128684" y="2167385"/>
            <a:ext cx="6571343" cy="328863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21309" y="330371"/>
            <a:ext cx="2368292" cy="304938"/>
          </a:xfrm>
          <a:prstGeom prst="rect">
            <a:avLst/>
          </a:prstGeom>
        </p:spPr>
        <p:txBody>
          <a:bodyPr vert="horz" lIns="91440" tIns="45720" rIns="91440" bIns="45720" rtlCol="0" anchor="ctr"/>
          <a:lstStyle>
            <a:lvl1pPr algn="r">
              <a:defRPr sz="1000">
                <a:solidFill>
                  <a:schemeClr val="tx1">
                    <a:tint val="75000"/>
                  </a:schemeClr>
                </a:solidFill>
              </a:defRPr>
            </a:lvl1pPr>
          </a:lstStyle>
          <a:p>
            <a:pPr>
              <a:defRPr/>
            </a:pPr>
            <a:endParaRPr lang="en-US" altLang="en-US"/>
          </a:p>
        </p:txBody>
      </p:sp>
      <p:sp>
        <p:nvSpPr>
          <p:cNvPr id="5" name="Footer Placeholder 4"/>
          <p:cNvSpPr>
            <a:spLocks noGrp="1"/>
          </p:cNvSpPr>
          <p:nvPr>
            <p:ph type="ftr" sz="quarter" idx="3"/>
          </p:nvPr>
        </p:nvSpPr>
        <p:spPr>
          <a:xfrm>
            <a:off x="1128684" y="329308"/>
            <a:ext cx="3388498" cy="309201"/>
          </a:xfrm>
          <a:prstGeom prst="rect">
            <a:avLst/>
          </a:prstGeom>
        </p:spPr>
        <p:txBody>
          <a:bodyPr vert="horz" lIns="91440" tIns="45720" rIns="91440" bIns="45720" rtlCol="0" anchor="ctr"/>
          <a:lstStyle>
            <a:lvl1pPr algn="l">
              <a:defRPr sz="1000">
                <a:solidFill>
                  <a:schemeClr val="tx1">
                    <a:tint val="75000"/>
                  </a:schemeClr>
                </a:solidFill>
              </a:defRPr>
            </a:lvl1pPr>
          </a:lstStyle>
          <a:p>
            <a:pPr>
              <a:defRPr/>
            </a:pPr>
            <a:r>
              <a:rPr lang="en-US" altLang="en-US"/>
              <a:t>WCSD </a:t>
            </a:r>
          </a:p>
        </p:txBody>
      </p:sp>
      <p:sp>
        <p:nvSpPr>
          <p:cNvPr id="6" name="Slide Number Placeholder 5"/>
          <p:cNvSpPr>
            <a:spLocks noGrp="1"/>
          </p:cNvSpPr>
          <p:nvPr>
            <p:ph type="sldNum" sz="quarter" idx="4"/>
          </p:nvPr>
        </p:nvSpPr>
        <p:spPr>
          <a:xfrm>
            <a:off x="6893728" y="131730"/>
            <a:ext cx="795746" cy="503578"/>
          </a:xfrm>
          <a:prstGeom prst="rect">
            <a:avLst/>
          </a:prstGeom>
        </p:spPr>
        <p:txBody>
          <a:bodyPr vert="horz" lIns="91440" tIns="45720" rIns="91440" bIns="45720" rtlCol="0" anchor="t"/>
          <a:lstStyle>
            <a:lvl1pPr algn="r">
              <a:defRPr sz="2800">
                <a:solidFill>
                  <a:schemeClr val="accent1"/>
                </a:solidFill>
              </a:defRPr>
            </a:lvl1pPr>
          </a:lstStyle>
          <a:p>
            <a:pPr>
              <a:defRPr/>
            </a:pPr>
            <a:fld id="{51B465D7-7568-45D3-A742-1144F4A061E6}" type="slidenum">
              <a:rPr lang="en-US" altLang="en-US" smtClean="0"/>
              <a:pPr>
                <a:defRPr/>
              </a:pPr>
              <a:t>‹#›</a:t>
            </a:fld>
            <a:endParaRPr lang="en-US" altLang="en-US"/>
          </a:p>
        </p:txBody>
      </p:sp>
    </p:spTree>
    <p:extLst>
      <p:ext uri="{BB962C8B-B14F-4D97-AF65-F5344CB8AC3E}">
        <p14:creationId xmlns:p14="http://schemas.microsoft.com/office/powerpoint/2010/main" val="3073968412"/>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Lst>
  <p:transition>
    <p:pull/>
  </p:transition>
  <p:hf sldNum="0" hdr="0" ftr="0" dt="0"/>
  <p:txStyles>
    <p:titleStyle>
      <a:lvl1pPr algn="l" defTabSz="685800" rtl="0" eaLnBrk="1" latinLnBrk="0" hangingPunct="1">
        <a:lnSpc>
          <a:spcPct val="90000"/>
        </a:lnSpc>
        <a:spcBef>
          <a:spcPct val="0"/>
        </a:spcBef>
        <a:buNone/>
        <a:defRPr sz="3200" b="0" i="0" kern="1200" cap="none">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4.mp4"/><Relationship Id="rId1" Type="http://schemas.openxmlformats.org/officeDocument/2006/relationships/video" Target="NULL" TargetMode="Externa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20"/>
          <p:cNvSpPr>
            <a:spLocks noGrp="1" noChangeArrowheads="1"/>
          </p:cNvSpPr>
          <p:nvPr>
            <p:ph type="ctrTitle"/>
          </p:nvPr>
        </p:nvSpPr>
        <p:spPr>
          <a:xfrm>
            <a:off x="974303" y="3886200"/>
            <a:ext cx="7086600" cy="1752600"/>
          </a:xfrm>
        </p:spPr>
        <p:txBody>
          <a:bodyPr>
            <a:normAutofit fontScale="90000"/>
          </a:bodyPr>
          <a:lstStyle/>
          <a:p>
            <a:pPr algn="ctr" eaLnBrk="1" hangingPunct="1"/>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sz="4900" dirty="0"/>
              <a:t/>
            </a:r>
            <a:br>
              <a:rPr lang="en-US" sz="4900" dirty="0"/>
            </a:br>
            <a:r>
              <a:rPr lang="en-US" sz="4900" dirty="0"/>
              <a:t/>
            </a:r>
            <a:br>
              <a:rPr lang="en-US" sz="4900" dirty="0"/>
            </a:br>
            <a:r>
              <a:rPr lang="en-US" sz="4900" dirty="0"/>
              <a:t>Facilitated By</a:t>
            </a:r>
            <a:br>
              <a:rPr lang="en-US" sz="4900" dirty="0"/>
            </a:br>
            <a:r>
              <a:rPr lang="en-US" sz="4900" dirty="0"/>
              <a:t>Dr. Aaron G. Geter Jr.</a:t>
            </a:r>
          </a:p>
        </p:txBody>
      </p:sp>
      <p:sp>
        <p:nvSpPr>
          <p:cNvPr id="3078" name="Rectangle 21"/>
          <p:cNvSpPr>
            <a:spLocks noGrp="1" noChangeArrowheads="1"/>
          </p:cNvSpPr>
          <p:nvPr>
            <p:ph type="subTitle" idx="1"/>
          </p:nvPr>
        </p:nvSpPr>
        <p:spPr>
          <a:xfrm>
            <a:off x="814283" y="990600"/>
            <a:ext cx="7406640" cy="2667000"/>
          </a:xfrm>
          <a:solidFill>
            <a:schemeClr val="accent1"/>
          </a:solidFill>
        </p:spPr>
        <p:txBody>
          <a:bodyPr>
            <a:normAutofit fontScale="62500" lnSpcReduction="20000"/>
          </a:bodyPr>
          <a:lstStyle/>
          <a:p>
            <a:pPr algn="ctr"/>
            <a:r>
              <a:rPr lang="en-US" sz="2900" b="1" dirty="0">
                <a:solidFill>
                  <a:schemeClr val="bg1"/>
                </a:solidFill>
              </a:rPr>
              <a:t> </a:t>
            </a:r>
            <a:r>
              <a:rPr lang="en-US" sz="8600" b="1" dirty="0">
                <a:solidFill>
                  <a:schemeClr val="bg1"/>
                </a:solidFill>
              </a:rPr>
              <a:t>Leadership with Passion</a:t>
            </a:r>
          </a:p>
          <a:p>
            <a:pPr algn="ctr"/>
            <a:r>
              <a:rPr lang="en-US" sz="7300" i="1" dirty="0">
                <a:solidFill>
                  <a:schemeClr val="bg1">
                    <a:lumMod val="85000"/>
                  </a:schemeClr>
                </a:solidFill>
              </a:rPr>
              <a:t>“Thank You”</a:t>
            </a:r>
          </a:p>
        </p:txBody>
      </p:sp>
    </p:spTree>
  </p:cSld>
  <p:clrMapOvr>
    <a:masterClrMapping/>
  </p:clrMapOvr>
  <p:transition>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0"/>
            <a:ext cx="7045137" cy="1139799"/>
          </a:xfrm>
        </p:spPr>
        <p:txBody>
          <a:bodyPr>
            <a:noAutofit/>
          </a:bodyPr>
          <a:lstStyle/>
          <a:p>
            <a:pPr algn="ctr"/>
            <a:r>
              <a:rPr lang="en-US" sz="4000" b="1" dirty="0"/>
              <a:t>Continue to cheer them on when it is not normal!</a:t>
            </a:r>
          </a:p>
        </p:txBody>
      </p:sp>
      <p:pic>
        <p:nvPicPr>
          <p:cNvPr id="6" name="yt1s.com - Fatherhood Involvement_360p">
            <a:hlinkClick r:id="" action="ppaction://media"/>
          </p:cNvPr>
          <p:cNvPicPr>
            <a:picLocks noChangeAspect="1"/>
          </p:cNvPicPr>
          <p:nvPr>
            <a:videoFile r:link="rId1"/>
            <p:extLst>
              <p:ext uri="{DAA4B4D4-6D71-4841-9C94-3DE7FCFB9230}">
                <p14:media xmlns:p14="http://schemas.microsoft.com/office/powerpoint/2010/main" r:embed="rId2">
                  <p14:trim end="3695"/>
                  <p14:fade out="500"/>
                </p14:media>
              </p:ext>
            </p:extLst>
          </p:nvPr>
        </p:nvPicPr>
        <p:blipFill>
          <a:blip r:embed="rId4"/>
          <a:stretch>
            <a:fillRect/>
          </a:stretch>
        </p:blipFill>
        <p:spPr>
          <a:xfrm>
            <a:off x="669082" y="1868731"/>
            <a:ext cx="7696200" cy="4391686"/>
          </a:xfrm>
          <a:prstGeom prst="rect">
            <a:avLst/>
          </a:prstGeom>
          <a:ln>
            <a:noFill/>
          </a:ln>
          <a:effectLst/>
          <a:scene3d>
            <a:camera prst="orthographicFront"/>
            <a:lightRig rig="balanced" dir="t"/>
          </a:scene3d>
          <a:sp3d prstMaterial="softEdge">
            <a:bevelT w="203200" h="101600" prst="cross"/>
            <a:contourClr>
              <a:srgbClr val="FFFFFF"/>
            </a:contourClr>
          </a:sp3d>
        </p:spPr>
      </p:pic>
    </p:spTree>
    <p:extLst>
      <p:ext uri="{BB962C8B-B14F-4D97-AF65-F5344CB8AC3E}">
        <p14:creationId xmlns:p14="http://schemas.microsoft.com/office/powerpoint/2010/main" val="650725526"/>
      </p:ext>
    </p:extLst>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99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2960" y="1295400"/>
            <a:ext cx="7498080" cy="4267200"/>
          </a:xfrm>
        </p:spPr>
        <p:txBody>
          <a:bodyPr numCol="1">
            <a:noAutofit/>
          </a:bodyPr>
          <a:lstStyle/>
          <a:p>
            <a:pPr marL="82296" indent="0" algn="ctr">
              <a:lnSpc>
                <a:spcPct val="100000"/>
              </a:lnSpc>
              <a:buNone/>
            </a:pPr>
            <a:r>
              <a:rPr lang="en-US" sz="13800" b="1" dirty="0"/>
              <a:t>Thank</a:t>
            </a:r>
          </a:p>
          <a:p>
            <a:pPr marL="82296" indent="0" algn="ctr">
              <a:lnSpc>
                <a:spcPct val="100000"/>
              </a:lnSpc>
              <a:buNone/>
            </a:pPr>
            <a:r>
              <a:rPr lang="en-US" sz="13800" b="1" dirty="0"/>
              <a:t>You!</a:t>
            </a:r>
          </a:p>
        </p:txBody>
      </p:sp>
    </p:spTree>
    <p:extLst>
      <p:ext uri="{BB962C8B-B14F-4D97-AF65-F5344CB8AC3E}">
        <p14:creationId xmlns:p14="http://schemas.microsoft.com/office/powerpoint/2010/main" val="649563759"/>
      </p:ext>
    </p:extLst>
  </p:cSld>
  <p:clrMapOvr>
    <a:masterClrMapping/>
  </p:clrMapOvr>
  <p:transition>
    <p:pull/>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1509" y="751922"/>
            <a:ext cx="6571343" cy="1229278"/>
          </a:xfrm>
        </p:spPr>
        <p:txBody>
          <a:bodyPr>
            <a:noAutofit/>
          </a:bodyPr>
          <a:lstStyle/>
          <a:p>
            <a:pPr algn="ctr"/>
            <a:r>
              <a:rPr lang="en-US" sz="4000" b="1" dirty="0"/>
              <a:t>Continue to support when perfection is not met!</a:t>
            </a:r>
          </a:p>
        </p:txBody>
      </p:sp>
      <p:pic>
        <p:nvPicPr>
          <p:cNvPr id="7" name="yt1s.com - Barney reciting Constitution Preamble_36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2000" y="1981200"/>
            <a:ext cx="7315199" cy="3973929"/>
          </a:xfrm>
          <a:prstGeom prst="rect">
            <a:avLst/>
          </a:prstGeom>
          <a:ln>
            <a:noFill/>
          </a:ln>
          <a:effectLst/>
          <a:scene3d>
            <a:camera prst="orthographicFront"/>
            <a:lightRig rig="balanced" dir="t"/>
          </a:scene3d>
          <a:sp3d prstMaterial="softEdge">
            <a:bevelT w="203200" h="101600" prst="cross"/>
            <a:contourClr>
              <a:srgbClr val="FFFFFF"/>
            </a:contourClr>
          </a:sp3d>
        </p:spPr>
      </p:pic>
    </p:spTree>
    <p:extLst>
      <p:ext uri="{BB962C8B-B14F-4D97-AF65-F5344CB8AC3E}">
        <p14:creationId xmlns:p14="http://schemas.microsoft.com/office/powerpoint/2010/main" val="1234192280"/>
      </p:ext>
    </p:extLst>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38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2960" y="1295400"/>
            <a:ext cx="7498080" cy="4267200"/>
          </a:xfrm>
        </p:spPr>
        <p:txBody>
          <a:bodyPr numCol="1">
            <a:noAutofit/>
          </a:bodyPr>
          <a:lstStyle/>
          <a:p>
            <a:pPr marL="82296" indent="0" algn="ctr">
              <a:lnSpc>
                <a:spcPct val="100000"/>
              </a:lnSpc>
              <a:buNone/>
            </a:pPr>
            <a:r>
              <a:rPr lang="en-US" sz="13800" b="1" dirty="0"/>
              <a:t>Thank</a:t>
            </a:r>
          </a:p>
          <a:p>
            <a:pPr marL="82296" indent="0" algn="ctr">
              <a:lnSpc>
                <a:spcPct val="100000"/>
              </a:lnSpc>
              <a:buNone/>
            </a:pPr>
            <a:r>
              <a:rPr lang="en-US" sz="13800" b="1" dirty="0"/>
              <a:t>You!</a:t>
            </a:r>
          </a:p>
        </p:txBody>
      </p:sp>
    </p:spTree>
    <p:extLst>
      <p:ext uri="{BB962C8B-B14F-4D97-AF65-F5344CB8AC3E}">
        <p14:creationId xmlns:p14="http://schemas.microsoft.com/office/powerpoint/2010/main" val="820085183"/>
      </p:ext>
    </p:extLst>
  </p:cSld>
  <p:clrMapOvr>
    <a:masterClrMapping/>
  </p:clrMapOvr>
  <p:transition>
    <p:pull/>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6329" y="956172"/>
            <a:ext cx="6571343" cy="1049235"/>
          </a:xfrm>
        </p:spPr>
        <p:txBody>
          <a:bodyPr>
            <a:normAutofit/>
          </a:bodyPr>
          <a:lstStyle/>
          <a:p>
            <a:pPr algn="ctr"/>
            <a:r>
              <a:rPr lang="en-US" sz="4400" b="1" dirty="0"/>
              <a:t>Your work is valued!</a:t>
            </a:r>
          </a:p>
        </p:txBody>
      </p:sp>
      <p:pic>
        <p:nvPicPr>
          <p:cNvPr id="6" name="The Bob Newhart Show (2_5) Bob's Television Appearance Gone Wrong (1972)">
            <a:hlinkClick r:id="" action="ppaction://media"/>
          </p:cNvPr>
          <p:cNvPicPr>
            <a:picLocks noChangeAspect="1"/>
          </p:cNvPicPr>
          <p:nvPr>
            <a:videoFile r:link="rId1"/>
            <p:extLst>
              <p:ext uri="{DAA4B4D4-6D71-4841-9C94-3DE7FCFB9230}">
                <p14:media xmlns:p14="http://schemas.microsoft.com/office/powerpoint/2010/main" r:embed="rId2">
                  <p14:trim st="7218" end="11854.7555"/>
                </p14:media>
              </p:ext>
            </p:extLst>
          </p:nvPr>
        </p:nvPicPr>
        <p:blipFill>
          <a:blip r:embed="rId4"/>
          <a:stretch>
            <a:fillRect/>
          </a:stretch>
        </p:blipFill>
        <p:spPr>
          <a:xfrm>
            <a:off x="583993" y="1600200"/>
            <a:ext cx="7976013" cy="4485966"/>
          </a:xfrm>
          <a:prstGeom prst="rect">
            <a:avLst/>
          </a:prstGeom>
          <a:ln>
            <a:noFill/>
          </a:ln>
          <a:effectLst/>
          <a:scene3d>
            <a:camera prst="orthographicFront"/>
            <a:lightRig rig="balanced" dir="t"/>
          </a:scene3d>
          <a:sp3d prstMaterial="softEdge">
            <a:bevelT w="203200" h="101600" prst="cross"/>
            <a:contourClr>
              <a:srgbClr val="FFFFFF"/>
            </a:contourClr>
          </a:sp3d>
        </p:spPr>
      </p:pic>
    </p:spTree>
    <p:extLst>
      <p:ext uri="{BB962C8B-B14F-4D97-AF65-F5344CB8AC3E}">
        <p14:creationId xmlns:p14="http://schemas.microsoft.com/office/powerpoint/2010/main" val="525206761"/>
      </p:ext>
    </p:extLst>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3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2960" y="1295400"/>
            <a:ext cx="7498080" cy="4267200"/>
          </a:xfrm>
        </p:spPr>
        <p:txBody>
          <a:bodyPr numCol="1">
            <a:noAutofit/>
          </a:bodyPr>
          <a:lstStyle/>
          <a:p>
            <a:pPr marL="82296" indent="0" algn="ctr">
              <a:lnSpc>
                <a:spcPct val="100000"/>
              </a:lnSpc>
              <a:buNone/>
            </a:pPr>
            <a:r>
              <a:rPr lang="en-US" sz="13800" b="1" dirty="0"/>
              <a:t>Thank</a:t>
            </a:r>
          </a:p>
          <a:p>
            <a:pPr marL="82296" indent="0" algn="ctr">
              <a:lnSpc>
                <a:spcPct val="100000"/>
              </a:lnSpc>
              <a:buNone/>
            </a:pPr>
            <a:r>
              <a:rPr lang="en-US" sz="13800" b="1" dirty="0"/>
              <a:t>You!</a:t>
            </a:r>
          </a:p>
        </p:txBody>
      </p:sp>
    </p:spTree>
    <p:extLst>
      <p:ext uri="{BB962C8B-B14F-4D97-AF65-F5344CB8AC3E}">
        <p14:creationId xmlns:p14="http://schemas.microsoft.com/office/powerpoint/2010/main" val="2728370423"/>
      </p:ext>
    </p:extLst>
  </p:cSld>
  <p:clrMapOvr>
    <a:masterClrMapping/>
  </p:clrMapOvr>
  <p:transition>
    <p:pull/>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Content Placeholder 2"/>
          <p:cNvSpPr>
            <a:spLocks noGrp="1"/>
          </p:cNvSpPr>
          <p:nvPr>
            <p:ph idx="1"/>
          </p:nvPr>
        </p:nvSpPr>
        <p:spPr>
          <a:xfrm>
            <a:off x="457200" y="914400"/>
            <a:ext cx="8229600" cy="5181600"/>
          </a:xfrm>
        </p:spPr>
        <p:txBody>
          <a:bodyPr>
            <a:noAutofit/>
          </a:bodyPr>
          <a:lstStyle/>
          <a:p>
            <a:pPr marL="0" indent="0">
              <a:lnSpc>
                <a:spcPct val="100000"/>
              </a:lnSpc>
              <a:buNone/>
              <a:defRPr/>
            </a:pPr>
            <a:r>
              <a:rPr lang="en-US" sz="4800" b="1" dirty="0"/>
              <a:t>I believe </a:t>
            </a:r>
            <a:r>
              <a:rPr lang="en-US" sz="4800" b="1" dirty="0">
                <a:solidFill>
                  <a:srgbClr val="FF0000"/>
                </a:solidFill>
              </a:rPr>
              <a:t>success</a:t>
            </a:r>
            <a:r>
              <a:rPr lang="en-US" sz="4800" b="1" dirty="0"/>
              <a:t> is predicated on how hard an individual is willing to work to </a:t>
            </a:r>
            <a:r>
              <a:rPr lang="en-US" sz="4800" b="1" dirty="0">
                <a:solidFill>
                  <a:srgbClr val="FF0000"/>
                </a:solidFill>
              </a:rPr>
              <a:t>achieve</a:t>
            </a:r>
            <a:r>
              <a:rPr lang="en-US" sz="4800" b="1" dirty="0"/>
              <a:t> his or her goal.”</a:t>
            </a:r>
          </a:p>
          <a:p>
            <a:pPr>
              <a:lnSpc>
                <a:spcPct val="90000"/>
              </a:lnSpc>
              <a:defRPr/>
            </a:pPr>
            <a:endParaRPr lang="en-US" sz="1800" b="1" dirty="0"/>
          </a:p>
          <a:p>
            <a:pPr marL="0" indent="0" algn="r" defTabSz="914400">
              <a:spcAft>
                <a:spcPts val="600"/>
              </a:spcAft>
              <a:buNone/>
            </a:pPr>
            <a:r>
              <a:rPr lang="en-US" sz="2400" b="1" dirty="0"/>
              <a:t>Dr. Aaron Geter Jr.</a:t>
            </a:r>
          </a:p>
        </p:txBody>
      </p:sp>
    </p:spTree>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Effect transition="in" filter="circle(in)">
                                      <p:cBhvr>
                                        <p:cTn id="7" dur="500"/>
                                        <p:tgtEl>
                                          <p:spTgt spid="22531">
                                            <p:txEl>
                                              <p:pRg st="0" end="0"/>
                                            </p:txEl>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2531">
                                            <p:txEl>
                                              <p:pRg st="2" end="2"/>
                                            </p:txEl>
                                          </p:spTgt>
                                        </p:tgtEl>
                                        <p:attrNameLst>
                                          <p:attrName>style.visibility</p:attrName>
                                        </p:attrNameLst>
                                      </p:cBhvr>
                                      <p:to>
                                        <p:strVal val="visible"/>
                                      </p:to>
                                    </p:set>
                                    <p:animEffect transition="in" filter="circle(in)">
                                      <p:cBhvr>
                                        <p:cTn id="10" dur="500"/>
                                        <p:tgtEl>
                                          <p:spTgt spid="225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Content Placeholder 2"/>
          <p:cNvSpPr>
            <a:spLocks noGrp="1"/>
          </p:cNvSpPr>
          <p:nvPr>
            <p:ph idx="1"/>
          </p:nvPr>
        </p:nvSpPr>
        <p:spPr>
          <a:xfrm>
            <a:off x="381000" y="914400"/>
            <a:ext cx="8382000" cy="4462015"/>
          </a:xfrm>
        </p:spPr>
        <p:txBody>
          <a:bodyPr>
            <a:noAutofit/>
          </a:bodyPr>
          <a:lstStyle/>
          <a:p>
            <a:pPr marL="0" indent="0" defTabSz="914400">
              <a:spcAft>
                <a:spcPts val="600"/>
              </a:spcAft>
              <a:buNone/>
            </a:pPr>
            <a:r>
              <a:rPr lang="en-US" sz="4400" b="1" dirty="0"/>
              <a:t>“</a:t>
            </a:r>
            <a:r>
              <a:rPr lang="en-US" sz="4400" b="1" dirty="0">
                <a:solidFill>
                  <a:srgbClr val="FF0000"/>
                </a:solidFill>
              </a:rPr>
              <a:t>Good teams </a:t>
            </a:r>
            <a:r>
              <a:rPr lang="en-US" sz="4400" b="1" dirty="0"/>
              <a:t>become </a:t>
            </a:r>
            <a:r>
              <a:rPr lang="en-US" sz="4400" b="1" dirty="0">
                <a:solidFill>
                  <a:srgbClr val="FF0000"/>
                </a:solidFill>
              </a:rPr>
              <a:t>great</a:t>
            </a:r>
            <a:r>
              <a:rPr lang="en-US" sz="4400" b="1" dirty="0"/>
              <a:t> ones when the members </a:t>
            </a:r>
            <a:r>
              <a:rPr lang="en-US" sz="4400" b="1" dirty="0">
                <a:solidFill>
                  <a:srgbClr val="FF0000"/>
                </a:solidFill>
              </a:rPr>
              <a:t>trust</a:t>
            </a:r>
            <a:r>
              <a:rPr lang="en-US" sz="4400" b="1" dirty="0"/>
              <a:t> each other enough to </a:t>
            </a:r>
            <a:r>
              <a:rPr lang="en-US" sz="4400" b="1" dirty="0">
                <a:solidFill>
                  <a:srgbClr val="FF0000"/>
                </a:solidFill>
              </a:rPr>
              <a:t>surrender</a:t>
            </a:r>
            <a:r>
              <a:rPr lang="en-US" sz="4400" b="1" dirty="0"/>
              <a:t> the </a:t>
            </a:r>
            <a:r>
              <a:rPr lang="en-US" sz="4400" b="1" u="sng" dirty="0">
                <a:solidFill>
                  <a:srgbClr val="FF0000"/>
                </a:solidFill>
              </a:rPr>
              <a:t>Me</a:t>
            </a:r>
            <a:r>
              <a:rPr lang="en-US" sz="4400" b="1" dirty="0"/>
              <a:t> for the </a:t>
            </a:r>
            <a:r>
              <a:rPr lang="en-US" sz="4400" b="1" dirty="0">
                <a:solidFill>
                  <a:srgbClr val="FF0000"/>
                </a:solidFill>
              </a:rPr>
              <a:t>We</a:t>
            </a:r>
            <a:r>
              <a:rPr lang="en-US" sz="4400" b="1" dirty="0"/>
              <a:t>.”</a:t>
            </a:r>
          </a:p>
          <a:p>
            <a:pPr marL="0" indent="0" algn="r" defTabSz="914400">
              <a:spcAft>
                <a:spcPts val="600"/>
              </a:spcAft>
              <a:buNone/>
            </a:pPr>
            <a:r>
              <a:rPr lang="en-US" sz="3200" i="1" dirty="0" smtClean="0"/>
              <a:t>		</a:t>
            </a:r>
            <a:r>
              <a:rPr lang="en-US" sz="3200" b="1" dirty="0" smtClean="0"/>
              <a:t>Phil</a:t>
            </a:r>
            <a:r>
              <a:rPr lang="en-US" sz="3200" b="1" dirty="0"/>
              <a:t> Jackson</a:t>
            </a:r>
          </a:p>
        </p:txBody>
      </p:sp>
    </p:spTree>
    <p:extLst>
      <p:ext uri="{BB962C8B-B14F-4D97-AF65-F5344CB8AC3E}">
        <p14:creationId xmlns:p14="http://schemas.microsoft.com/office/powerpoint/2010/main" val="402881230"/>
      </p:ext>
    </p:extLst>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Effect transition="in" filter="circle(in)">
                                      <p:cBhvr>
                                        <p:cTn id="7" dur="500"/>
                                        <p:tgtEl>
                                          <p:spTgt spid="22531">
                                            <p:txEl>
                                              <p:pRg st="0" end="0"/>
                                            </p:txEl>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2531">
                                            <p:txEl>
                                              <p:pRg st="1" end="1"/>
                                            </p:txEl>
                                          </p:spTgt>
                                        </p:tgtEl>
                                        <p:attrNameLst>
                                          <p:attrName>style.visibility</p:attrName>
                                        </p:attrNameLst>
                                      </p:cBhvr>
                                      <p:to>
                                        <p:strVal val="visible"/>
                                      </p:to>
                                    </p:set>
                                    <p:animEffect transition="in" filter="circle(in)">
                                      <p:cBhvr>
                                        <p:cTn id="10" dur="500"/>
                                        <p:tgtEl>
                                          <p:spTgt spid="2253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Content Placeholder 2"/>
          <p:cNvSpPr>
            <a:spLocks noGrp="1"/>
          </p:cNvSpPr>
          <p:nvPr>
            <p:ph idx="1"/>
          </p:nvPr>
        </p:nvSpPr>
        <p:spPr>
          <a:xfrm>
            <a:off x="381000" y="990600"/>
            <a:ext cx="8305800" cy="4953000"/>
          </a:xfrm>
        </p:spPr>
        <p:txBody>
          <a:bodyPr>
            <a:noAutofit/>
          </a:bodyPr>
          <a:lstStyle/>
          <a:p>
            <a:pPr marL="0" indent="0">
              <a:lnSpc>
                <a:spcPct val="100000"/>
              </a:lnSpc>
              <a:buNone/>
              <a:defRPr/>
            </a:pPr>
            <a:r>
              <a:rPr lang="en-US" sz="4000" b="1" dirty="0"/>
              <a:t>I believe </a:t>
            </a:r>
            <a:r>
              <a:rPr lang="en-US" sz="4000" b="1" dirty="0" smtClean="0">
                <a:solidFill>
                  <a:srgbClr val="FF0000"/>
                </a:solidFill>
              </a:rPr>
              <a:t>in order for you to have success, you need to celebrate someone </a:t>
            </a:r>
            <a:r>
              <a:rPr lang="en-US" sz="4000" b="1" dirty="0" err="1" smtClean="0">
                <a:solidFill>
                  <a:srgbClr val="FF0000"/>
                </a:solidFill>
              </a:rPr>
              <a:t>elses</a:t>
            </a:r>
            <a:r>
              <a:rPr lang="en-US" sz="4000" b="1" dirty="0" smtClean="0">
                <a:solidFill>
                  <a:srgbClr val="FF0000"/>
                </a:solidFill>
              </a:rPr>
              <a:t> success genuinely.</a:t>
            </a:r>
            <a:r>
              <a:rPr lang="en-US" sz="4000" b="1" dirty="0"/>
              <a:t> </a:t>
            </a:r>
            <a:r>
              <a:rPr lang="en-US" sz="4000" b="1" dirty="0" smtClean="0"/>
              <a:t> In particular if you want success long term.”</a:t>
            </a:r>
            <a:endParaRPr lang="en-US" sz="4000" b="1" dirty="0"/>
          </a:p>
          <a:p>
            <a:pPr>
              <a:lnSpc>
                <a:spcPct val="90000"/>
              </a:lnSpc>
              <a:defRPr/>
            </a:pPr>
            <a:endParaRPr lang="en-US" sz="1800" b="1" dirty="0"/>
          </a:p>
          <a:p>
            <a:pPr marL="0" indent="0" algn="r" defTabSz="914400">
              <a:spcAft>
                <a:spcPts val="600"/>
              </a:spcAft>
              <a:buNone/>
            </a:pPr>
            <a:r>
              <a:rPr lang="en-US" sz="2400" b="1" dirty="0"/>
              <a:t>Dr. Aaron Geter Jr.</a:t>
            </a:r>
          </a:p>
        </p:txBody>
      </p:sp>
    </p:spTree>
    <p:extLst>
      <p:ext uri="{BB962C8B-B14F-4D97-AF65-F5344CB8AC3E}">
        <p14:creationId xmlns:p14="http://schemas.microsoft.com/office/powerpoint/2010/main" val="399405452"/>
      </p:ext>
    </p:extLst>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Effect transition="in" filter="circle(in)">
                                      <p:cBhvr>
                                        <p:cTn id="7" dur="500"/>
                                        <p:tgtEl>
                                          <p:spTgt spid="22531">
                                            <p:txEl>
                                              <p:pRg st="0" end="0"/>
                                            </p:txEl>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2531">
                                            <p:txEl>
                                              <p:pRg st="2" end="2"/>
                                            </p:txEl>
                                          </p:spTgt>
                                        </p:tgtEl>
                                        <p:attrNameLst>
                                          <p:attrName>style.visibility</p:attrName>
                                        </p:attrNameLst>
                                      </p:cBhvr>
                                      <p:to>
                                        <p:strVal val="visible"/>
                                      </p:to>
                                    </p:set>
                                    <p:animEffect transition="in" filter="circle(in)">
                                      <p:cBhvr>
                                        <p:cTn id="10" dur="500"/>
                                        <p:tgtEl>
                                          <p:spTgt spid="225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normAutofit/>
          </a:bodyPr>
          <a:lstStyle/>
          <a:p>
            <a:pPr algn="ctr"/>
            <a:r>
              <a:rPr lang="en-US" sz="5400" b="1" dirty="0"/>
              <a:t>Law Of Two Feet</a:t>
            </a:r>
          </a:p>
        </p:txBody>
      </p:sp>
      <p:sp>
        <p:nvSpPr>
          <p:cNvPr id="22531" name="Content Placeholder 2"/>
          <p:cNvSpPr>
            <a:spLocks noGrp="1"/>
          </p:cNvSpPr>
          <p:nvPr>
            <p:ph idx="1"/>
          </p:nvPr>
        </p:nvSpPr>
        <p:spPr>
          <a:xfrm>
            <a:off x="381000" y="1676400"/>
            <a:ext cx="8305800" cy="4419600"/>
          </a:xfrm>
        </p:spPr>
        <p:txBody>
          <a:bodyPr>
            <a:noAutofit/>
          </a:bodyPr>
          <a:lstStyle/>
          <a:p>
            <a:pPr marL="7938" indent="0">
              <a:buFontTx/>
              <a:buNone/>
            </a:pPr>
            <a:r>
              <a:rPr lang="en-US" sz="4000" b="1" dirty="0" smtClean="0"/>
              <a:t>If you </a:t>
            </a:r>
            <a:r>
              <a:rPr lang="en-US" sz="4000" b="1" dirty="0"/>
              <a:t>find yourself in a place where you are neither learning nor contributing, </a:t>
            </a:r>
            <a:r>
              <a:rPr lang="en-US" sz="4000" b="1" dirty="0">
                <a:solidFill>
                  <a:schemeClr val="accent1"/>
                </a:solidFill>
              </a:rPr>
              <a:t>it is up to you to move to a more productive place.</a:t>
            </a:r>
          </a:p>
        </p:txBody>
      </p:sp>
    </p:spTree>
    <p:extLst>
      <p:ext uri="{BB962C8B-B14F-4D97-AF65-F5344CB8AC3E}">
        <p14:creationId xmlns:p14="http://schemas.microsoft.com/office/powerpoint/2010/main" val="2326262526"/>
      </p:ext>
    </p:extLst>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Effect transition="in" filter="circle(in)">
                                      <p:cBhvr>
                                        <p:cTn id="7" dur="500"/>
                                        <p:tgtEl>
                                          <p:spTgt spid="225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8142" y="1219200"/>
            <a:ext cx="7498080" cy="3810000"/>
          </a:xfrm>
        </p:spPr>
        <p:txBody>
          <a:bodyPr>
            <a:noAutofit/>
          </a:bodyPr>
          <a:lstStyle/>
          <a:p>
            <a:pPr marL="82296" indent="0" algn="ctr">
              <a:buNone/>
            </a:pPr>
            <a:r>
              <a:rPr lang="en-US" sz="11500" b="1" dirty="0"/>
              <a:t>COVID-19</a:t>
            </a:r>
          </a:p>
          <a:p>
            <a:pPr marL="82296" indent="0" algn="ctr">
              <a:buNone/>
            </a:pPr>
            <a:r>
              <a:rPr lang="en-US" sz="5400" dirty="0"/>
              <a:t>(SARS-CoV-2)</a:t>
            </a:r>
            <a:endParaRPr lang="en-US" sz="28700" b="1" dirty="0"/>
          </a:p>
        </p:txBody>
      </p:sp>
    </p:spTree>
    <p:extLst>
      <p:ext uri="{BB962C8B-B14F-4D97-AF65-F5344CB8AC3E}">
        <p14:creationId xmlns:p14="http://schemas.microsoft.com/office/powerpoint/2010/main" val="3684154675"/>
      </p:ext>
    </p:extLst>
  </p:cSld>
  <p:clrMapOvr>
    <a:masterClrMapping/>
  </p:clrMapOvr>
  <p:transition>
    <p:pull/>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1506" name="Content Placeholder 2"/>
          <p:cNvSpPr>
            <a:spLocks noGrp="1"/>
          </p:cNvSpPr>
          <p:nvPr>
            <p:ph idx="1"/>
          </p:nvPr>
        </p:nvSpPr>
        <p:spPr>
          <a:xfrm>
            <a:off x="966408" y="1371600"/>
            <a:ext cx="7186992" cy="4191000"/>
          </a:xfrm>
        </p:spPr>
        <p:txBody>
          <a:bodyPr>
            <a:normAutofit lnSpcReduction="10000"/>
          </a:bodyPr>
          <a:lstStyle/>
          <a:p>
            <a:pPr>
              <a:buFontTx/>
              <a:buNone/>
            </a:pPr>
            <a:r>
              <a:rPr lang="en-US" sz="4800" b="1" dirty="0"/>
              <a:t>Stay focused, </a:t>
            </a:r>
          </a:p>
          <a:p>
            <a:pPr>
              <a:buFontTx/>
              <a:buNone/>
            </a:pPr>
            <a:r>
              <a:rPr lang="en-US" sz="4800" b="1" dirty="0"/>
              <a:t>Stay focused,</a:t>
            </a:r>
          </a:p>
          <a:p>
            <a:pPr>
              <a:buFontTx/>
              <a:buNone/>
            </a:pPr>
            <a:r>
              <a:rPr lang="en-US" sz="4800" b="1" i="1" dirty="0"/>
              <a:t>Above all</a:t>
            </a:r>
            <a:r>
              <a:rPr lang="en-US" sz="4800" b="1" dirty="0"/>
              <a:t>…</a:t>
            </a:r>
          </a:p>
          <a:p>
            <a:pPr marL="7938" indent="0">
              <a:buFontTx/>
              <a:buNone/>
            </a:pPr>
            <a:r>
              <a:rPr lang="en-US" sz="7200" b="1" dirty="0">
                <a:solidFill>
                  <a:schemeClr val="accent1"/>
                </a:solidFill>
              </a:rPr>
              <a:t>STAY FOCUSED</a:t>
            </a:r>
            <a:r>
              <a:rPr lang="en-US" sz="7200" dirty="0">
                <a:solidFill>
                  <a:schemeClr val="accent1"/>
                </a:solidFill>
              </a:rPr>
              <a:t>!</a:t>
            </a:r>
          </a:p>
        </p:txBody>
      </p:sp>
      <p:pic>
        <p:nvPicPr>
          <p:cNvPr id="70" name="Graphic 69" descr="Target">
            <a:extLst>
              <a:ext uri="{FF2B5EF4-FFF2-40B4-BE49-F238E27FC236}">
                <a16:creationId xmlns:a16="http://schemas.microsoft.com/office/drawing/2014/main" id="{540BDEDC-B26B-4B44-AB3A-85B853A52E6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5438069" y="990600"/>
            <a:ext cx="2622199" cy="2622199"/>
          </a:xfrm>
          <a:prstGeom prst="rect">
            <a:avLst/>
          </a:prstGeom>
        </p:spPr>
      </p:pic>
    </p:spTree>
    <p:extLst>
      <p:ext uri="{BB962C8B-B14F-4D97-AF65-F5344CB8AC3E}">
        <p14:creationId xmlns:p14="http://schemas.microsoft.com/office/powerpoint/2010/main" val="3511648307"/>
      </p:ext>
    </p:extLst>
  </p:cSld>
  <p:clrMapOvr>
    <a:masterClrMapping/>
  </p:clrMapOvr>
  <p:transition>
    <p:pull/>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83908"/>
            <a:ext cx="7162800" cy="1573492"/>
          </a:xfrm>
        </p:spPr>
        <p:txBody>
          <a:bodyPr>
            <a:normAutofit fontScale="90000"/>
          </a:bodyPr>
          <a:lstStyle/>
          <a:p>
            <a:pPr algn="ctr"/>
            <a:r>
              <a:rPr lang="en-US" sz="4000" b="1" dirty="0"/>
              <a:t/>
            </a:r>
            <a:br>
              <a:rPr lang="en-US" sz="4000" b="1" dirty="0"/>
            </a:br>
            <a:r>
              <a:rPr lang="en-US" sz="4400" b="1" dirty="0"/>
              <a:t>Continuing To Build Stronger Relationships Starts With…</a:t>
            </a:r>
            <a:endParaRPr lang="en-US" sz="5300" dirty="0"/>
          </a:p>
        </p:txBody>
      </p:sp>
      <p:sp>
        <p:nvSpPr>
          <p:cNvPr id="3" name="Content Placeholder 2"/>
          <p:cNvSpPr>
            <a:spLocks noGrp="1"/>
          </p:cNvSpPr>
          <p:nvPr>
            <p:ph sz="half" idx="1"/>
          </p:nvPr>
        </p:nvSpPr>
        <p:spPr>
          <a:xfrm>
            <a:off x="838200" y="2209800"/>
            <a:ext cx="3352800" cy="3048000"/>
          </a:xfrm>
        </p:spPr>
        <p:txBody>
          <a:bodyPr>
            <a:noAutofit/>
          </a:bodyPr>
          <a:lstStyle/>
          <a:p>
            <a:r>
              <a:rPr lang="en-US" sz="2800" b="1" dirty="0"/>
              <a:t>You Can Do It</a:t>
            </a:r>
          </a:p>
          <a:p>
            <a:r>
              <a:rPr lang="en-US" sz="2800" b="1" dirty="0"/>
              <a:t>I Believe In You</a:t>
            </a:r>
          </a:p>
          <a:p>
            <a:r>
              <a:rPr lang="en-US" sz="2800" b="1" dirty="0"/>
              <a:t>I’m Proud Of You</a:t>
            </a:r>
          </a:p>
          <a:p>
            <a:r>
              <a:rPr lang="en-US" sz="2800" b="1" dirty="0"/>
              <a:t>Thank You</a:t>
            </a:r>
          </a:p>
          <a:p>
            <a:r>
              <a:rPr lang="en-US" sz="2800" b="1" dirty="0"/>
              <a:t>I Need You</a:t>
            </a:r>
          </a:p>
        </p:txBody>
      </p:sp>
      <p:sp>
        <p:nvSpPr>
          <p:cNvPr id="4" name="Content Placeholder 3"/>
          <p:cNvSpPr>
            <a:spLocks noGrp="1"/>
          </p:cNvSpPr>
          <p:nvPr>
            <p:ph sz="half" idx="2"/>
          </p:nvPr>
        </p:nvSpPr>
        <p:spPr>
          <a:xfrm>
            <a:off x="4636992" y="2209800"/>
            <a:ext cx="3440208" cy="3200400"/>
          </a:xfrm>
        </p:spPr>
        <p:txBody>
          <a:bodyPr>
            <a:noAutofit/>
          </a:bodyPr>
          <a:lstStyle/>
          <a:p>
            <a:r>
              <a:rPr lang="en-US" sz="2800" b="1" dirty="0"/>
              <a:t>I Trust You</a:t>
            </a:r>
          </a:p>
          <a:p>
            <a:r>
              <a:rPr lang="en-US" sz="2800" b="1" dirty="0"/>
              <a:t>I Respect You</a:t>
            </a:r>
          </a:p>
          <a:p>
            <a:r>
              <a:rPr lang="en-US" sz="2800" b="1" dirty="0"/>
              <a:t>I Appreciate You</a:t>
            </a:r>
          </a:p>
          <a:p>
            <a:r>
              <a:rPr lang="en-US" sz="2800" b="1" dirty="0"/>
              <a:t>I Value You</a:t>
            </a:r>
          </a:p>
          <a:p>
            <a:r>
              <a:rPr lang="en-US" sz="2800" b="1" dirty="0"/>
              <a:t>I Love You</a:t>
            </a:r>
          </a:p>
        </p:txBody>
      </p:sp>
    </p:spTree>
    <p:extLst>
      <p:ext uri="{BB962C8B-B14F-4D97-AF65-F5344CB8AC3E}">
        <p14:creationId xmlns:p14="http://schemas.microsoft.com/office/powerpoint/2010/main" val="4104631397"/>
      </p:ext>
    </p:extLst>
  </p:cSld>
  <p:clrMapOvr>
    <a:masterClrMapping/>
  </p:clrMapOvr>
  <p:transition>
    <p:pull/>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066800" y="990600"/>
            <a:ext cx="7162800" cy="4057650"/>
          </a:xfrm>
        </p:spPr>
        <p:txBody>
          <a:bodyPr>
            <a:noAutofit/>
          </a:bodyPr>
          <a:lstStyle/>
          <a:p>
            <a:pPr eaLnBrk="1" hangingPunct="1"/>
            <a:r>
              <a:rPr lang="en-US" altLang="en-US" sz="9600" b="1" dirty="0" smtClean="0">
                <a:solidFill>
                  <a:schemeClr val="tx1"/>
                </a:solidFill>
              </a:rPr>
              <a:t>Close your eyes</a:t>
            </a:r>
            <a:r>
              <a:rPr lang="en-US" altLang="en-US" sz="9600" dirty="0" smtClean="0">
                <a:solidFill>
                  <a:schemeClr val="tx1"/>
                </a:solidFill>
              </a:rPr>
              <a:t>...</a:t>
            </a:r>
            <a:r>
              <a:rPr lang="en-US" altLang="en-US" sz="9600" b="1" dirty="0" smtClean="0">
                <a:solidFill>
                  <a:srgbClr val="FF0000"/>
                </a:solidFill>
              </a:rPr>
              <a:t>And go back.</a:t>
            </a:r>
          </a:p>
        </p:txBody>
      </p:sp>
    </p:spTree>
    <p:extLst>
      <p:ext uri="{BB962C8B-B14F-4D97-AF65-F5344CB8AC3E}">
        <p14:creationId xmlns:p14="http://schemas.microsoft.com/office/powerpoint/2010/main" val="2091995567"/>
      </p:ext>
    </p:extLst>
  </p:cSld>
  <p:clrMapOvr>
    <a:masterClrMapping/>
  </p:clrMapOvr>
  <p:transition spd="med" advTm="5000">
    <p:sndAc>
      <p:stSnd loop="1">
        <p:snd r:embed="rId2" name="Lost In The 50's Tonight.wav"/>
      </p:stSnd>
    </p:sndAc>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4"/>
          <p:cNvSpPr>
            <a:spLocks noChangeArrowheads="1"/>
          </p:cNvSpPr>
          <p:nvPr/>
        </p:nvSpPr>
        <p:spPr bwMode="auto">
          <a:xfrm>
            <a:off x="609600" y="990600"/>
            <a:ext cx="7239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...Before the Internet or PC or the MAC......</a:t>
            </a:r>
          </a:p>
        </p:txBody>
      </p:sp>
      <p:sp>
        <p:nvSpPr>
          <p:cNvPr id="4101" name="Rectangle 5"/>
          <p:cNvSpPr>
            <a:spLocks noChangeArrowheads="1"/>
          </p:cNvSpPr>
          <p:nvPr/>
        </p:nvSpPr>
        <p:spPr bwMode="auto">
          <a:xfrm>
            <a:off x="228600" y="1752600"/>
            <a:ext cx="8382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....Before semi-automatics and crack....</a:t>
            </a:r>
          </a:p>
        </p:txBody>
      </p:sp>
      <p:sp>
        <p:nvSpPr>
          <p:cNvPr id="4102" name="Rectangle 6"/>
          <p:cNvSpPr>
            <a:spLocks noChangeArrowheads="1"/>
          </p:cNvSpPr>
          <p:nvPr/>
        </p:nvSpPr>
        <p:spPr bwMode="auto">
          <a:xfrm>
            <a:off x="304800" y="2636837"/>
            <a:ext cx="85344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....Before </a:t>
            </a:r>
            <a:r>
              <a:rPr kumimoji="0" lang="en-US" altLang="en-US" sz="4000" b="0" i="0"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PlayStation</a:t>
            </a:r>
            <a:r>
              <a:rPr kumimoji="0" lang="en-US" alt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SEGA, Super Nintendo, even before Atari...</a:t>
            </a:r>
          </a:p>
        </p:txBody>
      </p:sp>
      <p:sp>
        <p:nvSpPr>
          <p:cNvPr id="4103" name="Rectangle 7"/>
          <p:cNvSpPr>
            <a:spLocks noChangeArrowheads="1"/>
          </p:cNvSpPr>
          <p:nvPr/>
        </p:nvSpPr>
        <p:spPr bwMode="auto">
          <a:xfrm>
            <a:off x="381000" y="4111625"/>
            <a:ext cx="80772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....Before cell phones, CD's, DVD's, voicemail and e-mail....</a:t>
            </a:r>
          </a:p>
        </p:txBody>
      </p:sp>
      <p:sp>
        <p:nvSpPr>
          <p:cNvPr id="4104" name="Rectangle 8"/>
          <p:cNvSpPr>
            <a:spLocks noChangeArrowheads="1"/>
          </p:cNvSpPr>
          <p:nvPr/>
        </p:nvSpPr>
        <p:spPr bwMode="auto">
          <a:xfrm>
            <a:off x="381000" y="5465763"/>
            <a:ext cx="8534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....Go way back......way.....way.....way back.....</a:t>
            </a:r>
          </a:p>
        </p:txBody>
      </p:sp>
      <p:sp>
        <p:nvSpPr>
          <p:cNvPr id="4105" name="Rectangle 9"/>
          <p:cNvSpPr>
            <a:spLocks noChangeArrowheads="1"/>
          </p:cNvSpPr>
          <p:nvPr/>
        </p:nvSpPr>
        <p:spPr bwMode="auto">
          <a:xfrm>
            <a:off x="3276600" y="207963"/>
            <a:ext cx="180816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Go back.</a:t>
            </a:r>
          </a:p>
        </p:txBody>
      </p:sp>
    </p:spTree>
    <p:extLst>
      <p:ext uri="{BB962C8B-B14F-4D97-AF65-F5344CB8AC3E}">
        <p14:creationId xmlns:p14="http://schemas.microsoft.com/office/powerpoint/2010/main" val="922419056"/>
      </p:ext>
    </p:extLst>
  </p:cSld>
  <p:clrMapOvr>
    <a:masterClrMapping/>
  </p:clrMapOvr>
  <p:transition spd="med" advTm="12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p:cTn id="7" dur="2000" fill="hold"/>
                                        <p:tgtEl>
                                          <p:spTgt spid="4100"/>
                                        </p:tgtEl>
                                        <p:attrNameLst>
                                          <p:attrName>ppt_w</p:attrName>
                                        </p:attrNameLst>
                                      </p:cBhvr>
                                      <p:tavLst>
                                        <p:tav tm="0">
                                          <p:val>
                                            <p:fltVal val="0"/>
                                          </p:val>
                                        </p:tav>
                                        <p:tav tm="100000">
                                          <p:val>
                                            <p:strVal val="#ppt_w"/>
                                          </p:val>
                                        </p:tav>
                                      </p:tavLst>
                                    </p:anim>
                                    <p:anim calcmode="lin" valueType="num">
                                      <p:cBhvr>
                                        <p:cTn id="8" dur="2000" fill="hold"/>
                                        <p:tgtEl>
                                          <p:spTgt spid="4100"/>
                                        </p:tgtEl>
                                        <p:attrNameLst>
                                          <p:attrName>ppt_h</p:attrName>
                                        </p:attrNameLst>
                                      </p:cBhvr>
                                      <p:tavLst>
                                        <p:tav tm="0">
                                          <p:val>
                                            <p:fltVal val="0"/>
                                          </p:val>
                                        </p:tav>
                                        <p:tav tm="100000">
                                          <p:val>
                                            <p:strVal val="#ppt_h"/>
                                          </p:val>
                                        </p:tav>
                                      </p:tavLst>
                                    </p:anim>
                                    <p:animEffect transition="in" filter="fade">
                                      <p:cBhvr>
                                        <p:cTn id="9" dur="2000"/>
                                        <p:tgtEl>
                                          <p:spTgt spid="4100"/>
                                        </p:tgtEl>
                                      </p:cBhvr>
                                    </p:animEffect>
                                  </p:childTnLst>
                                </p:cTn>
                              </p:par>
                            </p:childTnLst>
                          </p:cTn>
                        </p:par>
                        <p:par>
                          <p:cTn id="10" fill="hold">
                            <p:stCondLst>
                              <p:cond delay="2000"/>
                            </p:stCondLst>
                            <p:childTnLst>
                              <p:par>
                                <p:cTn id="11" presetID="53" presetClass="entr" presetSubtype="0" fill="hold" grpId="0" nodeType="afterEffect">
                                  <p:stCondLst>
                                    <p:cond delay="0"/>
                                  </p:stCondLst>
                                  <p:childTnLst>
                                    <p:set>
                                      <p:cBhvr>
                                        <p:cTn id="12" dur="1" fill="hold">
                                          <p:stCondLst>
                                            <p:cond delay="0"/>
                                          </p:stCondLst>
                                        </p:cTn>
                                        <p:tgtEl>
                                          <p:spTgt spid="4105"/>
                                        </p:tgtEl>
                                        <p:attrNameLst>
                                          <p:attrName>style.visibility</p:attrName>
                                        </p:attrNameLst>
                                      </p:cBhvr>
                                      <p:to>
                                        <p:strVal val="visible"/>
                                      </p:to>
                                    </p:set>
                                    <p:anim calcmode="lin" valueType="num">
                                      <p:cBhvr>
                                        <p:cTn id="13" dur="500" fill="hold"/>
                                        <p:tgtEl>
                                          <p:spTgt spid="4105"/>
                                        </p:tgtEl>
                                        <p:attrNameLst>
                                          <p:attrName>ppt_w</p:attrName>
                                        </p:attrNameLst>
                                      </p:cBhvr>
                                      <p:tavLst>
                                        <p:tav tm="0">
                                          <p:val>
                                            <p:fltVal val="0"/>
                                          </p:val>
                                        </p:tav>
                                        <p:tav tm="100000">
                                          <p:val>
                                            <p:strVal val="#ppt_w"/>
                                          </p:val>
                                        </p:tav>
                                      </p:tavLst>
                                    </p:anim>
                                    <p:anim calcmode="lin" valueType="num">
                                      <p:cBhvr>
                                        <p:cTn id="14" dur="500" fill="hold"/>
                                        <p:tgtEl>
                                          <p:spTgt spid="4105"/>
                                        </p:tgtEl>
                                        <p:attrNameLst>
                                          <p:attrName>ppt_h</p:attrName>
                                        </p:attrNameLst>
                                      </p:cBhvr>
                                      <p:tavLst>
                                        <p:tav tm="0">
                                          <p:val>
                                            <p:fltVal val="0"/>
                                          </p:val>
                                        </p:tav>
                                        <p:tav tm="100000">
                                          <p:val>
                                            <p:strVal val="#ppt_h"/>
                                          </p:val>
                                        </p:tav>
                                      </p:tavLst>
                                    </p:anim>
                                    <p:animEffect transition="in" filter="fade">
                                      <p:cBhvr>
                                        <p:cTn id="15" dur="500"/>
                                        <p:tgtEl>
                                          <p:spTgt spid="4105"/>
                                        </p:tgtEl>
                                      </p:cBhvr>
                                    </p:animEffect>
                                  </p:childTnLst>
                                </p:cTn>
                              </p:par>
                            </p:childTnLst>
                          </p:cTn>
                        </p:par>
                        <p:par>
                          <p:cTn id="16" fill="hold" nodeType="afterGroup">
                            <p:stCondLst>
                              <p:cond delay="2500"/>
                            </p:stCondLst>
                            <p:childTnLst>
                              <p:par>
                                <p:cTn id="17" presetID="53" presetClass="entr" presetSubtype="0" fill="hold" grpId="0" nodeType="afterEffect">
                                  <p:stCondLst>
                                    <p:cond delay="0"/>
                                  </p:stCondLst>
                                  <p:childTnLst>
                                    <p:set>
                                      <p:cBhvr>
                                        <p:cTn id="18" dur="1" fill="hold">
                                          <p:stCondLst>
                                            <p:cond delay="0"/>
                                          </p:stCondLst>
                                        </p:cTn>
                                        <p:tgtEl>
                                          <p:spTgt spid="4101"/>
                                        </p:tgtEl>
                                        <p:attrNameLst>
                                          <p:attrName>style.visibility</p:attrName>
                                        </p:attrNameLst>
                                      </p:cBhvr>
                                      <p:to>
                                        <p:strVal val="visible"/>
                                      </p:to>
                                    </p:set>
                                    <p:anim calcmode="lin" valueType="num">
                                      <p:cBhvr>
                                        <p:cTn id="19" dur="3000" fill="hold"/>
                                        <p:tgtEl>
                                          <p:spTgt spid="4101"/>
                                        </p:tgtEl>
                                        <p:attrNameLst>
                                          <p:attrName>ppt_w</p:attrName>
                                        </p:attrNameLst>
                                      </p:cBhvr>
                                      <p:tavLst>
                                        <p:tav tm="0">
                                          <p:val>
                                            <p:fltVal val="0"/>
                                          </p:val>
                                        </p:tav>
                                        <p:tav tm="100000">
                                          <p:val>
                                            <p:strVal val="#ppt_w"/>
                                          </p:val>
                                        </p:tav>
                                      </p:tavLst>
                                    </p:anim>
                                    <p:anim calcmode="lin" valueType="num">
                                      <p:cBhvr>
                                        <p:cTn id="20" dur="3000" fill="hold"/>
                                        <p:tgtEl>
                                          <p:spTgt spid="4101"/>
                                        </p:tgtEl>
                                        <p:attrNameLst>
                                          <p:attrName>ppt_h</p:attrName>
                                        </p:attrNameLst>
                                      </p:cBhvr>
                                      <p:tavLst>
                                        <p:tav tm="0">
                                          <p:val>
                                            <p:fltVal val="0"/>
                                          </p:val>
                                        </p:tav>
                                        <p:tav tm="100000">
                                          <p:val>
                                            <p:strVal val="#ppt_h"/>
                                          </p:val>
                                        </p:tav>
                                      </p:tavLst>
                                    </p:anim>
                                    <p:animEffect transition="in" filter="fade">
                                      <p:cBhvr>
                                        <p:cTn id="21" dur="3000"/>
                                        <p:tgtEl>
                                          <p:spTgt spid="4101"/>
                                        </p:tgtEl>
                                      </p:cBhvr>
                                    </p:animEffect>
                                  </p:childTnLst>
                                </p:cTn>
                              </p:par>
                            </p:childTnLst>
                          </p:cTn>
                        </p:par>
                        <p:par>
                          <p:cTn id="22" fill="hold" nodeType="afterGroup">
                            <p:stCondLst>
                              <p:cond delay="5500"/>
                            </p:stCondLst>
                            <p:childTnLst>
                              <p:par>
                                <p:cTn id="23" presetID="53" presetClass="entr" presetSubtype="0" fill="hold" grpId="0" nodeType="afterEffect">
                                  <p:stCondLst>
                                    <p:cond delay="0"/>
                                  </p:stCondLst>
                                  <p:childTnLst>
                                    <p:set>
                                      <p:cBhvr>
                                        <p:cTn id="24" dur="1" fill="hold">
                                          <p:stCondLst>
                                            <p:cond delay="0"/>
                                          </p:stCondLst>
                                        </p:cTn>
                                        <p:tgtEl>
                                          <p:spTgt spid="4102"/>
                                        </p:tgtEl>
                                        <p:attrNameLst>
                                          <p:attrName>style.visibility</p:attrName>
                                        </p:attrNameLst>
                                      </p:cBhvr>
                                      <p:to>
                                        <p:strVal val="visible"/>
                                      </p:to>
                                    </p:set>
                                    <p:anim calcmode="lin" valueType="num">
                                      <p:cBhvr>
                                        <p:cTn id="25" dur="1000" fill="hold"/>
                                        <p:tgtEl>
                                          <p:spTgt spid="4102"/>
                                        </p:tgtEl>
                                        <p:attrNameLst>
                                          <p:attrName>ppt_w</p:attrName>
                                        </p:attrNameLst>
                                      </p:cBhvr>
                                      <p:tavLst>
                                        <p:tav tm="0">
                                          <p:val>
                                            <p:fltVal val="0"/>
                                          </p:val>
                                        </p:tav>
                                        <p:tav tm="100000">
                                          <p:val>
                                            <p:strVal val="#ppt_w"/>
                                          </p:val>
                                        </p:tav>
                                      </p:tavLst>
                                    </p:anim>
                                    <p:anim calcmode="lin" valueType="num">
                                      <p:cBhvr>
                                        <p:cTn id="26" dur="1000" fill="hold"/>
                                        <p:tgtEl>
                                          <p:spTgt spid="4102"/>
                                        </p:tgtEl>
                                        <p:attrNameLst>
                                          <p:attrName>ppt_h</p:attrName>
                                        </p:attrNameLst>
                                      </p:cBhvr>
                                      <p:tavLst>
                                        <p:tav tm="0">
                                          <p:val>
                                            <p:fltVal val="0"/>
                                          </p:val>
                                        </p:tav>
                                        <p:tav tm="100000">
                                          <p:val>
                                            <p:strVal val="#ppt_h"/>
                                          </p:val>
                                        </p:tav>
                                      </p:tavLst>
                                    </p:anim>
                                    <p:animEffect transition="in" filter="fade">
                                      <p:cBhvr>
                                        <p:cTn id="27" dur="1000"/>
                                        <p:tgtEl>
                                          <p:spTgt spid="4102"/>
                                        </p:tgtEl>
                                      </p:cBhvr>
                                    </p:animEffect>
                                  </p:childTnLst>
                                </p:cTn>
                              </p:par>
                            </p:childTnLst>
                          </p:cTn>
                        </p:par>
                        <p:par>
                          <p:cTn id="28" fill="hold" nodeType="afterGroup">
                            <p:stCondLst>
                              <p:cond delay="6500"/>
                            </p:stCondLst>
                            <p:childTnLst>
                              <p:par>
                                <p:cTn id="29" presetID="53" presetClass="entr" presetSubtype="0" fill="hold" grpId="0" nodeType="afterEffect">
                                  <p:stCondLst>
                                    <p:cond delay="0"/>
                                  </p:stCondLst>
                                  <p:childTnLst>
                                    <p:set>
                                      <p:cBhvr>
                                        <p:cTn id="30" dur="1" fill="hold">
                                          <p:stCondLst>
                                            <p:cond delay="0"/>
                                          </p:stCondLst>
                                        </p:cTn>
                                        <p:tgtEl>
                                          <p:spTgt spid="4103"/>
                                        </p:tgtEl>
                                        <p:attrNameLst>
                                          <p:attrName>style.visibility</p:attrName>
                                        </p:attrNameLst>
                                      </p:cBhvr>
                                      <p:to>
                                        <p:strVal val="visible"/>
                                      </p:to>
                                    </p:set>
                                    <p:anim calcmode="lin" valueType="num">
                                      <p:cBhvr>
                                        <p:cTn id="31" dur="3000" fill="hold"/>
                                        <p:tgtEl>
                                          <p:spTgt spid="4103"/>
                                        </p:tgtEl>
                                        <p:attrNameLst>
                                          <p:attrName>ppt_w</p:attrName>
                                        </p:attrNameLst>
                                      </p:cBhvr>
                                      <p:tavLst>
                                        <p:tav tm="0">
                                          <p:val>
                                            <p:fltVal val="0"/>
                                          </p:val>
                                        </p:tav>
                                        <p:tav tm="100000">
                                          <p:val>
                                            <p:strVal val="#ppt_w"/>
                                          </p:val>
                                        </p:tav>
                                      </p:tavLst>
                                    </p:anim>
                                    <p:anim calcmode="lin" valueType="num">
                                      <p:cBhvr>
                                        <p:cTn id="32" dur="3000" fill="hold"/>
                                        <p:tgtEl>
                                          <p:spTgt spid="4103"/>
                                        </p:tgtEl>
                                        <p:attrNameLst>
                                          <p:attrName>ppt_h</p:attrName>
                                        </p:attrNameLst>
                                      </p:cBhvr>
                                      <p:tavLst>
                                        <p:tav tm="0">
                                          <p:val>
                                            <p:fltVal val="0"/>
                                          </p:val>
                                        </p:tav>
                                        <p:tav tm="100000">
                                          <p:val>
                                            <p:strVal val="#ppt_h"/>
                                          </p:val>
                                        </p:tav>
                                      </p:tavLst>
                                    </p:anim>
                                    <p:animEffect transition="in" filter="fade">
                                      <p:cBhvr>
                                        <p:cTn id="33" dur="3000"/>
                                        <p:tgtEl>
                                          <p:spTgt spid="4103"/>
                                        </p:tgtEl>
                                      </p:cBhvr>
                                    </p:animEffect>
                                  </p:childTnLst>
                                </p:cTn>
                              </p:par>
                            </p:childTnLst>
                          </p:cTn>
                        </p:par>
                        <p:par>
                          <p:cTn id="34" fill="hold" nodeType="afterGroup">
                            <p:stCondLst>
                              <p:cond delay="9500"/>
                            </p:stCondLst>
                            <p:childTnLst>
                              <p:par>
                                <p:cTn id="35" presetID="53" presetClass="entr" presetSubtype="0" fill="hold" grpId="0" nodeType="afterEffect">
                                  <p:stCondLst>
                                    <p:cond delay="0"/>
                                  </p:stCondLst>
                                  <p:childTnLst>
                                    <p:set>
                                      <p:cBhvr>
                                        <p:cTn id="36" dur="1" fill="hold">
                                          <p:stCondLst>
                                            <p:cond delay="0"/>
                                          </p:stCondLst>
                                        </p:cTn>
                                        <p:tgtEl>
                                          <p:spTgt spid="4104"/>
                                        </p:tgtEl>
                                        <p:attrNameLst>
                                          <p:attrName>style.visibility</p:attrName>
                                        </p:attrNameLst>
                                      </p:cBhvr>
                                      <p:to>
                                        <p:strVal val="visible"/>
                                      </p:to>
                                    </p:set>
                                    <p:anim calcmode="lin" valueType="num">
                                      <p:cBhvr>
                                        <p:cTn id="37" dur="5000" fill="hold"/>
                                        <p:tgtEl>
                                          <p:spTgt spid="4104"/>
                                        </p:tgtEl>
                                        <p:attrNameLst>
                                          <p:attrName>ppt_w</p:attrName>
                                        </p:attrNameLst>
                                      </p:cBhvr>
                                      <p:tavLst>
                                        <p:tav tm="0">
                                          <p:val>
                                            <p:fltVal val="0"/>
                                          </p:val>
                                        </p:tav>
                                        <p:tav tm="100000">
                                          <p:val>
                                            <p:strVal val="#ppt_w"/>
                                          </p:val>
                                        </p:tav>
                                      </p:tavLst>
                                    </p:anim>
                                    <p:anim calcmode="lin" valueType="num">
                                      <p:cBhvr>
                                        <p:cTn id="38" dur="5000" fill="hold"/>
                                        <p:tgtEl>
                                          <p:spTgt spid="4104"/>
                                        </p:tgtEl>
                                        <p:attrNameLst>
                                          <p:attrName>ppt_h</p:attrName>
                                        </p:attrNameLst>
                                      </p:cBhvr>
                                      <p:tavLst>
                                        <p:tav tm="0">
                                          <p:val>
                                            <p:fltVal val="0"/>
                                          </p:val>
                                        </p:tav>
                                        <p:tav tm="100000">
                                          <p:val>
                                            <p:strVal val="#ppt_h"/>
                                          </p:val>
                                        </p:tav>
                                      </p:tavLst>
                                    </p:anim>
                                    <p:animEffect transition="in" filter="fade">
                                      <p:cBhvr>
                                        <p:cTn id="39" dur="5000"/>
                                        <p:tgtEl>
                                          <p:spTgt spid="4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p:bldP spid="4101" grpId="0"/>
      <p:bldP spid="4102" grpId="0"/>
      <p:bldP spid="4103" grpId="0"/>
      <p:bldP spid="4104" grpId="0"/>
      <p:bldP spid="410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228600" y="533400"/>
            <a:ext cx="8534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0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I'm </a:t>
            </a:r>
            <a:r>
              <a:rPr kumimoji="0" lang="en-US" altLang="en-US" sz="4000" b="0" i="0" u="none" strike="noStrike" kern="1200" cap="none" spc="0" normalizeH="0" baseline="0" noProof="0" dirty="0" err="1" smtClean="0">
                <a:ln>
                  <a:noFill/>
                </a:ln>
                <a:solidFill>
                  <a:srgbClr val="FF0000"/>
                </a:solidFill>
                <a:effectLst/>
                <a:uLnTx/>
                <a:uFillTx/>
                <a:latin typeface="Arial" panose="020B0604020202020204" pitchFamily="34" charset="0"/>
                <a:ea typeface="+mn-ea"/>
                <a:cs typeface="+mn-cs"/>
              </a:rPr>
              <a:t>talkin</a:t>
            </a:r>
            <a:r>
              <a:rPr kumimoji="0" lang="en-US" altLang="en-US" sz="40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 bout hide and seek at dusk</a:t>
            </a:r>
          </a:p>
        </p:txBody>
      </p:sp>
      <p:sp>
        <p:nvSpPr>
          <p:cNvPr id="12291" name="Rectangle 3"/>
          <p:cNvSpPr>
            <a:spLocks noChangeArrowheads="1"/>
          </p:cNvSpPr>
          <p:nvPr/>
        </p:nvSpPr>
        <p:spPr bwMode="auto">
          <a:xfrm>
            <a:off x="1371600" y="1524000"/>
            <a:ext cx="60960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Red light, Green light</a:t>
            </a:r>
          </a:p>
        </p:txBody>
      </p:sp>
      <p:sp>
        <p:nvSpPr>
          <p:cNvPr id="12292" name="Rectangle 4"/>
          <p:cNvSpPr>
            <a:spLocks noChangeArrowheads="1"/>
          </p:cNvSpPr>
          <p:nvPr/>
        </p:nvSpPr>
        <p:spPr bwMode="auto">
          <a:xfrm>
            <a:off x="990600" y="2667000"/>
            <a:ext cx="7010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Red Rover....Red Rover.....</a:t>
            </a:r>
          </a:p>
        </p:txBody>
      </p:sp>
      <p:sp>
        <p:nvSpPr>
          <p:cNvPr id="12293" name="Rectangle 5"/>
          <p:cNvSpPr>
            <a:spLocks noChangeArrowheads="1"/>
          </p:cNvSpPr>
          <p:nvPr/>
        </p:nvSpPr>
        <p:spPr bwMode="auto">
          <a:xfrm>
            <a:off x="304800" y="3810000"/>
            <a:ext cx="8429625"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Playing kickball &amp; dodgeball until the first</a:t>
            </a:r>
          </a:p>
        </p:txBody>
      </p:sp>
      <p:sp>
        <p:nvSpPr>
          <p:cNvPr id="12294" name="Rectangle 6"/>
          <p:cNvSpPr>
            <a:spLocks noChangeArrowheads="1"/>
          </p:cNvSpPr>
          <p:nvPr/>
        </p:nvSpPr>
        <p:spPr bwMode="auto">
          <a:xfrm>
            <a:off x="2209800" y="3810000"/>
            <a:ext cx="6096000"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...no...second...</a:t>
            </a:r>
          </a:p>
        </p:txBody>
      </p:sp>
      <p:sp>
        <p:nvSpPr>
          <p:cNvPr id="12295" name="Rectangle 7"/>
          <p:cNvSpPr>
            <a:spLocks noChangeArrowheads="1"/>
          </p:cNvSpPr>
          <p:nvPr/>
        </p:nvSpPr>
        <p:spPr bwMode="auto">
          <a:xfrm>
            <a:off x="457200" y="4495800"/>
            <a:ext cx="83058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no...</a:t>
            </a:r>
            <a:r>
              <a:rPr kumimoji="0" lang="en-US" altLang="en-US" sz="44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third</a:t>
            </a:r>
            <a:br>
              <a:rPr kumimoji="0" lang="en-US" altLang="en-US" sz="44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br>
            <a:r>
              <a:rPr kumimoji="0" lang="en-US" altLang="en-US" sz="44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street light came on</a:t>
            </a:r>
          </a:p>
        </p:txBody>
      </p:sp>
    </p:spTree>
    <p:extLst>
      <p:ext uri="{BB962C8B-B14F-4D97-AF65-F5344CB8AC3E}">
        <p14:creationId xmlns:p14="http://schemas.microsoft.com/office/powerpoint/2010/main" val="1984971282"/>
      </p:ext>
    </p:extLst>
  </p:cSld>
  <p:clrMapOvr>
    <a:masterClrMapping/>
  </p:clrMapOvr>
  <p:transition spd="med" advTm="14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dissolve">
                                      <p:cBhvr>
                                        <p:cTn id="7" dur="2000"/>
                                        <p:tgtEl>
                                          <p:spTgt spid="12290"/>
                                        </p:tgtEl>
                                      </p:cBhvr>
                                    </p:animEffect>
                                  </p:childTnLst>
                                </p:cTn>
                              </p:par>
                            </p:childTnLst>
                          </p:cTn>
                        </p:par>
                        <p:par>
                          <p:cTn id="8" fill="hold" nodeType="afterGroup">
                            <p:stCondLst>
                              <p:cond delay="2000"/>
                            </p:stCondLst>
                            <p:childTnLst>
                              <p:par>
                                <p:cTn id="9" presetID="9" presetClass="entr" presetSubtype="0" fill="hold" grpId="0" nodeType="afterEffect">
                                  <p:stCondLst>
                                    <p:cond delay="0"/>
                                  </p:stCondLst>
                                  <p:childTnLst>
                                    <p:set>
                                      <p:cBhvr>
                                        <p:cTn id="10" dur="1" fill="hold">
                                          <p:stCondLst>
                                            <p:cond delay="0"/>
                                          </p:stCondLst>
                                        </p:cTn>
                                        <p:tgtEl>
                                          <p:spTgt spid="12291"/>
                                        </p:tgtEl>
                                        <p:attrNameLst>
                                          <p:attrName>style.visibility</p:attrName>
                                        </p:attrNameLst>
                                      </p:cBhvr>
                                      <p:to>
                                        <p:strVal val="visible"/>
                                      </p:to>
                                    </p:set>
                                    <p:animEffect transition="in" filter="dissolve">
                                      <p:cBhvr>
                                        <p:cTn id="11" dur="2000"/>
                                        <p:tgtEl>
                                          <p:spTgt spid="12291"/>
                                        </p:tgtEl>
                                      </p:cBhvr>
                                    </p:animEffect>
                                  </p:childTnLst>
                                </p:cTn>
                              </p:par>
                            </p:childTnLst>
                          </p:cTn>
                        </p:par>
                        <p:par>
                          <p:cTn id="12" fill="hold" nodeType="afterGroup">
                            <p:stCondLst>
                              <p:cond delay="4000"/>
                            </p:stCondLst>
                            <p:childTnLst>
                              <p:par>
                                <p:cTn id="13" presetID="25" presetClass="entr" presetSubtype="0" fill="hold" grpId="0" nodeType="afterEffect">
                                  <p:stCondLst>
                                    <p:cond delay="0"/>
                                  </p:stCondLst>
                                  <p:childTnLst>
                                    <p:set>
                                      <p:cBhvr>
                                        <p:cTn id="14" dur="1" fill="hold">
                                          <p:stCondLst>
                                            <p:cond delay="0"/>
                                          </p:stCondLst>
                                        </p:cTn>
                                        <p:tgtEl>
                                          <p:spTgt spid="12292"/>
                                        </p:tgtEl>
                                        <p:attrNameLst>
                                          <p:attrName>style.visibility</p:attrName>
                                        </p:attrNameLst>
                                      </p:cBhvr>
                                      <p:to>
                                        <p:strVal val="visible"/>
                                      </p:to>
                                    </p:set>
                                    <p:anim calcmode="lin" valueType="num">
                                      <p:cBhvr>
                                        <p:cTn id="15" dur="1000" decel="50000" fill="hold">
                                          <p:stCondLst>
                                            <p:cond delay="0"/>
                                          </p:stCondLst>
                                        </p:cTn>
                                        <p:tgtEl>
                                          <p:spTgt spid="12292"/>
                                        </p:tgtEl>
                                        <p:attrNameLst>
                                          <p:attrName>style.rotation</p:attrName>
                                        </p:attrNameLst>
                                      </p:cBhvr>
                                      <p:tavLst>
                                        <p:tav tm="0">
                                          <p:val>
                                            <p:fltVal val="-90"/>
                                          </p:val>
                                        </p:tav>
                                        <p:tav tm="100000">
                                          <p:val>
                                            <p:fltVal val="0"/>
                                          </p:val>
                                        </p:tav>
                                      </p:tavLst>
                                    </p:anim>
                                    <p:anim calcmode="lin" valueType="num">
                                      <p:cBhvr>
                                        <p:cTn id="16" dur="1000" decel="50000" fill="hold">
                                          <p:stCondLst>
                                            <p:cond delay="0"/>
                                          </p:stCondLst>
                                        </p:cTn>
                                        <p:tgtEl>
                                          <p:spTgt spid="12292"/>
                                        </p:tgtEl>
                                        <p:attrNameLst>
                                          <p:attrName>ppt_w</p:attrName>
                                        </p:attrNameLst>
                                      </p:cBhvr>
                                      <p:tavLst>
                                        <p:tav tm="0">
                                          <p:val>
                                            <p:strVal val="#ppt_w"/>
                                          </p:val>
                                        </p:tav>
                                        <p:tav tm="100000">
                                          <p:val>
                                            <p:strVal val="#ppt_w*.05"/>
                                          </p:val>
                                        </p:tav>
                                      </p:tavLst>
                                    </p:anim>
                                    <p:anim calcmode="lin" valueType="num">
                                      <p:cBhvr>
                                        <p:cTn id="17" dur="1000" accel="50000" fill="hold">
                                          <p:stCondLst>
                                            <p:cond delay="1000"/>
                                          </p:stCondLst>
                                        </p:cTn>
                                        <p:tgtEl>
                                          <p:spTgt spid="12292"/>
                                        </p:tgtEl>
                                        <p:attrNameLst>
                                          <p:attrName>ppt_w</p:attrName>
                                        </p:attrNameLst>
                                      </p:cBhvr>
                                      <p:tavLst>
                                        <p:tav tm="0">
                                          <p:val>
                                            <p:strVal val="#ppt_w*.05"/>
                                          </p:val>
                                        </p:tav>
                                        <p:tav tm="100000">
                                          <p:val>
                                            <p:strVal val="#ppt_w"/>
                                          </p:val>
                                        </p:tav>
                                      </p:tavLst>
                                    </p:anim>
                                    <p:anim calcmode="lin" valueType="num">
                                      <p:cBhvr>
                                        <p:cTn id="18" dur="2000" fill="hold"/>
                                        <p:tgtEl>
                                          <p:spTgt spid="12292"/>
                                        </p:tgtEl>
                                        <p:attrNameLst>
                                          <p:attrName>ppt_h</p:attrName>
                                        </p:attrNameLst>
                                      </p:cBhvr>
                                      <p:tavLst>
                                        <p:tav tm="0">
                                          <p:val>
                                            <p:strVal val="#ppt_h"/>
                                          </p:val>
                                        </p:tav>
                                        <p:tav tm="100000">
                                          <p:val>
                                            <p:strVal val="#ppt_h"/>
                                          </p:val>
                                        </p:tav>
                                      </p:tavLst>
                                    </p:anim>
                                    <p:anim calcmode="lin" valueType="num">
                                      <p:cBhvr>
                                        <p:cTn id="19" dur="1000" decel="50000" fill="hold">
                                          <p:stCondLst>
                                            <p:cond delay="0"/>
                                          </p:stCondLst>
                                        </p:cTn>
                                        <p:tgtEl>
                                          <p:spTgt spid="12292"/>
                                        </p:tgtEl>
                                        <p:attrNameLst>
                                          <p:attrName>ppt_x</p:attrName>
                                        </p:attrNameLst>
                                      </p:cBhvr>
                                      <p:tavLst>
                                        <p:tav tm="0">
                                          <p:val>
                                            <p:strVal val="#ppt_x+.4"/>
                                          </p:val>
                                        </p:tav>
                                        <p:tav tm="100000">
                                          <p:val>
                                            <p:strVal val="#ppt_x"/>
                                          </p:val>
                                        </p:tav>
                                      </p:tavLst>
                                    </p:anim>
                                    <p:anim calcmode="lin" valueType="num">
                                      <p:cBhvr>
                                        <p:cTn id="20" dur="1000" decel="50000" fill="hold">
                                          <p:stCondLst>
                                            <p:cond delay="0"/>
                                          </p:stCondLst>
                                        </p:cTn>
                                        <p:tgtEl>
                                          <p:spTgt spid="12292"/>
                                        </p:tgtEl>
                                        <p:attrNameLst>
                                          <p:attrName>ppt_y</p:attrName>
                                        </p:attrNameLst>
                                      </p:cBhvr>
                                      <p:tavLst>
                                        <p:tav tm="0">
                                          <p:val>
                                            <p:strVal val="#ppt_y-.2"/>
                                          </p:val>
                                        </p:tav>
                                        <p:tav tm="100000">
                                          <p:val>
                                            <p:strVal val="#ppt_y+.1"/>
                                          </p:val>
                                        </p:tav>
                                      </p:tavLst>
                                    </p:anim>
                                    <p:anim calcmode="lin" valueType="num">
                                      <p:cBhvr>
                                        <p:cTn id="21" dur="1000" accel="50000" fill="hold">
                                          <p:stCondLst>
                                            <p:cond delay="1000"/>
                                          </p:stCondLst>
                                        </p:cTn>
                                        <p:tgtEl>
                                          <p:spTgt spid="12292"/>
                                        </p:tgtEl>
                                        <p:attrNameLst>
                                          <p:attrName>ppt_y</p:attrName>
                                        </p:attrNameLst>
                                      </p:cBhvr>
                                      <p:tavLst>
                                        <p:tav tm="0">
                                          <p:val>
                                            <p:strVal val="#ppt_y+.1"/>
                                          </p:val>
                                        </p:tav>
                                        <p:tav tm="100000">
                                          <p:val>
                                            <p:strVal val="#ppt_y"/>
                                          </p:val>
                                        </p:tav>
                                      </p:tavLst>
                                    </p:anim>
                                    <p:animEffect transition="in" filter="fade">
                                      <p:cBhvr>
                                        <p:cTn id="22" dur="2000" decel="50000">
                                          <p:stCondLst>
                                            <p:cond delay="0"/>
                                          </p:stCondLst>
                                        </p:cTn>
                                        <p:tgtEl>
                                          <p:spTgt spid="12292"/>
                                        </p:tgtEl>
                                      </p:cBhvr>
                                    </p:animEffect>
                                  </p:childTnLst>
                                </p:cTn>
                              </p:par>
                            </p:childTnLst>
                          </p:cTn>
                        </p:par>
                        <p:par>
                          <p:cTn id="23" fill="hold" nodeType="afterGroup">
                            <p:stCondLst>
                              <p:cond delay="6000"/>
                            </p:stCondLst>
                            <p:childTnLst>
                              <p:par>
                                <p:cTn id="24" presetID="53" presetClass="entr" presetSubtype="0" fill="hold" nodeType="afterEffect">
                                  <p:stCondLst>
                                    <p:cond delay="0"/>
                                  </p:stCondLst>
                                  <p:childTnLst>
                                    <p:set>
                                      <p:cBhvr>
                                        <p:cTn id="25" dur="1" fill="hold">
                                          <p:stCondLst>
                                            <p:cond delay="0"/>
                                          </p:stCondLst>
                                        </p:cTn>
                                        <p:tgtEl>
                                          <p:spTgt spid="12293">
                                            <p:txEl>
                                              <p:pRg st="0" end="0"/>
                                            </p:txEl>
                                          </p:spTgt>
                                        </p:tgtEl>
                                        <p:attrNameLst>
                                          <p:attrName>style.visibility</p:attrName>
                                        </p:attrNameLst>
                                      </p:cBhvr>
                                      <p:to>
                                        <p:strVal val="visible"/>
                                      </p:to>
                                    </p:set>
                                    <p:anim calcmode="lin" valueType="num">
                                      <p:cBhvr>
                                        <p:cTn id="26" dur="2000" fill="hold"/>
                                        <p:tgtEl>
                                          <p:spTgt spid="12293">
                                            <p:txEl>
                                              <p:pRg st="0" end="0"/>
                                            </p:txEl>
                                          </p:spTgt>
                                        </p:tgtEl>
                                        <p:attrNameLst>
                                          <p:attrName>ppt_w</p:attrName>
                                        </p:attrNameLst>
                                      </p:cBhvr>
                                      <p:tavLst>
                                        <p:tav tm="0">
                                          <p:val>
                                            <p:fltVal val="0"/>
                                          </p:val>
                                        </p:tav>
                                        <p:tav tm="100000">
                                          <p:val>
                                            <p:strVal val="#ppt_w"/>
                                          </p:val>
                                        </p:tav>
                                      </p:tavLst>
                                    </p:anim>
                                    <p:anim calcmode="lin" valueType="num">
                                      <p:cBhvr>
                                        <p:cTn id="27" dur="2000" fill="hold"/>
                                        <p:tgtEl>
                                          <p:spTgt spid="12293">
                                            <p:txEl>
                                              <p:pRg st="0" end="0"/>
                                            </p:txEl>
                                          </p:spTgt>
                                        </p:tgtEl>
                                        <p:attrNameLst>
                                          <p:attrName>ppt_h</p:attrName>
                                        </p:attrNameLst>
                                      </p:cBhvr>
                                      <p:tavLst>
                                        <p:tav tm="0">
                                          <p:val>
                                            <p:fltVal val="0"/>
                                          </p:val>
                                        </p:tav>
                                        <p:tav tm="100000">
                                          <p:val>
                                            <p:strVal val="#ppt_h"/>
                                          </p:val>
                                        </p:tav>
                                      </p:tavLst>
                                    </p:anim>
                                    <p:animEffect transition="in" filter="fade">
                                      <p:cBhvr>
                                        <p:cTn id="28" dur="2000"/>
                                        <p:tgtEl>
                                          <p:spTgt spid="12293">
                                            <p:txEl>
                                              <p:pRg st="0" end="0"/>
                                            </p:txEl>
                                          </p:spTgt>
                                        </p:tgtEl>
                                      </p:cBhvr>
                                    </p:animEffect>
                                  </p:childTnLst>
                                </p:cTn>
                              </p:par>
                            </p:childTnLst>
                          </p:cTn>
                        </p:par>
                        <p:par>
                          <p:cTn id="29" fill="hold" nodeType="afterGroup">
                            <p:stCondLst>
                              <p:cond delay="8000"/>
                            </p:stCondLst>
                            <p:childTnLst>
                              <p:par>
                                <p:cTn id="30" presetID="53" presetClass="entr" presetSubtype="0" fill="hold" grpId="0" nodeType="afterEffect">
                                  <p:stCondLst>
                                    <p:cond delay="0"/>
                                  </p:stCondLst>
                                  <p:childTnLst>
                                    <p:set>
                                      <p:cBhvr>
                                        <p:cTn id="31" dur="1" fill="hold">
                                          <p:stCondLst>
                                            <p:cond delay="0"/>
                                          </p:stCondLst>
                                        </p:cTn>
                                        <p:tgtEl>
                                          <p:spTgt spid="12294"/>
                                        </p:tgtEl>
                                        <p:attrNameLst>
                                          <p:attrName>style.visibility</p:attrName>
                                        </p:attrNameLst>
                                      </p:cBhvr>
                                      <p:to>
                                        <p:strVal val="visible"/>
                                      </p:to>
                                    </p:set>
                                    <p:anim calcmode="lin" valueType="num">
                                      <p:cBhvr>
                                        <p:cTn id="32" dur="2000" fill="hold"/>
                                        <p:tgtEl>
                                          <p:spTgt spid="12294"/>
                                        </p:tgtEl>
                                        <p:attrNameLst>
                                          <p:attrName>ppt_w</p:attrName>
                                        </p:attrNameLst>
                                      </p:cBhvr>
                                      <p:tavLst>
                                        <p:tav tm="0">
                                          <p:val>
                                            <p:fltVal val="0"/>
                                          </p:val>
                                        </p:tav>
                                        <p:tav tm="100000">
                                          <p:val>
                                            <p:strVal val="#ppt_w"/>
                                          </p:val>
                                        </p:tav>
                                      </p:tavLst>
                                    </p:anim>
                                    <p:anim calcmode="lin" valueType="num">
                                      <p:cBhvr>
                                        <p:cTn id="33" dur="2000" fill="hold"/>
                                        <p:tgtEl>
                                          <p:spTgt spid="12294"/>
                                        </p:tgtEl>
                                        <p:attrNameLst>
                                          <p:attrName>ppt_h</p:attrName>
                                        </p:attrNameLst>
                                      </p:cBhvr>
                                      <p:tavLst>
                                        <p:tav tm="0">
                                          <p:val>
                                            <p:fltVal val="0"/>
                                          </p:val>
                                        </p:tav>
                                        <p:tav tm="100000">
                                          <p:val>
                                            <p:strVal val="#ppt_h"/>
                                          </p:val>
                                        </p:tav>
                                      </p:tavLst>
                                    </p:anim>
                                    <p:animEffect transition="in" filter="fade">
                                      <p:cBhvr>
                                        <p:cTn id="34" dur="2000"/>
                                        <p:tgtEl>
                                          <p:spTgt spid="12294"/>
                                        </p:tgtEl>
                                      </p:cBhvr>
                                    </p:animEffect>
                                  </p:childTnLst>
                                </p:cTn>
                              </p:par>
                            </p:childTnLst>
                          </p:cTn>
                        </p:par>
                        <p:par>
                          <p:cTn id="35" fill="hold" nodeType="afterGroup">
                            <p:stCondLst>
                              <p:cond delay="10000"/>
                            </p:stCondLst>
                            <p:childTnLst>
                              <p:par>
                                <p:cTn id="36" presetID="53" presetClass="entr" presetSubtype="0" fill="hold" grpId="0" nodeType="afterEffect">
                                  <p:stCondLst>
                                    <p:cond delay="0"/>
                                  </p:stCondLst>
                                  <p:childTnLst>
                                    <p:set>
                                      <p:cBhvr>
                                        <p:cTn id="37" dur="1" fill="hold">
                                          <p:stCondLst>
                                            <p:cond delay="0"/>
                                          </p:stCondLst>
                                        </p:cTn>
                                        <p:tgtEl>
                                          <p:spTgt spid="12295"/>
                                        </p:tgtEl>
                                        <p:attrNameLst>
                                          <p:attrName>style.visibility</p:attrName>
                                        </p:attrNameLst>
                                      </p:cBhvr>
                                      <p:to>
                                        <p:strVal val="visible"/>
                                      </p:to>
                                    </p:set>
                                    <p:anim calcmode="lin" valueType="num">
                                      <p:cBhvr>
                                        <p:cTn id="38" dur="2000" fill="hold"/>
                                        <p:tgtEl>
                                          <p:spTgt spid="12295"/>
                                        </p:tgtEl>
                                        <p:attrNameLst>
                                          <p:attrName>ppt_w</p:attrName>
                                        </p:attrNameLst>
                                      </p:cBhvr>
                                      <p:tavLst>
                                        <p:tav tm="0">
                                          <p:val>
                                            <p:fltVal val="0"/>
                                          </p:val>
                                        </p:tav>
                                        <p:tav tm="100000">
                                          <p:val>
                                            <p:strVal val="#ppt_w"/>
                                          </p:val>
                                        </p:tav>
                                      </p:tavLst>
                                    </p:anim>
                                    <p:anim calcmode="lin" valueType="num">
                                      <p:cBhvr>
                                        <p:cTn id="39" dur="2000" fill="hold"/>
                                        <p:tgtEl>
                                          <p:spTgt spid="12295"/>
                                        </p:tgtEl>
                                        <p:attrNameLst>
                                          <p:attrName>ppt_h</p:attrName>
                                        </p:attrNameLst>
                                      </p:cBhvr>
                                      <p:tavLst>
                                        <p:tav tm="0">
                                          <p:val>
                                            <p:fltVal val="0"/>
                                          </p:val>
                                        </p:tav>
                                        <p:tav tm="100000">
                                          <p:val>
                                            <p:strVal val="#ppt_h"/>
                                          </p:val>
                                        </p:tav>
                                      </p:tavLst>
                                    </p:anim>
                                    <p:animEffect transition="in" filter="fade">
                                      <p:cBhvr>
                                        <p:cTn id="40" dur="2000"/>
                                        <p:tgtEl>
                                          <p:spTgt spid="12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P spid="12291" grpId="0"/>
      <p:bldP spid="12292" grpId="0"/>
      <p:bldP spid="12294" grpId="0"/>
      <p:bldP spid="1229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457200" y="381000"/>
            <a:ext cx="81534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0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Ring around the Rosie</a:t>
            </a:r>
          </a:p>
        </p:txBody>
      </p:sp>
      <p:sp>
        <p:nvSpPr>
          <p:cNvPr id="11267" name="Rectangle 3"/>
          <p:cNvSpPr>
            <a:spLocks noChangeArrowheads="1"/>
          </p:cNvSpPr>
          <p:nvPr/>
        </p:nvSpPr>
        <p:spPr bwMode="auto">
          <a:xfrm>
            <a:off x="533400" y="1447800"/>
            <a:ext cx="81534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London Bridge</a:t>
            </a:r>
          </a:p>
        </p:txBody>
      </p:sp>
      <p:sp>
        <p:nvSpPr>
          <p:cNvPr id="11268" name="Rectangle 4"/>
          <p:cNvSpPr>
            <a:spLocks noChangeArrowheads="1"/>
          </p:cNvSpPr>
          <p:nvPr/>
        </p:nvSpPr>
        <p:spPr bwMode="auto">
          <a:xfrm>
            <a:off x="533400" y="2438400"/>
            <a:ext cx="81534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0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Hot potato</a:t>
            </a:r>
          </a:p>
        </p:txBody>
      </p:sp>
      <p:sp>
        <p:nvSpPr>
          <p:cNvPr id="11269" name="Rectangle 5"/>
          <p:cNvSpPr>
            <a:spLocks noChangeArrowheads="1"/>
          </p:cNvSpPr>
          <p:nvPr/>
        </p:nvSpPr>
        <p:spPr bwMode="auto">
          <a:xfrm>
            <a:off x="457200" y="3276600"/>
            <a:ext cx="81534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0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Hop Scotch</a:t>
            </a:r>
          </a:p>
        </p:txBody>
      </p:sp>
      <p:sp>
        <p:nvSpPr>
          <p:cNvPr id="11270" name="Rectangle 6"/>
          <p:cNvSpPr>
            <a:spLocks noChangeArrowheads="1"/>
          </p:cNvSpPr>
          <p:nvPr/>
        </p:nvSpPr>
        <p:spPr bwMode="auto">
          <a:xfrm>
            <a:off x="457200" y="4191000"/>
            <a:ext cx="81534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0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Jump rope</a:t>
            </a:r>
          </a:p>
        </p:txBody>
      </p:sp>
      <p:sp>
        <p:nvSpPr>
          <p:cNvPr id="11271" name="Rectangle 7"/>
          <p:cNvSpPr>
            <a:spLocks noChangeArrowheads="1"/>
          </p:cNvSpPr>
          <p:nvPr/>
        </p:nvSpPr>
        <p:spPr bwMode="auto">
          <a:xfrm>
            <a:off x="457200" y="5257800"/>
            <a:ext cx="81534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0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YOU'RE IT!!</a:t>
            </a:r>
          </a:p>
        </p:txBody>
      </p:sp>
    </p:spTree>
    <p:extLst>
      <p:ext uri="{BB962C8B-B14F-4D97-AF65-F5344CB8AC3E}">
        <p14:creationId xmlns:p14="http://schemas.microsoft.com/office/powerpoint/2010/main" val="76062934"/>
      </p:ext>
    </p:extLst>
  </p:cSld>
  <p:clrMapOvr>
    <a:masterClrMapping/>
  </p:clrMapOvr>
  <p:transition spd="med" advTm="11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11266"/>
                                        </p:tgtEl>
                                        <p:attrNameLst>
                                          <p:attrName>style.visibility</p:attrName>
                                        </p:attrNameLst>
                                      </p:cBhvr>
                                      <p:to>
                                        <p:strVal val="visible"/>
                                      </p:to>
                                    </p:set>
                                    <p:anim calcmode="lin" valueType="num">
                                      <p:cBhvr>
                                        <p:cTn id="7" dur="500" fill="hold"/>
                                        <p:tgtEl>
                                          <p:spTgt spid="11266"/>
                                        </p:tgtEl>
                                        <p:attrNameLst>
                                          <p:attrName>ppt_w</p:attrName>
                                        </p:attrNameLst>
                                      </p:cBhvr>
                                      <p:tavLst>
                                        <p:tav tm="0">
                                          <p:val>
                                            <p:strVal val="#ppt_w*0.05"/>
                                          </p:val>
                                        </p:tav>
                                        <p:tav tm="100000">
                                          <p:val>
                                            <p:strVal val="#ppt_w"/>
                                          </p:val>
                                        </p:tav>
                                      </p:tavLst>
                                    </p:anim>
                                    <p:anim calcmode="lin" valueType="num">
                                      <p:cBhvr>
                                        <p:cTn id="8" dur="500" fill="hold"/>
                                        <p:tgtEl>
                                          <p:spTgt spid="11266"/>
                                        </p:tgtEl>
                                        <p:attrNameLst>
                                          <p:attrName>ppt_h</p:attrName>
                                        </p:attrNameLst>
                                      </p:cBhvr>
                                      <p:tavLst>
                                        <p:tav tm="0">
                                          <p:val>
                                            <p:strVal val="#ppt_h"/>
                                          </p:val>
                                        </p:tav>
                                        <p:tav tm="100000">
                                          <p:val>
                                            <p:strVal val="#ppt_h"/>
                                          </p:val>
                                        </p:tav>
                                      </p:tavLst>
                                    </p:anim>
                                    <p:anim calcmode="lin" valueType="num">
                                      <p:cBhvr>
                                        <p:cTn id="9" dur="500" fill="hold"/>
                                        <p:tgtEl>
                                          <p:spTgt spid="11266"/>
                                        </p:tgtEl>
                                        <p:attrNameLst>
                                          <p:attrName>ppt_x</p:attrName>
                                        </p:attrNameLst>
                                      </p:cBhvr>
                                      <p:tavLst>
                                        <p:tav tm="0">
                                          <p:val>
                                            <p:strVal val="#ppt_x-.2"/>
                                          </p:val>
                                        </p:tav>
                                        <p:tav tm="100000">
                                          <p:val>
                                            <p:strVal val="#ppt_x"/>
                                          </p:val>
                                        </p:tav>
                                      </p:tavLst>
                                    </p:anim>
                                    <p:anim calcmode="lin" valueType="num">
                                      <p:cBhvr>
                                        <p:cTn id="10" dur="500" fill="hold"/>
                                        <p:tgtEl>
                                          <p:spTgt spid="11266"/>
                                        </p:tgtEl>
                                        <p:attrNameLst>
                                          <p:attrName>ppt_y</p:attrName>
                                        </p:attrNameLst>
                                      </p:cBhvr>
                                      <p:tavLst>
                                        <p:tav tm="0">
                                          <p:val>
                                            <p:strVal val="#ppt_y"/>
                                          </p:val>
                                        </p:tav>
                                        <p:tav tm="100000">
                                          <p:val>
                                            <p:strVal val="#ppt_y"/>
                                          </p:val>
                                        </p:tav>
                                      </p:tavLst>
                                    </p:anim>
                                    <p:animEffect transition="in" filter="fade">
                                      <p:cBhvr>
                                        <p:cTn id="11" dur="500"/>
                                        <p:tgtEl>
                                          <p:spTgt spid="11266"/>
                                        </p:tgtEl>
                                      </p:cBhvr>
                                    </p:animEffect>
                                  </p:childTnLst>
                                </p:cTn>
                              </p:par>
                            </p:childTnLst>
                          </p:cTn>
                        </p:par>
                        <p:par>
                          <p:cTn id="12" fill="hold" nodeType="afterGroup">
                            <p:stCondLst>
                              <p:cond delay="500"/>
                            </p:stCondLst>
                            <p:childTnLst>
                              <p:par>
                                <p:cTn id="13" presetID="54" presetClass="entr" presetSubtype="0" accel="100000" fill="hold" grpId="0" nodeType="afterEffect">
                                  <p:stCondLst>
                                    <p:cond delay="0"/>
                                  </p:stCondLst>
                                  <p:childTnLst>
                                    <p:set>
                                      <p:cBhvr>
                                        <p:cTn id="14" dur="1" fill="hold">
                                          <p:stCondLst>
                                            <p:cond delay="0"/>
                                          </p:stCondLst>
                                        </p:cTn>
                                        <p:tgtEl>
                                          <p:spTgt spid="11267"/>
                                        </p:tgtEl>
                                        <p:attrNameLst>
                                          <p:attrName>style.visibility</p:attrName>
                                        </p:attrNameLst>
                                      </p:cBhvr>
                                      <p:to>
                                        <p:strVal val="visible"/>
                                      </p:to>
                                    </p:set>
                                    <p:anim calcmode="lin" valueType="num">
                                      <p:cBhvr>
                                        <p:cTn id="15" dur="500" fill="hold"/>
                                        <p:tgtEl>
                                          <p:spTgt spid="11267"/>
                                        </p:tgtEl>
                                        <p:attrNameLst>
                                          <p:attrName>ppt_w</p:attrName>
                                        </p:attrNameLst>
                                      </p:cBhvr>
                                      <p:tavLst>
                                        <p:tav tm="0">
                                          <p:val>
                                            <p:strVal val="#ppt_w*0.05"/>
                                          </p:val>
                                        </p:tav>
                                        <p:tav tm="100000">
                                          <p:val>
                                            <p:strVal val="#ppt_w"/>
                                          </p:val>
                                        </p:tav>
                                      </p:tavLst>
                                    </p:anim>
                                    <p:anim calcmode="lin" valueType="num">
                                      <p:cBhvr>
                                        <p:cTn id="16" dur="500" fill="hold"/>
                                        <p:tgtEl>
                                          <p:spTgt spid="11267"/>
                                        </p:tgtEl>
                                        <p:attrNameLst>
                                          <p:attrName>ppt_h</p:attrName>
                                        </p:attrNameLst>
                                      </p:cBhvr>
                                      <p:tavLst>
                                        <p:tav tm="0">
                                          <p:val>
                                            <p:strVal val="#ppt_h"/>
                                          </p:val>
                                        </p:tav>
                                        <p:tav tm="100000">
                                          <p:val>
                                            <p:strVal val="#ppt_h"/>
                                          </p:val>
                                        </p:tav>
                                      </p:tavLst>
                                    </p:anim>
                                    <p:anim calcmode="lin" valueType="num">
                                      <p:cBhvr>
                                        <p:cTn id="17" dur="500" fill="hold"/>
                                        <p:tgtEl>
                                          <p:spTgt spid="11267"/>
                                        </p:tgtEl>
                                        <p:attrNameLst>
                                          <p:attrName>ppt_x</p:attrName>
                                        </p:attrNameLst>
                                      </p:cBhvr>
                                      <p:tavLst>
                                        <p:tav tm="0">
                                          <p:val>
                                            <p:strVal val="#ppt_x-.2"/>
                                          </p:val>
                                        </p:tav>
                                        <p:tav tm="100000">
                                          <p:val>
                                            <p:strVal val="#ppt_x"/>
                                          </p:val>
                                        </p:tav>
                                      </p:tavLst>
                                    </p:anim>
                                    <p:anim calcmode="lin" valueType="num">
                                      <p:cBhvr>
                                        <p:cTn id="18" dur="500" fill="hold"/>
                                        <p:tgtEl>
                                          <p:spTgt spid="11267"/>
                                        </p:tgtEl>
                                        <p:attrNameLst>
                                          <p:attrName>ppt_y</p:attrName>
                                        </p:attrNameLst>
                                      </p:cBhvr>
                                      <p:tavLst>
                                        <p:tav tm="0">
                                          <p:val>
                                            <p:strVal val="#ppt_y"/>
                                          </p:val>
                                        </p:tav>
                                        <p:tav tm="100000">
                                          <p:val>
                                            <p:strVal val="#ppt_y"/>
                                          </p:val>
                                        </p:tav>
                                      </p:tavLst>
                                    </p:anim>
                                    <p:animEffect transition="in" filter="fade">
                                      <p:cBhvr>
                                        <p:cTn id="19" dur="500"/>
                                        <p:tgtEl>
                                          <p:spTgt spid="11267"/>
                                        </p:tgtEl>
                                      </p:cBhvr>
                                    </p:animEffect>
                                  </p:childTnLst>
                                </p:cTn>
                              </p:par>
                            </p:childTnLst>
                          </p:cTn>
                        </p:par>
                        <p:par>
                          <p:cTn id="20" fill="hold" nodeType="afterGroup">
                            <p:stCondLst>
                              <p:cond delay="1000"/>
                            </p:stCondLst>
                            <p:childTnLst>
                              <p:par>
                                <p:cTn id="21" presetID="54" presetClass="entr" presetSubtype="0" accel="100000" fill="hold" grpId="0" nodeType="afterEffect">
                                  <p:stCondLst>
                                    <p:cond delay="0"/>
                                  </p:stCondLst>
                                  <p:childTnLst>
                                    <p:set>
                                      <p:cBhvr>
                                        <p:cTn id="22" dur="1" fill="hold">
                                          <p:stCondLst>
                                            <p:cond delay="0"/>
                                          </p:stCondLst>
                                        </p:cTn>
                                        <p:tgtEl>
                                          <p:spTgt spid="11268"/>
                                        </p:tgtEl>
                                        <p:attrNameLst>
                                          <p:attrName>style.visibility</p:attrName>
                                        </p:attrNameLst>
                                      </p:cBhvr>
                                      <p:to>
                                        <p:strVal val="visible"/>
                                      </p:to>
                                    </p:set>
                                    <p:anim calcmode="lin" valueType="num">
                                      <p:cBhvr>
                                        <p:cTn id="23" dur="500" fill="hold"/>
                                        <p:tgtEl>
                                          <p:spTgt spid="11268"/>
                                        </p:tgtEl>
                                        <p:attrNameLst>
                                          <p:attrName>ppt_w</p:attrName>
                                        </p:attrNameLst>
                                      </p:cBhvr>
                                      <p:tavLst>
                                        <p:tav tm="0">
                                          <p:val>
                                            <p:strVal val="#ppt_w*0.05"/>
                                          </p:val>
                                        </p:tav>
                                        <p:tav tm="100000">
                                          <p:val>
                                            <p:strVal val="#ppt_w"/>
                                          </p:val>
                                        </p:tav>
                                      </p:tavLst>
                                    </p:anim>
                                    <p:anim calcmode="lin" valueType="num">
                                      <p:cBhvr>
                                        <p:cTn id="24" dur="500" fill="hold"/>
                                        <p:tgtEl>
                                          <p:spTgt spid="11268"/>
                                        </p:tgtEl>
                                        <p:attrNameLst>
                                          <p:attrName>ppt_h</p:attrName>
                                        </p:attrNameLst>
                                      </p:cBhvr>
                                      <p:tavLst>
                                        <p:tav tm="0">
                                          <p:val>
                                            <p:strVal val="#ppt_h"/>
                                          </p:val>
                                        </p:tav>
                                        <p:tav tm="100000">
                                          <p:val>
                                            <p:strVal val="#ppt_h"/>
                                          </p:val>
                                        </p:tav>
                                      </p:tavLst>
                                    </p:anim>
                                    <p:anim calcmode="lin" valueType="num">
                                      <p:cBhvr>
                                        <p:cTn id="25" dur="500" fill="hold"/>
                                        <p:tgtEl>
                                          <p:spTgt spid="11268"/>
                                        </p:tgtEl>
                                        <p:attrNameLst>
                                          <p:attrName>ppt_x</p:attrName>
                                        </p:attrNameLst>
                                      </p:cBhvr>
                                      <p:tavLst>
                                        <p:tav tm="0">
                                          <p:val>
                                            <p:strVal val="#ppt_x-.2"/>
                                          </p:val>
                                        </p:tav>
                                        <p:tav tm="100000">
                                          <p:val>
                                            <p:strVal val="#ppt_x"/>
                                          </p:val>
                                        </p:tav>
                                      </p:tavLst>
                                    </p:anim>
                                    <p:anim calcmode="lin" valueType="num">
                                      <p:cBhvr>
                                        <p:cTn id="26" dur="500" fill="hold"/>
                                        <p:tgtEl>
                                          <p:spTgt spid="11268"/>
                                        </p:tgtEl>
                                        <p:attrNameLst>
                                          <p:attrName>ppt_y</p:attrName>
                                        </p:attrNameLst>
                                      </p:cBhvr>
                                      <p:tavLst>
                                        <p:tav tm="0">
                                          <p:val>
                                            <p:strVal val="#ppt_y"/>
                                          </p:val>
                                        </p:tav>
                                        <p:tav tm="100000">
                                          <p:val>
                                            <p:strVal val="#ppt_y"/>
                                          </p:val>
                                        </p:tav>
                                      </p:tavLst>
                                    </p:anim>
                                    <p:animEffect transition="in" filter="fade">
                                      <p:cBhvr>
                                        <p:cTn id="27" dur="500"/>
                                        <p:tgtEl>
                                          <p:spTgt spid="11268"/>
                                        </p:tgtEl>
                                      </p:cBhvr>
                                    </p:animEffect>
                                  </p:childTnLst>
                                </p:cTn>
                              </p:par>
                            </p:childTnLst>
                          </p:cTn>
                        </p:par>
                        <p:par>
                          <p:cTn id="28" fill="hold" nodeType="afterGroup">
                            <p:stCondLst>
                              <p:cond delay="1500"/>
                            </p:stCondLst>
                            <p:childTnLst>
                              <p:par>
                                <p:cTn id="29" presetID="54" presetClass="entr" presetSubtype="0" accel="100000" fill="hold" grpId="0" nodeType="afterEffect">
                                  <p:stCondLst>
                                    <p:cond delay="0"/>
                                  </p:stCondLst>
                                  <p:childTnLst>
                                    <p:set>
                                      <p:cBhvr>
                                        <p:cTn id="30" dur="1" fill="hold">
                                          <p:stCondLst>
                                            <p:cond delay="0"/>
                                          </p:stCondLst>
                                        </p:cTn>
                                        <p:tgtEl>
                                          <p:spTgt spid="11269"/>
                                        </p:tgtEl>
                                        <p:attrNameLst>
                                          <p:attrName>style.visibility</p:attrName>
                                        </p:attrNameLst>
                                      </p:cBhvr>
                                      <p:to>
                                        <p:strVal val="visible"/>
                                      </p:to>
                                    </p:set>
                                    <p:anim calcmode="lin" valueType="num">
                                      <p:cBhvr>
                                        <p:cTn id="31" dur="500" fill="hold"/>
                                        <p:tgtEl>
                                          <p:spTgt spid="11269"/>
                                        </p:tgtEl>
                                        <p:attrNameLst>
                                          <p:attrName>ppt_w</p:attrName>
                                        </p:attrNameLst>
                                      </p:cBhvr>
                                      <p:tavLst>
                                        <p:tav tm="0">
                                          <p:val>
                                            <p:strVal val="#ppt_w*0.05"/>
                                          </p:val>
                                        </p:tav>
                                        <p:tav tm="100000">
                                          <p:val>
                                            <p:strVal val="#ppt_w"/>
                                          </p:val>
                                        </p:tav>
                                      </p:tavLst>
                                    </p:anim>
                                    <p:anim calcmode="lin" valueType="num">
                                      <p:cBhvr>
                                        <p:cTn id="32" dur="500" fill="hold"/>
                                        <p:tgtEl>
                                          <p:spTgt spid="11269"/>
                                        </p:tgtEl>
                                        <p:attrNameLst>
                                          <p:attrName>ppt_h</p:attrName>
                                        </p:attrNameLst>
                                      </p:cBhvr>
                                      <p:tavLst>
                                        <p:tav tm="0">
                                          <p:val>
                                            <p:strVal val="#ppt_h"/>
                                          </p:val>
                                        </p:tav>
                                        <p:tav tm="100000">
                                          <p:val>
                                            <p:strVal val="#ppt_h"/>
                                          </p:val>
                                        </p:tav>
                                      </p:tavLst>
                                    </p:anim>
                                    <p:anim calcmode="lin" valueType="num">
                                      <p:cBhvr>
                                        <p:cTn id="33" dur="500" fill="hold"/>
                                        <p:tgtEl>
                                          <p:spTgt spid="11269"/>
                                        </p:tgtEl>
                                        <p:attrNameLst>
                                          <p:attrName>ppt_x</p:attrName>
                                        </p:attrNameLst>
                                      </p:cBhvr>
                                      <p:tavLst>
                                        <p:tav tm="0">
                                          <p:val>
                                            <p:strVal val="#ppt_x-.2"/>
                                          </p:val>
                                        </p:tav>
                                        <p:tav tm="100000">
                                          <p:val>
                                            <p:strVal val="#ppt_x"/>
                                          </p:val>
                                        </p:tav>
                                      </p:tavLst>
                                    </p:anim>
                                    <p:anim calcmode="lin" valueType="num">
                                      <p:cBhvr>
                                        <p:cTn id="34" dur="500" fill="hold"/>
                                        <p:tgtEl>
                                          <p:spTgt spid="11269"/>
                                        </p:tgtEl>
                                        <p:attrNameLst>
                                          <p:attrName>ppt_y</p:attrName>
                                        </p:attrNameLst>
                                      </p:cBhvr>
                                      <p:tavLst>
                                        <p:tav tm="0">
                                          <p:val>
                                            <p:strVal val="#ppt_y"/>
                                          </p:val>
                                        </p:tav>
                                        <p:tav tm="100000">
                                          <p:val>
                                            <p:strVal val="#ppt_y"/>
                                          </p:val>
                                        </p:tav>
                                      </p:tavLst>
                                    </p:anim>
                                    <p:animEffect transition="in" filter="fade">
                                      <p:cBhvr>
                                        <p:cTn id="35" dur="500"/>
                                        <p:tgtEl>
                                          <p:spTgt spid="11269"/>
                                        </p:tgtEl>
                                      </p:cBhvr>
                                    </p:animEffect>
                                  </p:childTnLst>
                                </p:cTn>
                              </p:par>
                            </p:childTnLst>
                          </p:cTn>
                        </p:par>
                        <p:par>
                          <p:cTn id="36" fill="hold" nodeType="afterGroup">
                            <p:stCondLst>
                              <p:cond delay="2000"/>
                            </p:stCondLst>
                            <p:childTnLst>
                              <p:par>
                                <p:cTn id="37" presetID="54" presetClass="entr" presetSubtype="0" accel="100000" fill="hold" grpId="0" nodeType="afterEffect">
                                  <p:stCondLst>
                                    <p:cond delay="0"/>
                                  </p:stCondLst>
                                  <p:childTnLst>
                                    <p:set>
                                      <p:cBhvr>
                                        <p:cTn id="38" dur="1" fill="hold">
                                          <p:stCondLst>
                                            <p:cond delay="0"/>
                                          </p:stCondLst>
                                        </p:cTn>
                                        <p:tgtEl>
                                          <p:spTgt spid="11270"/>
                                        </p:tgtEl>
                                        <p:attrNameLst>
                                          <p:attrName>style.visibility</p:attrName>
                                        </p:attrNameLst>
                                      </p:cBhvr>
                                      <p:to>
                                        <p:strVal val="visible"/>
                                      </p:to>
                                    </p:set>
                                    <p:anim calcmode="lin" valueType="num">
                                      <p:cBhvr>
                                        <p:cTn id="39" dur="500" fill="hold"/>
                                        <p:tgtEl>
                                          <p:spTgt spid="11270"/>
                                        </p:tgtEl>
                                        <p:attrNameLst>
                                          <p:attrName>ppt_w</p:attrName>
                                        </p:attrNameLst>
                                      </p:cBhvr>
                                      <p:tavLst>
                                        <p:tav tm="0">
                                          <p:val>
                                            <p:strVal val="#ppt_w*0.05"/>
                                          </p:val>
                                        </p:tav>
                                        <p:tav tm="100000">
                                          <p:val>
                                            <p:strVal val="#ppt_w"/>
                                          </p:val>
                                        </p:tav>
                                      </p:tavLst>
                                    </p:anim>
                                    <p:anim calcmode="lin" valueType="num">
                                      <p:cBhvr>
                                        <p:cTn id="40" dur="500" fill="hold"/>
                                        <p:tgtEl>
                                          <p:spTgt spid="11270"/>
                                        </p:tgtEl>
                                        <p:attrNameLst>
                                          <p:attrName>ppt_h</p:attrName>
                                        </p:attrNameLst>
                                      </p:cBhvr>
                                      <p:tavLst>
                                        <p:tav tm="0">
                                          <p:val>
                                            <p:strVal val="#ppt_h"/>
                                          </p:val>
                                        </p:tav>
                                        <p:tav tm="100000">
                                          <p:val>
                                            <p:strVal val="#ppt_h"/>
                                          </p:val>
                                        </p:tav>
                                      </p:tavLst>
                                    </p:anim>
                                    <p:anim calcmode="lin" valueType="num">
                                      <p:cBhvr>
                                        <p:cTn id="41" dur="500" fill="hold"/>
                                        <p:tgtEl>
                                          <p:spTgt spid="11270"/>
                                        </p:tgtEl>
                                        <p:attrNameLst>
                                          <p:attrName>ppt_x</p:attrName>
                                        </p:attrNameLst>
                                      </p:cBhvr>
                                      <p:tavLst>
                                        <p:tav tm="0">
                                          <p:val>
                                            <p:strVal val="#ppt_x-.2"/>
                                          </p:val>
                                        </p:tav>
                                        <p:tav tm="100000">
                                          <p:val>
                                            <p:strVal val="#ppt_x"/>
                                          </p:val>
                                        </p:tav>
                                      </p:tavLst>
                                    </p:anim>
                                    <p:anim calcmode="lin" valueType="num">
                                      <p:cBhvr>
                                        <p:cTn id="42" dur="500" fill="hold"/>
                                        <p:tgtEl>
                                          <p:spTgt spid="11270"/>
                                        </p:tgtEl>
                                        <p:attrNameLst>
                                          <p:attrName>ppt_y</p:attrName>
                                        </p:attrNameLst>
                                      </p:cBhvr>
                                      <p:tavLst>
                                        <p:tav tm="0">
                                          <p:val>
                                            <p:strVal val="#ppt_y"/>
                                          </p:val>
                                        </p:tav>
                                        <p:tav tm="100000">
                                          <p:val>
                                            <p:strVal val="#ppt_y"/>
                                          </p:val>
                                        </p:tav>
                                      </p:tavLst>
                                    </p:anim>
                                    <p:animEffect transition="in" filter="fade">
                                      <p:cBhvr>
                                        <p:cTn id="43" dur="500"/>
                                        <p:tgtEl>
                                          <p:spTgt spid="11270"/>
                                        </p:tgtEl>
                                      </p:cBhvr>
                                    </p:animEffect>
                                  </p:childTnLst>
                                </p:cTn>
                              </p:par>
                            </p:childTnLst>
                          </p:cTn>
                        </p:par>
                        <p:par>
                          <p:cTn id="44" fill="hold" nodeType="afterGroup">
                            <p:stCondLst>
                              <p:cond delay="2500"/>
                            </p:stCondLst>
                            <p:childTnLst>
                              <p:par>
                                <p:cTn id="45" presetID="54" presetClass="entr" presetSubtype="0" accel="100000" fill="hold" grpId="0" nodeType="afterEffect">
                                  <p:stCondLst>
                                    <p:cond delay="0"/>
                                  </p:stCondLst>
                                  <p:childTnLst>
                                    <p:set>
                                      <p:cBhvr>
                                        <p:cTn id="46" dur="1" fill="hold">
                                          <p:stCondLst>
                                            <p:cond delay="0"/>
                                          </p:stCondLst>
                                        </p:cTn>
                                        <p:tgtEl>
                                          <p:spTgt spid="11271"/>
                                        </p:tgtEl>
                                        <p:attrNameLst>
                                          <p:attrName>style.visibility</p:attrName>
                                        </p:attrNameLst>
                                      </p:cBhvr>
                                      <p:to>
                                        <p:strVal val="visible"/>
                                      </p:to>
                                    </p:set>
                                    <p:anim calcmode="lin" valueType="num">
                                      <p:cBhvr>
                                        <p:cTn id="47" dur="500" fill="hold"/>
                                        <p:tgtEl>
                                          <p:spTgt spid="11271"/>
                                        </p:tgtEl>
                                        <p:attrNameLst>
                                          <p:attrName>ppt_w</p:attrName>
                                        </p:attrNameLst>
                                      </p:cBhvr>
                                      <p:tavLst>
                                        <p:tav tm="0">
                                          <p:val>
                                            <p:strVal val="#ppt_w*0.05"/>
                                          </p:val>
                                        </p:tav>
                                        <p:tav tm="100000">
                                          <p:val>
                                            <p:strVal val="#ppt_w"/>
                                          </p:val>
                                        </p:tav>
                                      </p:tavLst>
                                    </p:anim>
                                    <p:anim calcmode="lin" valueType="num">
                                      <p:cBhvr>
                                        <p:cTn id="48" dur="500" fill="hold"/>
                                        <p:tgtEl>
                                          <p:spTgt spid="11271"/>
                                        </p:tgtEl>
                                        <p:attrNameLst>
                                          <p:attrName>ppt_h</p:attrName>
                                        </p:attrNameLst>
                                      </p:cBhvr>
                                      <p:tavLst>
                                        <p:tav tm="0">
                                          <p:val>
                                            <p:strVal val="#ppt_h"/>
                                          </p:val>
                                        </p:tav>
                                        <p:tav tm="100000">
                                          <p:val>
                                            <p:strVal val="#ppt_h"/>
                                          </p:val>
                                        </p:tav>
                                      </p:tavLst>
                                    </p:anim>
                                    <p:anim calcmode="lin" valueType="num">
                                      <p:cBhvr>
                                        <p:cTn id="49" dur="500" fill="hold"/>
                                        <p:tgtEl>
                                          <p:spTgt spid="11271"/>
                                        </p:tgtEl>
                                        <p:attrNameLst>
                                          <p:attrName>ppt_x</p:attrName>
                                        </p:attrNameLst>
                                      </p:cBhvr>
                                      <p:tavLst>
                                        <p:tav tm="0">
                                          <p:val>
                                            <p:strVal val="#ppt_x-.2"/>
                                          </p:val>
                                        </p:tav>
                                        <p:tav tm="100000">
                                          <p:val>
                                            <p:strVal val="#ppt_x"/>
                                          </p:val>
                                        </p:tav>
                                      </p:tavLst>
                                    </p:anim>
                                    <p:anim calcmode="lin" valueType="num">
                                      <p:cBhvr>
                                        <p:cTn id="50" dur="500" fill="hold"/>
                                        <p:tgtEl>
                                          <p:spTgt spid="11271"/>
                                        </p:tgtEl>
                                        <p:attrNameLst>
                                          <p:attrName>ppt_y</p:attrName>
                                        </p:attrNameLst>
                                      </p:cBhvr>
                                      <p:tavLst>
                                        <p:tav tm="0">
                                          <p:val>
                                            <p:strVal val="#ppt_y"/>
                                          </p:val>
                                        </p:tav>
                                        <p:tav tm="100000">
                                          <p:val>
                                            <p:strVal val="#ppt_y"/>
                                          </p:val>
                                        </p:tav>
                                      </p:tavLst>
                                    </p:anim>
                                    <p:animEffect transition="in" filter="fade">
                                      <p:cBhvr>
                                        <p:cTn id="51" dur="500"/>
                                        <p:tgtEl>
                                          <p:spTgt spid="11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P spid="11267" grpId="0"/>
      <p:bldP spid="11268" grpId="0"/>
      <p:bldP spid="11269" grpId="0"/>
      <p:bldP spid="11270" grpId="0"/>
      <p:bldP spid="1127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381000" y="685800"/>
            <a:ext cx="8528050" cy="557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0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Parents stood on the front porch and yelled (or whistled) for you</a:t>
            </a:r>
            <a:br>
              <a:rPr kumimoji="0" lang="en-US" altLang="en-US" sz="60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br>
            <a:r>
              <a:rPr kumimoji="0" lang="en-US" altLang="en-US" sz="60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to come home - no pagers or cell phones</a:t>
            </a:r>
            <a:br>
              <a:rPr kumimoji="0" lang="en-US" altLang="en-US" sz="60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br>
            <a:endParaRPr kumimoji="0" lang="en-US" altLang="en-US" sz="60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55677124"/>
      </p:ext>
    </p:extLst>
  </p:cSld>
  <p:clrMapOvr>
    <a:masterClrMapping/>
  </p:clrMapOvr>
  <p:transition spd="med" advTm="11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p:cTn id="7" dur="3000" fill="hold"/>
                                        <p:tgtEl>
                                          <p:spTgt spid="10242"/>
                                        </p:tgtEl>
                                        <p:attrNameLst>
                                          <p:attrName>ppt_w</p:attrName>
                                        </p:attrNameLst>
                                      </p:cBhvr>
                                      <p:tavLst>
                                        <p:tav tm="0">
                                          <p:val>
                                            <p:fltVal val="0"/>
                                          </p:val>
                                        </p:tav>
                                        <p:tav tm="100000">
                                          <p:val>
                                            <p:strVal val="#ppt_w"/>
                                          </p:val>
                                        </p:tav>
                                      </p:tavLst>
                                    </p:anim>
                                    <p:anim calcmode="lin" valueType="num">
                                      <p:cBhvr>
                                        <p:cTn id="8" dur="3000" fill="hold"/>
                                        <p:tgtEl>
                                          <p:spTgt spid="10242"/>
                                        </p:tgtEl>
                                        <p:attrNameLst>
                                          <p:attrName>ppt_h</p:attrName>
                                        </p:attrNameLst>
                                      </p:cBhvr>
                                      <p:tavLst>
                                        <p:tav tm="0">
                                          <p:val>
                                            <p:fltVal val="0"/>
                                          </p:val>
                                        </p:tav>
                                        <p:tav tm="100000">
                                          <p:val>
                                            <p:strVal val="#ppt_h"/>
                                          </p:val>
                                        </p:tav>
                                      </p:tavLst>
                                    </p:anim>
                                    <p:animEffect transition="in" filter="fade">
                                      <p:cBhvr>
                                        <p:cTn id="9" dur="30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228600" y="533400"/>
            <a:ext cx="8534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Take One Giant Step..... May I?</a:t>
            </a:r>
          </a:p>
        </p:txBody>
      </p:sp>
      <p:sp>
        <p:nvSpPr>
          <p:cNvPr id="9219" name="Rectangle 3"/>
          <p:cNvSpPr>
            <a:spLocks noChangeArrowheads="1"/>
          </p:cNvSpPr>
          <p:nvPr/>
        </p:nvSpPr>
        <p:spPr bwMode="auto">
          <a:xfrm>
            <a:off x="228600" y="1676400"/>
            <a:ext cx="8534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Seeing shapes in the clouds.</a:t>
            </a:r>
          </a:p>
        </p:txBody>
      </p:sp>
      <p:sp>
        <p:nvSpPr>
          <p:cNvPr id="9220" name="Rectangle 4"/>
          <p:cNvSpPr>
            <a:spLocks noChangeArrowheads="1"/>
          </p:cNvSpPr>
          <p:nvPr/>
        </p:nvSpPr>
        <p:spPr bwMode="auto">
          <a:xfrm>
            <a:off x="228600" y="2590800"/>
            <a:ext cx="8534400"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Endless summer days and hot summer nights (no A/C) with the windows open.</a:t>
            </a:r>
          </a:p>
        </p:txBody>
      </p:sp>
      <p:sp>
        <p:nvSpPr>
          <p:cNvPr id="9221" name="Rectangle 5"/>
          <p:cNvSpPr>
            <a:spLocks noChangeArrowheads="1"/>
          </p:cNvSpPr>
          <p:nvPr/>
        </p:nvSpPr>
        <p:spPr bwMode="auto">
          <a:xfrm>
            <a:off x="228600" y="4800600"/>
            <a:ext cx="8534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The sound of crickets.</a:t>
            </a:r>
          </a:p>
        </p:txBody>
      </p:sp>
    </p:spTree>
    <p:extLst>
      <p:ext uri="{BB962C8B-B14F-4D97-AF65-F5344CB8AC3E}">
        <p14:creationId xmlns:p14="http://schemas.microsoft.com/office/powerpoint/2010/main" val="294139776"/>
      </p:ext>
    </p:extLst>
  </p:cSld>
  <p:clrMapOvr>
    <a:masterClrMapping/>
  </p:clrMapOvr>
  <p:transition spd="med" advTm="12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p:cTn id="7" dur="1000" fill="hold"/>
                                        <p:tgtEl>
                                          <p:spTgt spid="9218"/>
                                        </p:tgtEl>
                                        <p:attrNameLst>
                                          <p:attrName>ppt_w</p:attrName>
                                        </p:attrNameLst>
                                      </p:cBhvr>
                                      <p:tavLst>
                                        <p:tav tm="0">
                                          <p:val>
                                            <p:fltVal val="0"/>
                                          </p:val>
                                        </p:tav>
                                        <p:tav tm="100000">
                                          <p:val>
                                            <p:strVal val="#ppt_w"/>
                                          </p:val>
                                        </p:tav>
                                      </p:tavLst>
                                    </p:anim>
                                    <p:anim calcmode="lin" valueType="num">
                                      <p:cBhvr>
                                        <p:cTn id="8" dur="1000" fill="hold"/>
                                        <p:tgtEl>
                                          <p:spTgt spid="9218"/>
                                        </p:tgtEl>
                                        <p:attrNameLst>
                                          <p:attrName>ppt_h</p:attrName>
                                        </p:attrNameLst>
                                      </p:cBhvr>
                                      <p:tavLst>
                                        <p:tav tm="0">
                                          <p:val>
                                            <p:fltVal val="0"/>
                                          </p:val>
                                        </p:tav>
                                        <p:tav tm="100000">
                                          <p:val>
                                            <p:strVal val="#ppt_h"/>
                                          </p:val>
                                        </p:tav>
                                      </p:tavLst>
                                    </p:anim>
                                    <p:animEffect transition="in" filter="fade">
                                      <p:cBhvr>
                                        <p:cTn id="9" dur="1000"/>
                                        <p:tgtEl>
                                          <p:spTgt spid="9218"/>
                                        </p:tgtEl>
                                      </p:cBhvr>
                                    </p:animEffect>
                                  </p:childTnLst>
                                </p:cTn>
                              </p:par>
                            </p:childTnLst>
                          </p:cTn>
                        </p:par>
                        <p:par>
                          <p:cTn id="10" fill="hold" nodeType="afterGroup">
                            <p:stCondLst>
                              <p:cond delay="1000"/>
                            </p:stCondLst>
                            <p:childTnLst>
                              <p:par>
                                <p:cTn id="11" presetID="53" presetClass="entr" presetSubtype="0" fill="hold" grpId="0" nodeType="afterEffect">
                                  <p:stCondLst>
                                    <p:cond delay="0"/>
                                  </p:stCondLst>
                                  <p:childTnLst>
                                    <p:set>
                                      <p:cBhvr>
                                        <p:cTn id="12" dur="1" fill="hold">
                                          <p:stCondLst>
                                            <p:cond delay="0"/>
                                          </p:stCondLst>
                                        </p:cTn>
                                        <p:tgtEl>
                                          <p:spTgt spid="9219"/>
                                        </p:tgtEl>
                                        <p:attrNameLst>
                                          <p:attrName>style.visibility</p:attrName>
                                        </p:attrNameLst>
                                      </p:cBhvr>
                                      <p:to>
                                        <p:strVal val="visible"/>
                                      </p:to>
                                    </p:set>
                                    <p:anim calcmode="lin" valueType="num">
                                      <p:cBhvr>
                                        <p:cTn id="13" dur="1000" fill="hold"/>
                                        <p:tgtEl>
                                          <p:spTgt spid="9219"/>
                                        </p:tgtEl>
                                        <p:attrNameLst>
                                          <p:attrName>ppt_w</p:attrName>
                                        </p:attrNameLst>
                                      </p:cBhvr>
                                      <p:tavLst>
                                        <p:tav tm="0">
                                          <p:val>
                                            <p:fltVal val="0"/>
                                          </p:val>
                                        </p:tav>
                                        <p:tav tm="100000">
                                          <p:val>
                                            <p:strVal val="#ppt_w"/>
                                          </p:val>
                                        </p:tav>
                                      </p:tavLst>
                                    </p:anim>
                                    <p:anim calcmode="lin" valueType="num">
                                      <p:cBhvr>
                                        <p:cTn id="14" dur="1000" fill="hold"/>
                                        <p:tgtEl>
                                          <p:spTgt spid="9219"/>
                                        </p:tgtEl>
                                        <p:attrNameLst>
                                          <p:attrName>ppt_h</p:attrName>
                                        </p:attrNameLst>
                                      </p:cBhvr>
                                      <p:tavLst>
                                        <p:tav tm="0">
                                          <p:val>
                                            <p:fltVal val="0"/>
                                          </p:val>
                                        </p:tav>
                                        <p:tav tm="100000">
                                          <p:val>
                                            <p:strVal val="#ppt_h"/>
                                          </p:val>
                                        </p:tav>
                                      </p:tavLst>
                                    </p:anim>
                                    <p:animEffect transition="in" filter="fade">
                                      <p:cBhvr>
                                        <p:cTn id="15" dur="1000"/>
                                        <p:tgtEl>
                                          <p:spTgt spid="9219"/>
                                        </p:tgtEl>
                                      </p:cBhvr>
                                    </p:animEffect>
                                  </p:childTnLst>
                                </p:cTn>
                              </p:par>
                            </p:childTnLst>
                          </p:cTn>
                        </p:par>
                        <p:par>
                          <p:cTn id="16" fill="hold" nodeType="afterGroup">
                            <p:stCondLst>
                              <p:cond delay="2000"/>
                            </p:stCondLst>
                            <p:childTnLst>
                              <p:par>
                                <p:cTn id="17" presetID="53" presetClass="entr" presetSubtype="0" fill="hold" grpId="0" nodeType="afterEffect">
                                  <p:stCondLst>
                                    <p:cond delay="0"/>
                                  </p:stCondLst>
                                  <p:childTnLst>
                                    <p:set>
                                      <p:cBhvr>
                                        <p:cTn id="18" dur="1" fill="hold">
                                          <p:stCondLst>
                                            <p:cond delay="0"/>
                                          </p:stCondLst>
                                        </p:cTn>
                                        <p:tgtEl>
                                          <p:spTgt spid="9220"/>
                                        </p:tgtEl>
                                        <p:attrNameLst>
                                          <p:attrName>style.visibility</p:attrName>
                                        </p:attrNameLst>
                                      </p:cBhvr>
                                      <p:to>
                                        <p:strVal val="visible"/>
                                      </p:to>
                                    </p:set>
                                    <p:anim calcmode="lin" valueType="num">
                                      <p:cBhvr>
                                        <p:cTn id="19" dur="1000" fill="hold"/>
                                        <p:tgtEl>
                                          <p:spTgt spid="9220"/>
                                        </p:tgtEl>
                                        <p:attrNameLst>
                                          <p:attrName>ppt_w</p:attrName>
                                        </p:attrNameLst>
                                      </p:cBhvr>
                                      <p:tavLst>
                                        <p:tav tm="0">
                                          <p:val>
                                            <p:fltVal val="0"/>
                                          </p:val>
                                        </p:tav>
                                        <p:tav tm="100000">
                                          <p:val>
                                            <p:strVal val="#ppt_w"/>
                                          </p:val>
                                        </p:tav>
                                      </p:tavLst>
                                    </p:anim>
                                    <p:anim calcmode="lin" valueType="num">
                                      <p:cBhvr>
                                        <p:cTn id="20" dur="1000" fill="hold"/>
                                        <p:tgtEl>
                                          <p:spTgt spid="9220"/>
                                        </p:tgtEl>
                                        <p:attrNameLst>
                                          <p:attrName>ppt_h</p:attrName>
                                        </p:attrNameLst>
                                      </p:cBhvr>
                                      <p:tavLst>
                                        <p:tav tm="0">
                                          <p:val>
                                            <p:fltVal val="0"/>
                                          </p:val>
                                        </p:tav>
                                        <p:tav tm="100000">
                                          <p:val>
                                            <p:strVal val="#ppt_h"/>
                                          </p:val>
                                        </p:tav>
                                      </p:tavLst>
                                    </p:anim>
                                    <p:animEffect transition="in" filter="fade">
                                      <p:cBhvr>
                                        <p:cTn id="21" dur="1000"/>
                                        <p:tgtEl>
                                          <p:spTgt spid="9220"/>
                                        </p:tgtEl>
                                      </p:cBhvr>
                                    </p:animEffect>
                                  </p:childTnLst>
                                </p:cTn>
                              </p:par>
                            </p:childTnLst>
                          </p:cTn>
                        </p:par>
                        <p:par>
                          <p:cTn id="22" fill="hold" nodeType="afterGroup">
                            <p:stCondLst>
                              <p:cond delay="3000"/>
                            </p:stCondLst>
                            <p:childTnLst>
                              <p:par>
                                <p:cTn id="23" presetID="53" presetClass="entr" presetSubtype="0" fill="hold" grpId="0" nodeType="afterEffect">
                                  <p:stCondLst>
                                    <p:cond delay="0"/>
                                  </p:stCondLst>
                                  <p:childTnLst>
                                    <p:set>
                                      <p:cBhvr>
                                        <p:cTn id="24" dur="1" fill="hold">
                                          <p:stCondLst>
                                            <p:cond delay="0"/>
                                          </p:stCondLst>
                                        </p:cTn>
                                        <p:tgtEl>
                                          <p:spTgt spid="9221"/>
                                        </p:tgtEl>
                                        <p:attrNameLst>
                                          <p:attrName>style.visibility</p:attrName>
                                        </p:attrNameLst>
                                      </p:cBhvr>
                                      <p:to>
                                        <p:strVal val="visible"/>
                                      </p:to>
                                    </p:set>
                                    <p:anim calcmode="lin" valueType="num">
                                      <p:cBhvr>
                                        <p:cTn id="25" dur="1000" fill="hold"/>
                                        <p:tgtEl>
                                          <p:spTgt spid="9221"/>
                                        </p:tgtEl>
                                        <p:attrNameLst>
                                          <p:attrName>ppt_w</p:attrName>
                                        </p:attrNameLst>
                                      </p:cBhvr>
                                      <p:tavLst>
                                        <p:tav tm="0">
                                          <p:val>
                                            <p:fltVal val="0"/>
                                          </p:val>
                                        </p:tav>
                                        <p:tav tm="100000">
                                          <p:val>
                                            <p:strVal val="#ppt_w"/>
                                          </p:val>
                                        </p:tav>
                                      </p:tavLst>
                                    </p:anim>
                                    <p:anim calcmode="lin" valueType="num">
                                      <p:cBhvr>
                                        <p:cTn id="26" dur="1000" fill="hold"/>
                                        <p:tgtEl>
                                          <p:spTgt spid="9221"/>
                                        </p:tgtEl>
                                        <p:attrNameLst>
                                          <p:attrName>ppt_h</p:attrName>
                                        </p:attrNameLst>
                                      </p:cBhvr>
                                      <p:tavLst>
                                        <p:tav tm="0">
                                          <p:val>
                                            <p:fltVal val="0"/>
                                          </p:val>
                                        </p:tav>
                                        <p:tav tm="100000">
                                          <p:val>
                                            <p:strVal val="#ppt_h"/>
                                          </p:val>
                                        </p:tav>
                                      </p:tavLst>
                                    </p:anim>
                                    <p:animEffect transition="in" filter="fade">
                                      <p:cBhvr>
                                        <p:cTn id="27" dur="1000"/>
                                        <p:tgtEl>
                                          <p:spTgt spid="9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p:bldP spid="9219" grpId="0"/>
      <p:bldP spid="9220" grpId="0"/>
      <p:bldP spid="922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457200" y="304800"/>
            <a:ext cx="8229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Running through the sprinkler.</a:t>
            </a:r>
          </a:p>
        </p:txBody>
      </p:sp>
      <p:sp>
        <p:nvSpPr>
          <p:cNvPr id="8195" name="Rectangle 3"/>
          <p:cNvSpPr>
            <a:spLocks noChangeArrowheads="1"/>
          </p:cNvSpPr>
          <p:nvPr/>
        </p:nvSpPr>
        <p:spPr bwMode="auto">
          <a:xfrm>
            <a:off x="457200" y="1143000"/>
            <a:ext cx="82296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smtClean="0">
                <a:ln>
                  <a:noFill/>
                </a:ln>
                <a:effectLst/>
                <a:uLnTx/>
                <a:uFillTx/>
                <a:latin typeface="Arial" panose="020B0604020202020204" pitchFamily="34" charset="0"/>
                <a:ea typeface="+mn-ea"/>
                <a:cs typeface="+mn-cs"/>
              </a:rPr>
              <a:t>Cereal boxes with that GREAT prize in the bottom.</a:t>
            </a:r>
          </a:p>
        </p:txBody>
      </p:sp>
      <p:sp>
        <p:nvSpPr>
          <p:cNvPr id="8196" name="Rectangle 4"/>
          <p:cNvSpPr>
            <a:spLocks noChangeArrowheads="1"/>
          </p:cNvSpPr>
          <p:nvPr/>
        </p:nvSpPr>
        <p:spPr bwMode="auto">
          <a:xfrm>
            <a:off x="381000" y="2895600"/>
            <a:ext cx="8229600"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Cracker jacks with the same thing.</a:t>
            </a:r>
          </a:p>
        </p:txBody>
      </p:sp>
      <p:sp>
        <p:nvSpPr>
          <p:cNvPr id="8197" name="Rectangle 5"/>
          <p:cNvSpPr>
            <a:spLocks noChangeArrowheads="1"/>
          </p:cNvSpPr>
          <p:nvPr/>
        </p:nvSpPr>
        <p:spPr bwMode="auto">
          <a:xfrm>
            <a:off x="381000" y="4419600"/>
            <a:ext cx="82296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Ice pops with 2 sticks you could break and share with a friend.</a:t>
            </a:r>
            <a:br>
              <a:rPr kumimoji="0" lang="en-US" altLang="en-US" sz="44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br>
            <a:endParaRPr kumimoji="0" lang="en-US" altLang="en-US" sz="44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00524943"/>
      </p:ext>
    </p:extLst>
  </p:cSld>
  <p:clrMapOvr>
    <a:masterClrMapping/>
  </p:clrMapOvr>
  <p:transition spd="med" advTm="12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p:cTn id="7" dur="2000" fill="hold"/>
                                        <p:tgtEl>
                                          <p:spTgt spid="8194"/>
                                        </p:tgtEl>
                                        <p:attrNameLst>
                                          <p:attrName>ppt_w</p:attrName>
                                        </p:attrNameLst>
                                      </p:cBhvr>
                                      <p:tavLst>
                                        <p:tav tm="0">
                                          <p:val>
                                            <p:fltVal val="0"/>
                                          </p:val>
                                        </p:tav>
                                        <p:tav tm="100000">
                                          <p:val>
                                            <p:strVal val="#ppt_w"/>
                                          </p:val>
                                        </p:tav>
                                      </p:tavLst>
                                    </p:anim>
                                    <p:anim calcmode="lin" valueType="num">
                                      <p:cBhvr>
                                        <p:cTn id="8" dur="2000" fill="hold"/>
                                        <p:tgtEl>
                                          <p:spTgt spid="8194"/>
                                        </p:tgtEl>
                                        <p:attrNameLst>
                                          <p:attrName>ppt_h</p:attrName>
                                        </p:attrNameLst>
                                      </p:cBhvr>
                                      <p:tavLst>
                                        <p:tav tm="0">
                                          <p:val>
                                            <p:fltVal val="0"/>
                                          </p:val>
                                        </p:tav>
                                        <p:tav tm="100000">
                                          <p:val>
                                            <p:strVal val="#ppt_h"/>
                                          </p:val>
                                        </p:tav>
                                      </p:tavLst>
                                    </p:anim>
                                    <p:animEffect transition="in" filter="fade">
                                      <p:cBhvr>
                                        <p:cTn id="9" dur="2000"/>
                                        <p:tgtEl>
                                          <p:spTgt spid="8194"/>
                                        </p:tgtEl>
                                      </p:cBhvr>
                                    </p:animEffect>
                                  </p:childTnLst>
                                </p:cTn>
                              </p:par>
                            </p:childTnLst>
                          </p:cTn>
                        </p:par>
                        <p:par>
                          <p:cTn id="10" fill="hold" nodeType="afterGroup">
                            <p:stCondLst>
                              <p:cond delay="2000"/>
                            </p:stCondLst>
                            <p:childTnLst>
                              <p:par>
                                <p:cTn id="11" presetID="53" presetClass="entr" presetSubtype="0" fill="hold" grpId="0" nodeType="afterEffect">
                                  <p:stCondLst>
                                    <p:cond delay="0"/>
                                  </p:stCondLst>
                                  <p:childTnLst>
                                    <p:set>
                                      <p:cBhvr>
                                        <p:cTn id="12" dur="1" fill="hold">
                                          <p:stCondLst>
                                            <p:cond delay="0"/>
                                          </p:stCondLst>
                                        </p:cTn>
                                        <p:tgtEl>
                                          <p:spTgt spid="8195"/>
                                        </p:tgtEl>
                                        <p:attrNameLst>
                                          <p:attrName>style.visibility</p:attrName>
                                        </p:attrNameLst>
                                      </p:cBhvr>
                                      <p:to>
                                        <p:strVal val="visible"/>
                                      </p:to>
                                    </p:set>
                                    <p:anim calcmode="lin" valueType="num">
                                      <p:cBhvr>
                                        <p:cTn id="13" dur="2000" fill="hold"/>
                                        <p:tgtEl>
                                          <p:spTgt spid="8195"/>
                                        </p:tgtEl>
                                        <p:attrNameLst>
                                          <p:attrName>ppt_w</p:attrName>
                                        </p:attrNameLst>
                                      </p:cBhvr>
                                      <p:tavLst>
                                        <p:tav tm="0">
                                          <p:val>
                                            <p:fltVal val="0"/>
                                          </p:val>
                                        </p:tav>
                                        <p:tav tm="100000">
                                          <p:val>
                                            <p:strVal val="#ppt_w"/>
                                          </p:val>
                                        </p:tav>
                                      </p:tavLst>
                                    </p:anim>
                                    <p:anim calcmode="lin" valueType="num">
                                      <p:cBhvr>
                                        <p:cTn id="14" dur="2000" fill="hold"/>
                                        <p:tgtEl>
                                          <p:spTgt spid="8195"/>
                                        </p:tgtEl>
                                        <p:attrNameLst>
                                          <p:attrName>ppt_h</p:attrName>
                                        </p:attrNameLst>
                                      </p:cBhvr>
                                      <p:tavLst>
                                        <p:tav tm="0">
                                          <p:val>
                                            <p:fltVal val="0"/>
                                          </p:val>
                                        </p:tav>
                                        <p:tav tm="100000">
                                          <p:val>
                                            <p:strVal val="#ppt_h"/>
                                          </p:val>
                                        </p:tav>
                                      </p:tavLst>
                                    </p:anim>
                                    <p:animEffect transition="in" filter="fade">
                                      <p:cBhvr>
                                        <p:cTn id="15" dur="2000"/>
                                        <p:tgtEl>
                                          <p:spTgt spid="8195"/>
                                        </p:tgtEl>
                                      </p:cBhvr>
                                    </p:animEffect>
                                  </p:childTnLst>
                                </p:cTn>
                              </p:par>
                            </p:childTnLst>
                          </p:cTn>
                        </p:par>
                        <p:par>
                          <p:cTn id="16" fill="hold" nodeType="afterGroup">
                            <p:stCondLst>
                              <p:cond delay="4000"/>
                            </p:stCondLst>
                            <p:childTnLst>
                              <p:par>
                                <p:cTn id="17" presetID="53" presetClass="entr" presetSubtype="0" fill="hold" grpId="0" nodeType="afterEffect">
                                  <p:stCondLst>
                                    <p:cond delay="0"/>
                                  </p:stCondLst>
                                  <p:childTnLst>
                                    <p:set>
                                      <p:cBhvr>
                                        <p:cTn id="18" dur="1" fill="hold">
                                          <p:stCondLst>
                                            <p:cond delay="0"/>
                                          </p:stCondLst>
                                        </p:cTn>
                                        <p:tgtEl>
                                          <p:spTgt spid="8196"/>
                                        </p:tgtEl>
                                        <p:attrNameLst>
                                          <p:attrName>style.visibility</p:attrName>
                                        </p:attrNameLst>
                                      </p:cBhvr>
                                      <p:to>
                                        <p:strVal val="visible"/>
                                      </p:to>
                                    </p:set>
                                    <p:anim calcmode="lin" valueType="num">
                                      <p:cBhvr>
                                        <p:cTn id="19" dur="2000" fill="hold"/>
                                        <p:tgtEl>
                                          <p:spTgt spid="8196"/>
                                        </p:tgtEl>
                                        <p:attrNameLst>
                                          <p:attrName>ppt_w</p:attrName>
                                        </p:attrNameLst>
                                      </p:cBhvr>
                                      <p:tavLst>
                                        <p:tav tm="0">
                                          <p:val>
                                            <p:fltVal val="0"/>
                                          </p:val>
                                        </p:tav>
                                        <p:tav tm="100000">
                                          <p:val>
                                            <p:strVal val="#ppt_w"/>
                                          </p:val>
                                        </p:tav>
                                      </p:tavLst>
                                    </p:anim>
                                    <p:anim calcmode="lin" valueType="num">
                                      <p:cBhvr>
                                        <p:cTn id="20" dur="2000" fill="hold"/>
                                        <p:tgtEl>
                                          <p:spTgt spid="8196"/>
                                        </p:tgtEl>
                                        <p:attrNameLst>
                                          <p:attrName>ppt_h</p:attrName>
                                        </p:attrNameLst>
                                      </p:cBhvr>
                                      <p:tavLst>
                                        <p:tav tm="0">
                                          <p:val>
                                            <p:fltVal val="0"/>
                                          </p:val>
                                        </p:tav>
                                        <p:tav tm="100000">
                                          <p:val>
                                            <p:strVal val="#ppt_h"/>
                                          </p:val>
                                        </p:tav>
                                      </p:tavLst>
                                    </p:anim>
                                    <p:animEffect transition="in" filter="fade">
                                      <p:cBhvr>
                                        <p:cTn id="21" dur="2000"/>
                                        <p:tgtEl>
                                          <p:spTgt spid="8196"/>
                                        </p:tgtEl>
                                      </p:cBhvr>
                                    </p:animEffect>
                                  </p:childTnLst>
                                </p:cTn>
                              </p:par>
                            </p:childTnLst>
                          </p:cTn>
                        </p:par>
                        <p:par>
                          <p:cTn id="22" fill="hold" nodeType="afterGroup">
                            <p:stCondLst>
                              <p:cond delay="6000"/>
                            </p:stCondLst>
                            <p:childTnLst>
                              <p:par>
                                <p:cTn id="23" presetID="53" presetClass="entr" presetSubtype="0" fill="hold" grpId="0" nodeType="afterEffect">
                                  <p:stCondLst>
                                    <p:cond delay="0"/>
                                  </p:stCondLst>
                                  <p:childTnLst>
                                    <p:set>
                                      <p:cBhvr>
                                        <p:cTn id="24" dur="1" fill="hold">
                                          <p:stCondLst>
                                            <p:cond delay="0"/>
                                          </p:stCondLst>
                                        </p:cTn>
                                        <p:tgtEl>
                                          <p:spTgt spid="8197"/>
                                        </p:tgtEl>
                                        <p:attrNameLst>
                                          <p:attrName>style.visibility</p:attrName>
                                        </p:attrNameLst>
                                      </p:cBhvr>
                                      <p:to>
                                        <p:strVal val="visible"/>
                                      </p:to>
                                    </p:set>
                                    <p:anim calcmode="lin" valueType="num">
                                      <p:cBhvr>
                                        <p:cTn id="25" dur="2000" fill="hold"/>
                                        <p:tgtEl>
                                          <p:spTgt spid="8197"/>
                                        </p:tgtEl>
                                        <p:attrNameLst>
                                          <p:attrName>ppt_w</p:attrName>
                                        </p:attrNameLst>
                                      </p:cBhvr>
                                      <p:tavLst>
                                        <p:tav tm="0">
                                          <p:val>
                                            <p:fltVal val="0"/>
                                          </p:val>
                                        </p:tav>
                                        <p:tav tm="100000">
                                          <p:val>
                                            <p:strVal val="#ppt_w"/>
                                          </p:val>
                                        </p:tav>
                                      </p:tavLst>
                                    </p:anim>
                                    <p:anim calcmode="lin" valueType="num">
                                      <p:cBhvr>
                                        <p:cTn id="26" dur="2000" fill="hold"/>
                                        <p:tgtEl>
                                          <p:spTgt spid="8197"/>
                                        </p:tgtEl>
                                        <p:attrNameLst>
                                          <p:attrName>ppt_h</p:attrName>
                                        </p:attrNameLst>
                                      </p:cBhvr>
                                      <p:tavLst>
                                        <p:tav tm="0">
                                          <p:val>
                                            <p:fltVal val="0"/>
                                          </p:val>
                                        </p:tav>
                                        <p:tav tm="100000">
                                          <p:val>
                                            <p:strVal val="#ppt_h"/>
                                          </p:val>
                                        </p:tav>
                                      </p:tavLst>
                                    </p:anim>
                                    <p:animEffect transition="in" filter="fade">
                                      <p:cBhvr>
                                        <p:cTn id="27" dur="2000"/>
                                        <p:tgtEl>
                                          <p:spTgt spid="8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P spid="8195" grpId="0"/>
      <p:bldP spid="8196" grpId="0"/>
      <p:bldP spid="819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228600" y="1371600"/>
            <a:ext cx="8382000" cy="277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88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.but wait.……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88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..there's more...</a:t>
            </a:r>
          </a:p>
        </p:txBody>
      </p:sp>
    </p:spTree>
    <p:extLst>
      <p:ext uri="{BB962C8B-B14F-4D97-AF65-F5344CB8AC3E}">
        <p14:creationId xmlns:p14="http://schemas.microsoft.com/office/powerpoint/2010/main" val="3849855849"/>
      </p:ext>
    </p:extLst>
  </p:cSld>
  <p:clrMapOvr>
    <a:masterClrMapping/>
  </p:clrMapOvr>
  <p:transition spd="med" advTm="4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9" presetClass="entr" presetSubtype="0" accel="100000" fill="hold" grpId="0" nodeType="after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p:cTn id="7" dur="500" fill="hold"/>
                                        <p:tgtEl>
                                          <p:spTgt spid="7170"/>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7170"/>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7170"/>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71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2960" y="1295400"/>
            <a:ext cx="7498080" cy="4267200"/>
          </a:xfrm>
        </p:spPr>
        <p:txBody>
          <a:bodyPr>
            <a:noAutofit/>
          </a:bodyPr>
          <a:lstStyle/>
          <a:p>
            <a:pPr marL="82296" indent="0" algn="ctr">
              <a:lnSpc>
                <a:spcPct val="100000"/>
              </a:lnSpc>
              <a:buNone/>
            </a:pPr>
            <a:r>
              <a:rPr lang="en-US" sz="11500" b="1" dirty="0"/>
              <a:t>No</a:t>
            </a:r>
          </a:p>
          <a:p>
            <a:pPr marL="82296" indent="0" algn="ctr">
              <a:lnSpc>
                <a:spcPct val="100000"/>
              </a:lnSpc>
              <a:buNone/>
            </a:pPr>
            <a:r>
              <a:rPr lang="en-US" sz="11500" b="1" dirty="0"/>
              <a:t>Whining!</a:t>
            </a:r>
          </a:p>
        </p:txBody>
      </p:sp>
    </p:spTree>
    <p:extLst>
      <p:ext uri="{BB962C8B-B14F-4D97-AF65-F5344CB8AC3E}">
        <p14:creationId xmlns:p14="http://schemas.microsoft.com/office/powerpoint/2010/main" val="3897628030"/>
      </p:ext>
    </p:extLst>
  </p:cSld>
  <p:clrMapOvr>
    <a:masterClrMapping/>
  </p:clrMapOvr>
  <p:transition>
    <p:pull/>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228600" y="457200"/>
            <a:ext cx="86106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000" b="0" i="0" u="none" strike="noStrike" kern="1200" cap="none" spc="0" normalizeH="0" baseline="0" noProof="0" dirty="0" err="1" smtClean="0">
                <a:ln>
                  <a:noFill/>
                </a:ln>
                <a:solidFill>
                  <a:srgbClr val="FF0000"/>
                </a:solidFill>
                <a:effectLst/>
                <a:uLnTx/>
                <a:uFillTx/>
                <a:latin typeface="Arial" panose="020B0604020202020204" pitchFamily="34" charset="0"/>
                <a:ea typeface="+mn-ea"/>
                <a:cs typeface="+mn-cs"/>
              </a:rPr>
              <a:t>Watchin</a:t>
            </a:r>
            <a:r>
              <a:rPr kumimoji="0" lang="en-US" altLang="en-US" sz="40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 Saturday Morning cartoons Tom and Jerry, serial adventures,</a:t>
            </a:r>
          </a:p>
        </p:txBody>
      </p:sp>
      <p:sp>
        <p:nvSpPr>
          <p:cNvPr id="6147" name="Rectangle 3"/>
          <p:cNvSpPr>
            <a:spLocks noChangeArrowheads="1"/>
          </p:cNvSpPr>
          <p:nvPr/>
        </p:nvSpPr>
        <p:spPr bwMode="auto">
          <a:xfrm>
            <a:off x="228600" y="2057400"/>
            <a:ext cx="8686800"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Captain Midnight, Cisco Kid, The Lone Ranger, Boston Blackie.</a:t>
            </a:r>
          </a:p>
        </p:txBody>
      </p:sp>
      <p:sp>
        <p:nvSpPr>
          <p:cNvPr id="6148" name="Rectangle 4"/>
          <p:cNvSpPr>
            <a:spLocks noChangeArrowheads="1"/>
          </p:cNvSpPr>
          <p:nvPr/>
        </p:nvSpPr>
        <p:spPr bwMode="auto">
          <a:xfrm>
            <a:off x="228600" y="3733800"/>
            <a:ext cx="8686800"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Catchin' lightning bugs in a jar</a:t>
            </a:r>
            <a:br>
              <a:rPr kumimoji="0" lang="en-US" altLang="en-US" sz="4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br>
            <a:r>
              <a:rPr kumimoji="0" lang="en-US" altLang="en-US" sz="4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Christmas morning.</a:t>
            </a:r>
          </a:p>
        </p:txBody>
      </p:sp>
      <p:sp>
        <p:nvSpPr>
          <p:cNvPr id="6149" name="Rectangle 5"/>
          <p:cNvSpPr>
            <a:spLocks noChangeArrowheads="1"/>
          </p:cNvSpPr>
          <p:nvPr/>
        </p:nvSpPr>
        <p:spPr bwMode="auto">
          <a:xfrm>
            <a:off x="228600" y="5410200"/>
            <a:ext cx="8686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Your first day of school.</a:t>
            </a:r>
          </a:p>
        </p:txBody>
      </p:sp>
    </p:spTree>
    <p:extLst>
      <p:ext uri="{BB962C8B-B14F-4D97-AF65-F5344CB8AC3E}">
        <p14:creationId xmlns:p14="http://schemas.microsoft.com/office/powerpoint/2010/main" val="1354784673"/>
      </p:ext>
    </p:extLst>
  </p:cSld>
  <p:clrMapOvr>
    <a:masterClrMapping/>
  </p:clrMapOvr>
  <p:transition spd="med" advTm="12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p:cTn id="7" dur="2000" fill="hold"/>
                                        <p:tgtEl>
                                          <p:spTgt spid="6146"/>
                                        </p:tgtEl>
                                        <p:attrNameLst>
                                          <p:attrName>ppt_w</p:attrName>
                                        </p:attrNameLst>
                                      </p:cBhvr>
                                      <p:tavLst>
                                        <p:tav tm="0">
                                          <p:val>
                                            <p:fltVal val="0"/>
                                          </p:val>
                                        </p:tav>
                                        <p:tav tm="100000">
                                          <p:val>
                                            <p:strVal val="#ppt_w"/>
                                          </p:val>
                                        </p:tav>
                                      </p:tavLst>
                                    </p:anim>
                                    <p:anim calcmode="lin" valueType="num">
                                      <p:cBhvr>
                                        <p:cTn id="8" dur="2000" fill="hold"/>
                                        <p:tgtEl>
                                          <p:spTgt spid="6146"/>
                                        </p:tgtEl>
                                        <p:attrNameLst>
                                          <p:attrName>ppt_h</p:attrName>
                                        </p:attrNameLst>
                                      </p:cBhvr>
                                      <p:tavLst>
                                        <p:tav tm="0">
                                          <p:val>
                                            <p:fltVal val="0"/>
                                          </p:val>
                                        </p:tav>
                                        <p:tav tm="100000">
                                          <p:val>
                                            <p:strVal val="#ppt_h"/>
                                          </p:val>
                                        </p:tav>
                                      </p:tavLst>
                                    </p:anim>
                                    <p:animEffect transition="in" filter="fade">
                                      <p:cBhvr>
                                        <p:cTn id="9" dur="2000"/>
                                        <p:tgtEl>
                                          <p:spTgt spid="6146"/>
                                        </p:tgtEl>
                                      </p:cBhvr>
                                    </p:animEffect>
                                  </p:childTnLst>
                                </p:cTn>
                              </p:par>
                            </p:childTnLst>
                          </p:cTn>
                        </p:par>
                        <p:par>
                          <p:cTn id="10" fill="hold" nodeType="afterGroup">
                            <p:stCondLst>
                              <p:cond delay="2000"/>
                            </p:stCondLst>
                            <p:childTnLst>
                              <p:par>
                                <p:cTn id="11" presetID="53" presetClass="entr" presetSubtype="0" fill="hold" grpId="0" nodeType="afterEffect">
                                  <p:stCondLst>
                                    <p:cond delay="0"/>
                                  </p:stCondLst>
                                  <p:childTnLst>
                                    <p:set>
                                      <p:cBhvr>
                                        <p:cTn id="12" dur="1" fill="hold">
                                          <p:stCondLst>
                                            <p:cond delay="0"/>
                                          </p:stCondLst>
                                        </p:cTn>
                                        <p:tgtEl>
                                          <p:spTgt spid="6147"/>
                                        </p:tgtEl>
                                        <p:attrNameLst>
                                          <p:attrName>style.visibility</p:attrName>
                                        </p:attrNameLst>
                                      </p:cBhvr>
                                      <p:to>
                                        <p:strVal val="visible"/>
                                      </p:to>
                                    </p:set>
                                    <p:anim calcmode="lin" valueType="num">
                                      <p:cBhvr>
                                        <p:cTn id="13" dur="2000" fill="hold"/>
                                        <p:tgtEl>
                                          <p:spTgt spid="6147"/>
                                        </p:tgtEl>
                                        <p:attrNameLst>
                                          <p:attrName>ppt_w</p:attrName>
                                        </p:attrNameLst>
                                      </p:cBhvr>
                                      <p:tavLst>
                                        <p:tav tm="0">
                                          <p:val>
                                            <p:fltVal val="0"/>
                                          </p:val>
                                        </p:tav>
                                        <p:tav tm="100000">
                                          <p:val>
                                            <p:strVal val="#ppt_w"/>
                                          </p:val>
                                        </p:tav>
                                      </p:tavLst>
                                    </p:anim>
                                    <p:anim calcmode="lin" valueType="num">
                                      <p:cBhvr>
                                        <p:cTn id="14" dur="2000" fill="hold"/>
                                        <p:tgtEl>
                                          <p:spTgt spid="6147"/>
                                        </p:tgtEl>
                                        <p:attrNameLst>
                                          <p:attrName>ppt_h</p:attrName>
                                        </p:attrNameLst>
                                      </p:cBhvr>
                                      <p:tavLst>
                                        <p:tav tm="0">
                                          <p:val>
                                            <p:fltVal val="0"/>
                                          </p:val>
                                        </p:tav>
                                        <p:tav tm="100000">
                                          <p:val>
                                            <p:strVal val="#ppt_h"/>
                                          </p:val>
                                        </p:tav>
                                      </p:tavLst>
                                    </p:anim>
                                    <p:animEffect transition="in" filter="fade">
                                      <p:cBhvr>
                                        <p:cTn id="15" dur="2000"/>
                                        <p:tgtEl>
                                          <p:spTgt spid="6147"/>
                                        </p:tgtEl>
                                      </p:cBhvr>
                                    </p:animEffect>
                                  </p:childTnLst>
                                </p:cTn>
                              </p:par>
                            </p:childTnLst>
                          </p:cTn>
                        </p:par>
                        <p:par>
                          <p:cTn id="16" fill="hold" nodeType="afterGroup">
                            <p:stCondLst>
                              <p:cond delay="4000"/>
                            </p:stCondLst>
                            <p:childTnLst>
                              <p:par>
                                <p:cTn id="17" presetID="53" presetClass="entr" presetSubtype="0" fill="hold" grpId="0" nodeType="afterEffect">
                                  <p:stCondLst>
                                    <p:cond delay="0"/>
                                  </p:stCondLst>
                                  <p:childTnLst>
                                    <p:set>
                                      <p:cBhvr>
                                        <p:cTn id="18" dur="1" fill="hold">
                                          <p:stCondLst>
                                            <p:cond delay="0"/>
                                          </p:stCondLst>
                                        </p:cTn>
                                        <p:tgtEl>
                                          <p:spTgt spid="6148"/>
                                        </p:tgtEl>
                                        <p:attrNameLst>
                                          <p:attrName>style.visibility</p:attrName>
                                        </p:attrNameLst>
                                      </p:cBhvr>
                                      <p:to>
                                        <p:strVal val="visible"/>
                                      </p:to>
                                    </p:set>
                                    <p:anim calcmode="lin" valueType="num">
                                      <p:cBhvr>
                                        <p:cTn id="19" dur="2000" fill="hold"/>
                                        <p:tgtEl>
                                          <p:spTgt spid="6148"/>
                                        </p:tgtEl>
                                        <p:attrNameLst>
                                          <p:attrName>ppt_w</p:attrName>
                                        </p:attrNameLst>
                                      </p:cBhvr>
                                      <p:tavLst>
                                        <p:tav tm="0">
                                          <p:val>
                                            <p:fltVal val="0"/>
                                          </p:val>
                                        </p:tav>
                                        <p:tav tm="100000">
                                          <p:val>
                                            <p:strVal val="#ppt_w"/>
                                          </p:val>
                                        </p:tav>
                                      </p:tavLst>
                                    </p:anim>
                                    <p:anim calcmode="lin" valueType="num">
                                      <p:cBhvr>
                                        <p:cTn id="20" dur="2000" fill="hold"/>
                                        <p:tgtEl>
                                          <p:spTgt spid="6148"/>
                                        </p:tgtEl>
                                        <p:attrNameLst>
                                          <p:attrName>ppt_h</p:attrName>
                                        </p:attrNameLst>
                                      </p:cBhvr>
                                      <p:tavLst>
                                        <p:tav tm="0">
                                          <p:val>
                                            <p:fltVal val="0"/>
                                          </p:val>
                                        </p:tav>
                                        <p:tav tm="100000">
                                          <p:val>
                                            <p:strVal val="#ppt_h"/>
                                          </p:val>
                                        </p:tav>
                                      </p:tavLst>
                                    </p:anim>
                                    <p:animEffect transition="in" filter="fade">
                                      <p:cBhvr>
                                        <p:cTn id="21" dur="2000"/>
                                        <p:tgtEl>
                                          <p:spTgt spid="6148"/>
                                        </p:tgtEl>
                                      </p:cBhvr>
                                    </p:animEffect>
                                  </p:childTnLst>
                                </p:cTn>
                              </p:par>
                            </p:childTnLst>
                          </p:cTn>
                        </p:par>
                        <p:par>
                          <p:cTn id="22" fill="hold" nodeType="afterGroup">
                            <p:stCondLst>
                              <p:cond delay="6000"/>
                            </p:stCondLst>
                            <p:childTnLst>
                              <p:par>
                                <p:cTn id="23" presetID="53" presetClass="entr" presetSubtype="0" fill="hold" grpId="0" nodeType="afterEffect">
                                  <p:stCondLst>
                                    <p:cond delay="0"/>
                                  </p:stCondLst>
                                  <p:childTnLst>
                                    <p:set>
                                      <p:cBhvr>
                                        <p:cTn id="24" dur="1" fill="hold">
                                          <p:stCondLst>
                                            <p:cond delay="0"/>
                                          </p:stCondLst>
                                        </p:cTn>
                                        <p:tgtEl>
                                          <p:spTgt spid="6149"/>
                                        </p:tgtEl>
                                        <p:attrNameLst>
                                          <p:attrName>style.visibility</p:attrName>
                                        </p:attrNameLst>
                                      </p:cBhvr>
                                      <p:to>
                                        <p:strVal val="visible"/>
                                      </p:to>
                                    </p:set>
                                    <p:anim calcmode="lin" valueType="num">
                                      <p:cBhvr>
                                        <p:cTn id="25" dur="2000" fill="hold"/>
                                        <p:tgtEl>
                                          <p:spTgt spid="6149"/>
                                        </p:tgtEl>
                                        <p:attrNameLst>
                                          <p:attrName>ppt_w</p:attrName>
                                        </p:attrNameLst>
                                      </p:cBhvr>
                                      <p:tavLst>
                                        <p:tav tm="0">
                                          <p:val>
                                            <p:fltVal val="0"/>
                                          </p:val>
                                        </p:tav>
                                        <p:tav tm="100000">
                                          <p:val>
                                            <p:strVal val="#ppt_w"/>
                                          </p:val>
                                        </p:tav>
                                      </p:tavLst>
                                    </p:anim>
                                    <p:anim calcmode="lin" valueType="num">
                                      <p:cBhvr>
                                        <p:cTn id="26" dur="2000" fill="hold"/>
                                        <p:tgtEl>
                                          <p:spTgt spid="6149"/>
                                        </p:tgtEl>
                                        <p:attrNameLst>
                                          <p:attrName>ppt_h</p:attrName>
                                        </p:attrNameLst>
                                      </p:cBhvr>
                                      <p:tavLst>
                                        <p:tav tm="0">
                                          <p:val>
                                            <p:fltVal val="0"/>
                                          </p:val>
                                        </p:tav>
                                        <p:tav tm="100000">
                                          <p:val>
                                            <p:strVal val="#ppt_h"/>
                                          </p:val>
                                        </p:tav>
                                      </p:tavLst>
                                    </p:anim>
                                    <p:animEffect transition="in" filter="fade">
                                      <p:cBhvr>
                                        <p:cTn id="27" dur="2000"/>
                                        <p:tgtEl>
                                          <p:spTgt spid="6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p:bldP spid="6147" grpId="0"/>
      <p:bldP spid="6148" grpId="0"/>
      <p:bldP spid="614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304800" y="228600"/>
            <a:ext cx="85344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0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Bedtime Prayers and Goodnight Kisses.</a:t>
            </a:r>
          </a:p>
        </p:txBody>
      </p:sp>
      <p:sp>
        <p:nvSpPr>
          <p:cNvPr id="17411" name="Rectangle 3"/>
          <p:cNvSpPr>
            <a:spLocks noChangeArrowheads="1"/>
          </p:cNvSpPr>
          <p:nvPr/>
        </p:nvSpPr>
        <p:spPr bwMode="auto">
          <a:xfrm>
            <a:off x="304800" y="1524000"/>
            <a:ext cx="8534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0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Climbing trees.</a:t>
            </a:r>
          </a:p>
        </p:txBody>
      </p:sp>
      <p:sp>
        <p:nvSpPr>
          <p:cNvPr id="17412" name="Rectangle 4"/>
          <p:cNvSpPr>
            <a:spLocks noChangeArrowheads="1"/>
          </p:cNvSpPr>
          <p:nvPr/>
        </p:nvSpPr>
        <p:spPr bwMode="auto">
          <a:xfrm>
            <a:off x="304800" y="2286000"/>
            <a:ext cx="85344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0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Swinging as high as you could in those long swings to try and reach the sky.</a:t>
            </a:r>
          </a:p>
        </p:txBody>
      </p:sp>
      <p:sp>
        <p:nvSpPr>
          <p:cNvPr id="17413" name="Rectangle 5"/>
          <p:cNvSpPr>
            <a:spLocks noChangeArrowheads="1"/>
          </p:cNvSpPr>
          <p:nvPr/>
        </p:nvSpPr>
        <p:spPr bwMode="auto">
          <a:xfrm>
            <a:off x="304800" y="4114800"/>
            <a:ext cx="85344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0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 million mosquito bites and sticky fingers.</a:t>
            </a:r>
          </a:p>
        </p:txBody>
      </p:sp>
      <p:sp>
        <p:nvSpPr>
          <p:cNvPr id="17414" name="Rectangle 6"/>
          <p:cNvSpPr>
            <a:spLocks noChangeArrowheads="1"/>
          </p:cNvSpPr>
          <p:nvPr/>
        </p:nvSpPr>
        <p:spPr bwMode="auto">
          <a:xfrm>
            <a:off x="228600" y="5426075"/>
            <a:ext cx="8534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000" b="0" i="0" u="none" strike="noStrike" kern="1200" cap="none" spc="0" normalizeH="0" baseline="0" noProof="0" dirty="0" err="1" smtClean="0">
                <a:ln>
                  <a:noFill/>
                </a:ln>
                <a:solidFill>
                  <a:srgbClr val="FF0000"/>
                </a:solidFill>
                <a:effectLst/>
                <a:uLnTx/>
                <a:uFillTx/>
                <a:latin typeface="Arial" panose="020B0604020202020204" pitchFamily="34" charset="0"/>
                <a:ea typeface="+mn-ea"/>
                <a:cs typeface="+mn-cs"/>
              </a:rPr>
              <a:t>Jumpin</a:t>
            </a:r>
            <a:r>
              <a:rPr kumimoji="0" lang="en-US" altLang="en-US" sz="40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 down the steps.</a:t>
            </a:r>
          </a:p>
        </p:txBody>
      </p:sp>
    </p:spTree>
    <p:extLst>
      <p:ext uri="{BB962C8B-B14F-4D97-AF65-F5344CB8AC3E}">
        <p14:creationId xmlns:p14="http://schemas.microsoft.com/office/powerpoint/2010/main" val="3407142093"/>
      </p:ext>
    </p:extLst>
  </p:cSld>
  <p:clrMapOvr>
    <a:masterClrMapping/>
  </p:clrMapOvr>
  <p:transition spd="med" advTm="12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2000" fill="hold"/>
                                        <p:tgtEl>
                                          <p:spTgt spid="17410"/>
                                        </p:tgtEl>
                                        <p:attrNameLst>
                                          <p:attrName>ppt_w</p:attrName>
                                        </p:attrNameLst>
                                      </p:cBhvr>
                                      <p:tavLst>
                                        <p:tav tm="0">
                                          <p:val>
                                            <p:fltVal val="0"/>
                                          </p:val>
                                        </p:tav>
                                        <p:tav tm="100000">
                                          <p:val>
                                            <p:strVal val="#ppt_w"/>
                                          </p:val>
                                        </p:tav>
                                      </p:tavLst>
                                    </p:anim>
                                    <p:anim calcmode="lin" valueType="num">
                                      <p:cBhvr>
                                        <p:cTn id="8" dur="2000" fill="hold"/>
                                        <p:tgtEl>
                                          <p:spTgt spid="17410"/>
                                        </p:tgtEl>
                                        <p:attrNameLst>
                                          <p:attrName>ppt_h</p:attrName>
                                        </p:attrNameLst>
                                      </p:cBhvr>
                                      <p:tavLst>
                                        <p:tav tm="0">
                                          <p:val>
                                            <p:fltVal val="0"/>
                                          </p:val>
                                        </p:tav>
                                        <p:tav tm="100000">
                                          <p:val>
                                            <p:strVal val="#ppt_h"/>
                                          </p:val>
                                        </p:tav>
                                      </p:tavLst>
                                    </p:anim>
                                    <p:animEffect transition="in" filter="fade">
                                      <p:cBhvr>
                                        <p:cTn id="9" dur="2000"/>
                                        <p:tgtEl>
                                          <p:spTgt spid="17410"/>
                                        </p:tgtEl>
                                      </p:cBhvr>
                                    </p:animEffect>
                                  </p:childTnLst>
                                </p:cTn>
                              </p:par>
                            </p:childTnLst>
                          </p:cTn>
                        </p:par>
                        <p:par>
                          <p:cTn id="10" fill="hold" nodeType="afterGroup">
                            <p:stCondLst>
                              <p:cond delay="2000"/>
                            </p:stCondLst>
                            <p:childTnLst>
                              <p:par>
                                <p:cTn id="11" presetID="53" presetClass="entr" presetSubtype="0" fill="hold" grpId="0" nodeType="afterEffect">
                                  <p:stCondLst>
                                    <p:cond delay="0"/>
                                  </p:stCondLst>
                                  <p:childTnLst>
                                    <p:set>
                                      <p:cBhvr>
                                        <p:cTn id="12" dur="1" fill="hold">
                                          <p:stCondLst>
                                            <p:cond delay="0"/>
                                          </p:stCondLst>
                                        </p:cTn>
                                        <p:tgtEl>
                                          <p:spTgt spid="17411"/>
                                        </p:tgtEl>
                                        <p:attrNameLst>
                                          <p:attrName>style.visibility</p:attrName>
                                        </p:attrNameLst>
                                      </p:cBhvr>
                                      <p:to>
                                        <p:strVal val="visible"/>
                                      </p:to>
                                    </p:set>
                                    <p:anim calcmode="lin" valueType="num">
                                      <p:cBhvr>
                                        <p:cTn id="13" dur="2000" fill="hold"/>
                                        <p:tgtEl>
                                          <p:spTgt spid="17411"/>
                                        </p:tgtEl>
                                        <p:attrNameLst>
                                          <p:attrName>ppt_w</p:attrName>
                                        </p:attrNameLst>
                                      </p:cBhvr>
                                      <p:tavLst>
                                        <p:tav tm="0">
                                          <p:val>
                                            <p:fltVal val="0"/>
                                          </p:val>
                                        </p:tav>
                                        <p:tav tm="100000">
                                          <p:val>
                                            <p:strVal val="#ppt_w"/>
                                          </p:val>
                                        </p:tav>
                                      </p:tavLst>
                                    </p:anim>
                                    <p:anim calcmode="lin" valueType="num">
                                      <p:cBhvr>
                                        <p:cTn id="14" dur="2000" fill="hold"/>
                                        <p:tgtEl>
                                          <p:spTgt spid="17411"/>
                                        </p:tgtEl>
                                        <p:attrNameLst>
                                          <p:attrName>ppt_h</p:attrName>
                                        </p:attrNameLst>
                                      </p:cBhvr>
                                      <p:tavLst>
                                        <p:tav tm="0">
                                          <p:val>
                                            <p:fltVal val="0"/>
                                          </p:val>
                                        </p:tav>
                                        <p:tav tm="100000">
                                          <p:val>
                                            <p:strVal val="#ppt_h"/>
                                          </p:val>
                                        </p:tav>
                                      </p:tavLst>
                                    </p:anim>
                                    <p:animEffect transition="in" filter="fade">
                                      <p:cBhvr>
                                        <p:cTn id="15" dur="2000"/>
                                        <p:tgtEl>
                                          <p:spTgt spid="17411"/>
                                        </p:tgtEl>
                                      </p:cBhvr>
                                    </p:animEffect>
                                  </p:childTnLst>
                                </p:cTn>
                              </p:par>
                            </p:childTnLst>
                          </p:cTn>
                        </p:par>
                        <p:par>
                          <p:cTn id="16" fill="hold" nodeType="afterGroup">
                            <p:stCondLst>
                              <p:cond delay="4000"/>
                            </p:stCondLst>
                            <p:childTnLst>
                              <p:par>
                                <p:cTn id="17" presetID="53" presetClass="entr" presetSubtype="0" fill="hold" grpId="0" nodeType="afterEffect">
                                  <p:stCondLst>
                                    <p:cond delay="0"/>
                                  </p:stCondLst>
                                  <p:childTnLst>
                                    <p:set>
                                      <p:cBhvr>
                                        <p:cTn id="18" dur="1" fill="hold">
                                          <p:stCondLst>
                                            <p:cond delay="0"/>
                                          </p:stCondLst>
                                        </p:cTn>
                                        <p:tgtEl>
                                          <p:spTgt spid="17412"/>
                                        </p:tgtEl>
                                        <p:attrNameLst>
                                          <p:attrName>style.visibility</p:attrName>
                                        </p:attrNameLst>
                                      </p:cBhvr>
                                      <p:to>
                                        <p:strVal val="visible"/>
                                      </p:to>
                                    </p:set>
                                    <p:anim calcmode="lin" valueType="num">
                                      <p:cBhvr>
                                        <p:cTn id="19" dur="2000" fill="hold"/>
                                        <p:tgtEl>
                                          <p:spTgt spid="17412"/>
                                        </p:tgtEl>
                                        <p:attrNameLst>
                                          <p:attrName>ppt_w</p:attrName>
                                        </p:attrNameLst>
                                      </p:cBhvr>
                                      <p:tavLst>
                                        <p:tav tm="0">
                                          <p:val>
                                            <p:fltVal val="0"/>
                                          </p:val>
                                        </p:tav>
                                        <p:tav tm="100000">
                                          <p:val>
                                            <p:strVal val="#ppt_w"/>
                                          </p:val>
                                        </p:tav>
                                      </p:tavLst>
                                    </p:anim>
                                    <p:anim calcmode="lin" valueType="num">
                                      <p:cBhvr>
                                        <p:cTn id="20" dur="2000" fill="hold"/>
                                        <p:tgtEl>
                                          <p:spTgt spid="17412"/>
                                        </p:tgtEl>
                                        <p:attrNameLst>
                                          <p:attrName>ppt_h</p:attrName>
                                        </p:attrNameLst>
                                      </p:cBhvr>
                                      <p:tavLst>
                                        <p:tav tm="0">
                                          <p:val>
                                            <p:fltVal val="0"/>
                                          </p:val>
                                        </p:tav>
                                        <p:tav tm="100000">
                                          <p:val>
                                            <p:strVal val="#ppt_h"/>
                                          </p:val>
                                        </p:tav>
                                      </p:tavLst>
                                    </p:anim>
                                    <p:animEffect transition="in" filter="fade">
                                      <p:cBhvr>
                                        <p:cTn id="21" dur="2000"/>
                                        <p:tgtEl>
                                          <p:spTgt spid="17412"/>
                                        </p:tgtEl>
                                      </p:cBhvr>
                                    </p:animEffect>
                                  </p:childTnLst>
                                </p:cTn>
                              </p:par>
                            </p:childTnLst>
                          </p:cTn>
                        </p:par>
                        <p:par>
                          <p:cTn id="22" fill="hold" nodeType="afterGroup">
                            <p:stCondLst>
                              <p:cond delay="6000"/>
                            </p:stCondLst>
                            <p:childTnLst>
                              <p:par>
                                <p:cTn id="23" presetID="53" presetClass="entr" presetSubtype="0" fill="hold" grpId="0" nodeType="afterEffect">
                                  <p:stCondLst>
                                    <p:cond delay="0"/>
                                  </p:stCondLst>
                                  <p:childTnLst>
                                    <p:set>
                                      <p:cBhvr>
                                        <p:cTn id="24" dur="1" fill="hold">
                                          <p:stCondLst>
                                            <p:cond delay="0"/>
                                          </p:stCondLst>
                                        </p:cTn>
                                        <p:tgtEl>
                                          <p:spTgt spid="17413"/>
                                        </p:tgtEl>
                                        <p:attrNameLst>
                                          <p:attrName>style.visibility</p:attrName>
                                        </p:attrNameLst>
                                      </p:cBhvr>
                                      <p:to>
                                        <p:strVal val="visible"/>
                                      </p:to>
                                    </p:set>
                                    <p:anim calcmode="lin" valueType="num">
                                      <p:cBhvr>
                                        <p:cTn id="25" dur="2000" fill="hold"/>
                                        <p:tgtEl>
                                          <p:spTgt spid="17413"/>
                                        </p:tgtEl>
                                        <p:attrNameLst>
                                          <p:attrName>ppt_w</p:attrName>
                                        </p:attrNameLst>
                                      </p:cBhvr>
                                      <p:tavLst>
                                        <p:tav tm="0">
                                          <p:val>
                                            <p:fltVal val="0"/>
                                          </p:val>
                                        </p:tav>
                                        <p:tav tm="100000">
                                          <p:val>
                                            <p:strVal val="#ppt_w"/>
                                          </p:val>
                                        </p:tav>
                                      </p:tavLst>
                                    </p:anim>
                                    <p:anim calcmode="lin" valueType="num">
                                      <p:cBhvr>
                                        <p:cTn id="26" dur="2000" fill="hold"/>
                                        <p:tgtEl>
                                          <p:spTgt spid="17413"/>
                                        </p:tgtEl>
                                        <p:attrNameLst>
                                          <p:attrName>ppt_h</p:attrName>
                                        </p:attrNameLst>
                                      </p:cBhvr>
                                      <p:tavLst>
                                        <p:tav tm="0">
                                          <p:val>
                                            <p:fltVal val="0"/>
                                          </p:val>
                                        </p:tav>
                                        <p:tav tm="100000">
                                          <p:val>
                                            <p:strVal val="#ppt_h"/>
                                          </p:val>
                                        </p:tav>
                                      </p:tavLst>
                                    </p:anim>
                                    <p:animEffect transition="in" filter="fade">
                                      <p:cBhvr>
                                        <p:cTn id="27" dur="2000"/>
                                        <p:tgtEl>
                                          <p:spTgt spid="17413"/>
                                        </p:tgtEl>
                                      </p:cBhvr>
                                    </p:animEffect>
                                  </p:childTnLst>
                                </p:cTn>
                              </p:par>
                            </p:childTnLst>
                          </p:cTn>
                        </p:par>
                        <p:par>
                          <p:cTn id="28" fill="hold" nodeType="afterGroup">
                            <p:stCondLst>
                              <p:cond delay="8000"/>
                            </p:stCondLst>
                            <p:childTnLst>
                              <p:par>
                                <p:cTn id="29" presetID="53" presetClass="entr" presetSubtype="0" fill="hold" grpId="0" nodeType="afterEffect">
                                  <p:stCondLst>
                                    <p:cond delay="0"/>
                                  </p:stCondLst>
                                  <p:childTnLst>
                                    <p:set>
                                      <p:cBhvr>
                                        <p:cTn id="30" dur="1" fill="hold">
                                          <p:stCondLst>
                                            <p:cond delay="0"/>
                                          </p:stCondLst>
                                        </p:cTn>
                                        <p:tgtEl>
                                          <p:spTgt spid="17414"/>
                                        </p:tgtEl>
                                        <p:attrNameLst>
                                          <p:attrName>style.visibility</p:attrName>
                                        </p:attrNameLst>
                                      </p:cBhvr>
                                      <p:to>
                                        <p:strVal val="visible"/>
                                      </p:to>
                                    </p:set>
                                    <p:anim calcmode="lin" valueType="num">
                                      <p:cBhvr>
                                        <p:cTn id="31" dur="2000" fill="hold"/>
                                        <p:tgtEl>
                                          <p:spTgt spid="17414"/>
                                        </p:tgtEl>
                                        <p:attrNameLst>
                                          <p:attrName>ppt_w</p:attrName>
                                        </p:attrNameLst>
                                      </p:cBhvr>
                                      <p:tavLst>
                                        <p:tav tm="0">
                                          <p:val>
                                            <p:fltVal val="0"/>
                                          </p:val>
                                        </p:tav>
                                        <p:tav tm="100000">
                                          <p:val>
                                            <p:strVal val="#ppt_w"/>
                                          </p:val>
                                        </p:tav>
                                      </p:tavLst>
                                    </p:anim>
                                    <p:anim calcmode="lin" valueType="num">
                                      <p:cBhvr>
                                        <p:cTn id="32" dur="2000" fill="hold"/>
                                        <p:tgtEl>
                                          <p:spTgt spid="17414"/>
                                        </p:tgtEl>
                                        <p:attrNameLst>
                                          <p:attrName>ppt_h</p:attrName>
                                        </p:attrNameLst>
                                      </p:cBhvr>
                                      <p:tavLst>
                                        <p:tav tm="0">
                                          <p:val>
                                            <p:fltVal val="0"/>
                                          </p:val>
                                        </p:tav>
                                        <p:tav tm="100000">
                                          <p:val>
                                            <p:strVal val="#ppt_h"/>
                                          </p:val>
                                        </p:tav>
                                      </p:tavLst>
                                    </p:anim>
                                    <p:animEffect transition="in" filter="fade">
                                      <p:cBhvr>
                                        <p:cTn id="33" dur="2000"/>
                                        <p:tgtEl>
                                          <p:spTgt spid="17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P spid="17411" grpId="0"/>
      <p:bldP spid="17412" grpId="0"/>
      <p:bldP spid="17413" grpId="0"/>
      <p:bldP spid="174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228600" y="304800"/>
            <a:ext cx="8610600" cy="9239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5400" b="0" i="0" u="none" strike="noStrike" kern="1200" cap="none" spc="0" normalizeH="0" baseline="0" noProof="0" dirty="0" err="1" smtClean="0">
                <a:ln>
                  <a:noFill/>
                </a:ln>
                <a:solidFill>
                  <a:srgbClr val="FF0000"/>
                </a:solidFill>
                <a:effectLst/>
                <a:uLnTx/>
                <a:uFillTx/>
                <a:latin typeface="Arial" panose="020B0604020202020204" pitchFamily="34" charset="0"/>
                <a:ea typeface="+mn-ea"/>
                <a:cs typeface="+mn-cs"/>
              </a:rPr>
              <a:t>Jumpin</a:t>
            </a:r>
            <a:r>
              <a:rPr kumimoji="0" lang="en-US" altLang="en-US" sz="54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 on the bed.</a:t>
            </a:r>
          </a:p>
        </p:txBody>
      </p:sp>
      <p:sp>
        <p:nvSpPr>
          <p:cNvPr id="16387" name="Rectangle 3"/>
          <p:cNvSpPr>
            <a:spLocks noChangeArrowheads="1"/>
          </p:cNvSpPr>
          <p:nvPr/>
        </p:nvSpPr>
        <p:spPr bwMode="auto">
          <a:xfrm>
            <a:off x="228600" y="1295400"/>
            <a:ext cx="8610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Pillow fights.</a:t>
            </a:r>
          </a:p>
        </p:txBody>
      </p:sp>
      <p:sp>
        <p:nvSpPr>
          <p:cNvPr id="16388" name="Rectangle 4"/>
          <p:cNvSpPr>
            <a:spLocks noChangeArrowheads="1"/>
          </p:cNvSpPr>
          <p:nvPr/>
        </p:nvSpPr>
        <p:spPr bwMode="auto">
          <a:xfrm>
            <a:off x="228600" y="2209800"/>
            <a:ext cx="86106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mn-cs"/>
              </a:rPr>
              <a:t>Runnin</a:t>
            </a:r>
            <a:r>
              <a:rPr kumimoji="0" lang="en-US" altLang="en-US" sz="4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home from the western movie you just saw 'til you were out of breath.</a:t>
            </a:r>
          </a:p>
        </p:txBody>
      </p:sp>
      <p:sp>
        <p:nvSpPr>
          <p:cNvPr id="16389" name="Rectangle 5"/>
          <p:cNvSpPr>
            <a:spLocks noChangeArrowheads="1"/>
          </p:cNvSpPr>
          <p:nvPr/>
        </p:nvSpPr>
        <p:spPr bwMode="auto">
          <a:xfrm>
            <a:off x="228600" y="4601527"/>
            <a:ext cx="8610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Laughing so hard that your stomach hurt.</a:t>
            </a:r>
          </a:p>
        </p:txBody>
      </p:sp>
    </p:spTree>
    <p:extLst>
      <p:ext uri="{BB962C8B-B14F-4D97-AF65-F5344CB8AC3E}">
        <p14:creationId xmlns:p14="http://schemas.microsoft.com/office/powerpoint/2010/main" val="2801114179"/>
      </p:ext>
    </p:extLst>
  </p:cSld>
  <p:clrMapOvr>
    <a:masterClrMapping/>
  </p:clrMapOvr>
  <p:transition spd="med" advTm="13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6386"/>
                                        </p:tgtEl>
                                        <p:attrNameLst>
                                          <p:attrName>style.visibility</p:attrName>
                                        </p:attrNameLst>
                                      </p:cBhvr>
                                      <p:to>
                                        <p:strVal val="visible"/>
                                      </p:to>
                                    </p:set>
                                    <p:anim calcmode="lin" valueType="num">
                                      <p:cBhvr>
                                        <p:cTn id="7" dur="2000" fill="hold"/>
                                        <p:tgtEl>
                                          <p:spTgt spid="16386"/>
                                        </p:tgtEl>
                                        <p:attrNameLst>
                                          <p:attrName>ppt_w</p:attrName>
                                        </p:attrNameLst>
                                      </p:cBhvr>
                                      <p:tavLst>
                                        <p:tav tm="0">
                                          <p:val>
                                            <p:fltVal val="0"/>
                                          </p:val>
                                        </p:tav>
                                        <p:tav tm="100000">
                                          <p:val>
                                            <p:strVal val="#ppt_w"/>
                                          </p:val>
                                        </p:tav>
                                      </p:tavLst>
                                    </p:anim>
                                    <p:anim calcmode="lin" valueType="num">
                                      <p:cBhvr>
                                        <p:cTn id="8" dur="2000" fill="hold"/>
                                        <p:tgtEl>
                                          <p:spTgt spid="16386"/>
                                        </p:tgtEl>
                                        <p:attrNameLst>
                                          <p:attrName>ppt_h</p:attrName>
                                        </p:attrNameLst>
                                      </p:cBhvr>
                                      <p:tavLst>
                                        <p:tav tm="0">
                                          <p:val>
                                            <p:fltVal val="0"/>
                                          </p:val>
                                        </p:tav>
                                        <p:tav tm="100000">
                                          <p:val>
                                            <p:strVal val="#ppt_h"/>
                                          </p:val>
                                        </p:tav>
                                      </p:tavLst>
                                    </p:anim>
                                    <p:animEffect transition="in" filter="fade">
                                      <p:cBhvr>
                                        <p:cTn id="9" dur="2000"/>
                                        <p:tgtEl>
                                          <p:spTgt spid="16386"/>
                                        </p:tgtEl>
                                      </p:cBhvr>
                                    </p:animEffect>
                                  </p:childTnLst>
                                </p:cTn>
                              </p:par>
                            </p:childTnLst>
                          </p:cTn>
                        </p:par>
                        <p:par>
                          <p:cTn id="10" fill="hold" nodeType="afterGroup">
                            <p:stCondLst>
                              <p:cond delay="2000"/>
                            </p:stCondLst>
                            <p:childTnLst>
                              <p:par>
                                <p:cTn id="11" presetID="53" presetClass="entr" presetSubtype="0" fill="hold" grpId="0" nodeType="afterEffect">
                                  <p:stCondLst>
                                    <p:cond delay="0"/>
                                  </p:stCondLst>
                                  <p:childTnLst>
                                    <p:set>
                                      <p:cBhvr>
                                        <p:cTn id="12" dur="1" fill="hold">
                                          <p:stCondLst>
                                            <p:cond delay="0"/>
                                          </p:stCondLst>
                                        </p:cTn>
                                        <p:tgtEl>
                                          <p:spTgt spid="16387"/>
                                        </p:tgtEl>
                                        <p:attrNameLst>
                                          <p:attrName>style.visibility</p:attrName>
                                        </p:attrNameLst>
                                      </p:cBhvr>
                                      <p:to>
                                        <p:strVal val="visible"/>
                                      </p:to>
                                    </p:set>
                                    <p:anim calcmode="lin" valueType="num">
                                      <p:cBhvr>
                                        <p:cTn id="13" dur="2000" fill="hold"/>
                                        <p:tgtEl>
                                          <p:spTgt spid="16387"/>
                                        </p:tgtEl>
                                        <p:attrNameLst>
                                          <p:attrName>ppt_w</p:attrName>
                                        </p:attrNameLst>
                                      </p:cBhvr>
                                      <p:tavLst>
                                        <p:tav tm="0">
                                          <p:val>
                                            <p:fltVal val="0"/>
                                          </p:val>
                                        </p:tav>
                                        <p:tav tm="100000">
                                          <p:val>
                                            <p:strVal val="#ppt_w"/>
                                          </p:val>
                                        </p:tav>
                                      </p:tavLst>
                                    </p:anim>
                                    <p:anim calcmode="lin" valueType="num">
                                      <p:cBhvr>
                                        <p:cTn id="14" dur="2000" fill="hold"/>
                                        <p:tgtEl>
                                          <p:spTgt spid="16387"/>
                                        </p:tgtEl>
                                        <p:attrNameLst>
                                          <p:attrName>ppt_h</p:attrName>
                                        </p:attrNameLst>
                                      </p:cBhvr>
                                      <p:tavLst>
                                        <p:tav tm="0">
                                          <p:val>
                                            <p:fltVal val="0"/>
                                          </p:val>
                                        </p:tav>
                                        <p:tav tm="100000">
                                          <p:val>
                                            <p:strVal val="#ppt_h"/>
                                          </p:val>
                                        </p:tav>
                                      </p:tavLst>
                                    </p:anim>
                                    <p:animEffect transition="in" filter="fade">
                                      <p:cBhvr>
                                        <p:cTn id="15" dur="2000"/>
                                        <p:tgtEl>
                                          <p:spTgt spid="16387"/>
                                        </p:tgtEl>
                                      </p:cBhvr>
                                    </p:animEffect>
                                  </p:childTnLst>
                                </p:cTn>
                              </p:par>
                            </p:childTnLst>
                          </p:cTn>
                        </p:par>
                        <p:par>
                          <p:cTn id="16" fill="hold" nodeType="afterGroup">
                            <p:stCondLst>
                              <p:cond delay="4000"/>
                            </p:stCondLst>
                            <p:childTnLst>
                              <p:par>
                                <p:cTn id="17" presetID="53" presetClass="entr" presetSubtype="0" fill="hold" grpId="0" nodeType="afterEffect">
                                  <p:stCondLst>
                                    <p:cond delay="0"/>
                                  </p:stCondLst>
                                  <p:childTnLst>
                                    <p:set>
                                      <p:cBhvr>
                                        <p:cTn id="18" dur="1" fill="hold">
                                          <p:stCondLst>
                                            <p:cond delay="0"/>
                                          </p:stCondLst>
                                        </p:cTn>
                                        <p:tgtEl>
                                          <p:spTgt spid="16388"/>
                                        </p:tgtEl>
                                        <p:attrNameLst>
                                          <p:attrName>style.visibility</p:attrName>
                                        </p:attrNameLst>
                                      </p:cBhvr>
                                      <p:to>
                                        <p:strVal val="visible"/>
                                      </p:to>
                                    </p:set>
                                    <p:anim calcmode="lin" valueType="num">
                                      <p:cBhvr>
                                        <p:cTn id="19" dur="2000" fill="hold"/>
                                        <p:tgtEl>
                                          <p:spTgt spid="16388"/>
                                        </p:tgtEl>
                                        <p:attrNameLst>
                                          <p:attrName>ppt_w</p:attrName>
                                        </p:attrNameLst>
                                      </p:cBhvr>
                                      <p:tavLst>
                                        <p:tav tm="0">
                                          <p:val>
                                            <p:fltVal val="0"/>
                                          </p:val>
                                        </p:tav>
                                        <p:tav tm="100000">
                                          <p:val>
                                            <p:strVal val="#ppt_w"/>
                                          </p:val>
                                        </p:tav>
                                      </p:tavLst>
                                    </p:anim>
                                    <p:anim calcmode="lin" valueType="num">
                                      <p:cBhvr>
                                        <p:cTn id="20" dur="2000" fill="hold"/>
                                        <p:tgtEl>
                                          <p:spTgt spid="16388"/>
                                        </p:tgtEl>
                                        <p:attrNameLst>
                                          <p:attrName>ppt_h</p:attrName>
                                        </p:attrNameLst>
                                      </p:cBhvr>
                                      <p:tavLst>
                                        <p:tav tm="0">
                                          <p:val>
                                            <p:fltVal val="0"/>
                                          </p:val>
                                        </p:tav>
                                        <p:tav tm="100000">
                                          <p:val>
                                            <p:strVal val="#ppt_h"/>
                                          </p:val>
                                        </p:tav>
                                      </p:tavLst>
                                    </p:anim>
                                    <p:animEffect transition="in" filter="fade">
                                      <p:cBhvr>
                                        <p:cTn id="21" dur="2000"/>
                                        <p:tgtEl>
                                          <p:spTgt spid="16388"/>
                                        </p:tgtEl>
                                      </p:cBhvr>
                                    </p:animEffect>
                                  </p:childTnLst>
                                </p:cTn>
                              </p:par>
                            </p:childTnLst>
                          </p:cTn>
                        </p:par>
                        <p:par>
                          <p:cTn id="22" fill="hold" nodeType="afterGroup">
                            <p:stCondLst>
                              <p:cond delay="6000"/>
                            </p:stCondLst>
                            <p:childTnLst>
                              <p:par>
                                <p:cTn id="23" presetID="53" presetClass="entr" presetSubtype="0" fill="hold" grpId="0" nodeType="afterEffect">
                                  <p:stCondLst>
                                    <p:cond delay="0"/>
                                  </p:stCondLst>
                                  <p:childTnLst>
                                    <p:set>
                                      <p:cBhvr>
                                        <p:cTn id="24" dur="1" fill="hold">
                                          <p:stCondLst>
                                            <p:cond delay="0"/>
                                          </p:stCondLst>
                                        </p:cTn>
                                        <p:tgtEl>
                                          <p:spTgt spid="16389"/>
                                        </p:tgtEl>
                                        <p:attrNameLst>
                                          <p:attrName>style.visibility</p:attrName>
                                        </p:attrNameLst>
                                      </p:cBhvr>
                                      <p:to>
                                        <p:strVal val="visible"/>
                                      </p:to>
                                    </p:set>
                                    <p:anim calcmode="lin" valueType="num">
                                      <p:cBhvr>
                                        <p:cTn id="25" dur="2000" fill="hold"/>
                                        <p:tgtEl>
                                          <p:spTgt spid="16389"/>
                                        </p:tgtEl>
                                        <p:attrNameLst>
                                          <p:attrName>ppt_w</p:attrName>
                                        </p:attrNameLst>
                                      </p:cBhvr>
                                      <p:tavLst>
                                        <p:tav tm="0">
                                          <p:val>
                                            <p:fltVal val="0"/>
                                          </p:val>
                                        </p:tav>
                                        <p:tav tm="100000">
                                          <p:val>
                                            <p:strVal val="#ppt_w"/>
                                          </p:val>
                                        </p:tav>
                                      </p:tavLst>
                                    </p:anim>
                                    <p:anim calcmode="lin" valueType="num">
                                      <p:cBhvr>
                                        <p:cTn id="26" dur="2000" fill="hold"/>
                                        <p:tgtEl>
                                          <p:spTgt spid="16389"/>
                                        </p:tgtEl>
                                        <p:attrNameLst>
                                          <p:attrName>ppt_h</p:attrName>
                                        </p:attrNameLst>
                                      </p:cBhvr>
                                      <p:tavLst>
                                        <p:tav tm="0">
                                          <p:val>
                                            <p:fltVal val="0"/>
                                          </p:val>
                                        </p:tav>
                                        <p:tav tm="100000">
                                          <p:val>
                                            <p:strVal val="#ppt_h"/>
                                          </p:val>
                                        </p:tav>
                                      </p:tavLst>
                                    </p:anim>
                                    <p:animEffect transition="in" filter="fade">
                                      <p:cBhvr>
                                        <p:cTn id="27" dur="2000"/>
                                        <p:tgtEl>
                                          <p:spTgt spid="16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p:bldP spid="16387" grpId="0"/>
      <p:bldP spid="16388" grpId="0"/>
      <p:bldP spid="1638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228600" y="0"/>
            <a:ext cx="86868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54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Being tired from PLAYING.</a:t>
            </a:r>
          </a:p>
        </p:txBody>
      </p:sp>
      <p:sp>
        <p:nvSpPr>
          <p:cNvPr id="15363" name="Rectangle 3"/>
          <p:cNvSpPr>
            <a:spLocks noChangeArrowheads="1"/>
          </p:cNvSpPr>
          <p:nvPr/>
        </p:nvSpPr>
        <p:spPr bwMode="auto">
          <a:xfrm>
            <a:off x="152400" y="1143000"/>
            <a:ext cx="8686800"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WORK: meant taking out the garbage, cutting the grass, washing the car, </a:t>
            </a:r>
            <a:br>
              <a:rPr kumimoji="0" lang="en-US" altLang="en-US" sz="6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br>
            <a:r>
              <a:rPr kumimoji="0" lang="en-US" altLang="en-US" sz="6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or doing the dishes.</a:t>
            </a:r>
          </a:p>
        </p:txBody>
      </p:sp>
      <p:sp>
        <p:nvSpPr>
          <p:cNvPr id="15364" name="Rectangle 4"/>
          <p:cNvSpPr>
            <a:spLocks noChangeArrowheads="1"/>
          </p:cNvSpPr>
          <p:nvPr/>
        </p:nvSpPr>
        <p:spPr bwMode="auto">
          <a:xfrm>
            <a:off x="228600" y="5112345"/>
            <a:ext cx="86868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0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Your first crush.</a:t>
            </a:r>
          </a:p>
        </p:txBody>
      </p:sp>
    </p:spTree>
    <p:extLst>
      <p:ext uri="{BB962C8B-B14F-4D97-AF65-F5344CB8AC3E}">
        <p14:creationId xmlns:p14="http://schemas.microsoft.com/office/powerpoint/2010/main" val="852655606"/>
      </p:ext>
    </p:extLst>
  </p:cSld>
  <p:clrMapOvr>
    <a:masterClrMapping/>
  </p:clrMapOvr>
  <p:transition spd="med" advTm="13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5362"/>
                                        </p:tgtEl>
                                        <p:attrNameLst>
                                          <p:attrName>style.visibility</p:attrName>
                                        </p:attrNameLst>
                                      </p:cBhvr>
                                      <p:to>
                                        <p:strVal val="visible"/>
                                      </p:to>
                                    </p:set>
                                    <p:anim calcmode="lin" valueType="num">
                                      <p:cBhvr>
                                        <p:cTn id="7" dur="2000" fill="hold"/>
                                        <p:tgtEl>
                                          <p:spTgt spid="15362"/>
                                        </p:tgtEl>
                                        <p:attrNameLst>
                                          <p:attrName>ppt_w</p:attrName>
                                        </p:attrNameLst>
                                      </p:cBhvr>
                                      <p:tavLst>
                                        <p:tav tm="0">
                                          <p:val>
                                            <p:fltVal val="0"/>
                                          </p:val>
                                        </p:tav>
                                        <p:tav tm="100000">
                                          <p:val>
                                            <p:strVal val="#ppt_w"/>
                                          </p:val>
                                        </p:tav>
                                      </p:tavLst>
                                    </p:anim>
                                    <p:anim calcmode="lin" valueType="num">
                                      <p:cBhvr>
                                        <p:cTn id="8" dur="2000" fill="hold"/>
                                        <p:tgtEl>
                                          <p:spTgt spid="15362"/>
                                        </p:tgtEl>
                                        <p:attrNameLst>
                                          <p:attrName>ppt_h</p:attrName>
                                        </p:attrNameLst>
                                      </p:cBhvr>
                                      <p:tavLst>
                                        <p:tav tm="0">
                                          <p:val>
                                            <p:fltVal val="0"/>
                                          </p:val>
                                        </p:tav>
                                        <p:tav tm="100000">
                                          <p:val>
                                            <p:strVal val="#ppt_h"/>
                                          </p:val>
                                        </p:tav>
                                      </p:tavLst>
                                    </p:anim>
                                    <p:animEffect transition="in" filter="fade">
                                      <p:cBhvr>
                                        <p:cTn id="9" dur="2000"/>
                                        <p:tgtEl>
                                          <p:spTgt spid="15362"/>
                                        </p:tgtEl>
                                      </p:cBhvr>
                                    </p:animEffect>
                                  </p:childTnLst>
                                </p:cTn>
                              </p:par>
                            </p:childTnLst>
                          </p:cTn>
                        </p:par>
                        <p:par>
                          <p:cTn id="10" fill="hold" nodeType="afterGroup">
                            <p:stCondLst>
                              <p:cond delay="2000"/>
                            </p:stCondLst>
                            <p:childTnLst>
                              <p:par>
                                <p:cTn id="11" presetID="53" presetClass="entr" presetSubtype="0" fill="hold" grpId="0" nodeType="afterEffect">
                                  <p:stCondLst>
                                    <p:cond delay="0"/>
                                  </p:stCondLst>
                                  <p:childTnLst>
                                    <p:set>
                                      <p:cBhvr>
                                        <p:cTn id="12" dur="1" fill="hold">
                                          <p:stCondLst>
                                            <p:cond delay="0"/>
                                          </p:stCondLst>
                                        </p:cTn>
                                        <p:tgtEl>
                                          <p:spTgt spid="15363"/>
                                        </p:tgtEl>
                                        <p:attrNameLst>
                                          <p:attrName>style.visibility</p:attrName>
                                        </p:attrNameLst>
                                      </p:cBhvr>
                                      <p:to>
                                        <p:strVal val="visible"/>
                                      </p:to>
                                    </p:set>
                                    <p:anim calcmode="lin" valueType="num">
                                      <p:cBhvr>
                                        <p:cTn id="13" dur="2000" fill="hold"/>
                                        <p:tgtEl>
                                          <p:spTgt spid="15363"/>
                                        </p:tgtEl>
                                        <p:attrNameLst>
                                          <p:attrName>ppt_w</p:attrName>
                                        </p:attrNameLst>
                                      </p:cBhvr>
                                      <p:tavLst>
                                        <p:tav tm="0">
                                          <p:val>
                                            <p:fltVal val="0"/>
                                          </p:val>
                                        </p:tav>
                                        <p:tav tm="100000">
                                          <p:val>
                                            <p:strVal val="#ppt_w"/>
                                          </p:val>
                                        </p:tav>
                                      </p:tavLst>
                                    </p:anim>
                                    <p:anim calcmode="lin" valueType="num">
                                      <p:cBhvr>
                                        <p:cTn id="14" dur="2000" fill="hold"/>
                                        <p:tgtEl>
                                          <p:spTgt spid="15363"/>
                                        </p:tgtEl>
                                        <p:attrNameLst>
                                          <p:attrName>ppt_h</p:attrName>
                                        </p:attrNameLst>
                                      </p:cBhvr>
                                      <p:tavLst>
                                        <p:tav tm="0">
                                          <p:val>
                                            <p:fltVal val="0"/>
                                          </p:val>
                                        </p:tav>
                                        <p:tav tm="100000">
                                          <p:val>
                                            <p:strVal val="#ppt_h"/>
                                          </p:val>
                                        </p:tav>
                                      </p:tavLst>
                                    </p:anim>
                                    <p:animEffect transition="in" filter="fade">
                                      <p:cBhvr>
                                        <p:cTn id="15" dur="2000"/>
                                        <p:tgtEl>
                                          <p:spTgt spid="15363"/>
                                        </p:tgtEl>
                                      </p:cBhvr>
                                    </p:animEffect>
                                  </p:childTnLst>
                                </p:cTn>
                              </p:par>
                            </p:childTnLst>
                          </p:cTn>
                        </p:par>
                        <p:par>
                          <p:cTn id="16" fill="hold" nodeType="afterGroup">
                            <p:stCondLst>
                              <p:cond delay="4000"/>
                            </p:stCondLst>
                            <p:childTnLst>
                              <p:par>
                                <p:cTn id="17" presetID="53" presetClass="entr" presetSubtype="0" fill="hold" grpId="0" nodeType="afterEffect">
                                  <p:stCondLst>
                                    <p:cond delay="0"/>
                                  </p:stCondLst>
                                  <p:childTnLst>
                                    <p:set>
                                      <p:cBhvr>
                                        <p:cTn id="18" dur="1" fill="hold">
                                          <p:stCondLst>
                                            <p:cond delay="0"/>
                                          </p:stCondLst>
                                        </p:cTn>
                                        <p:tgtEl>
                                          <p:spTgt spid="15364"/>
                                        </p:tgtEl>
                                        <p:attrNameLst>
                                          <p:attrName>style.visibility</p:attrName>
                                        </p:attrNameLst>
                                      </p:cBhvr>
                                      <p:to>
                                        <p:strVal val="visible"/>
                                      </p:to>
                                    </p:set>
                                    <p:anim calcmode="lin" valueType="num">
                                      <p:cBhvr>
                                        <p:cTn id="19" dur="2000" fill="hold"/>
                                        <p:tgtEl>
                                          <p:spTgt spid="15364"/>
                                        </p:tgtEl>
                                        <p:attrNameLst>
                                          <p:attrName>ppt_w</p:attrName>
                                        </p:attrNameLst>
                                      </p:cBhvr>
                                      <p:tavLst>
                                        <p:tav tm="0">
                                          <p:val>
                                            <p:fltVal val="0"/>
                                          </p:val>
                                        </p:tav>
                                        <p:tav tm="100000">
                                          <p:val>
                                            <p:strVal val="#ppt_w"/>
                                          </p:val>
                                        </p:tav>
                                      </p:tavLst>
                                    </p:anim>
                                    <p:anim calcmode="lin" valueType="num">
                                      <p:cBhvr>
                                        <p:cTn id="20" dur="2000" fill="hold"/>
                                        <p:tgtEl>
                                          <p:spTgt spid="15364"/>
                                        </p:tgtEl>
                                        <p:attrNameLst>
                                          <p:attrName>ppt_h</p:attrName>
                                        </p:attrNameLst>
                                      </p:cBhvr>
                                      <p:tavLst>
                                        <p:tav tm="0">
                                          <p:val>
                                            <p:fltVal val="0"/>
                                          </p:val>
                                        </p:tav>
                                        <p:tav tm="100000">
                                          <p:val>
                                            <p:strVal val="#ppt_h"/>
                                          </p:val>
                                        </p:tav>
                                      </p:tavLst>
                                    </p:anim>
                                    <p:animEffect transition="in" filter="fade">
                                      <p:cBhvr>
                                        <p:cTn id="21" dur="2000"/>
                                        <p:tgtEl>
                                          <p:spTgt spid="15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P spid="15363" grpId="0"/>
      <p:bldP spid="1536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228600" y="533400"/>
            <a:ext cx="8686800"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Your first kiss (I mean the one that you kept your mouth CLOSED and your eyes OPEN)</a:t>
            </a:r>
          </a:p>
        </p:txBody>
      </p:sp>
      <p:sp>
        <p:nvSpPr>
          <p:cNvPr id="14339" name="Rectangle 3"/>
          <p:cNvSpPr>
            <a:spLocks noChangeArrowheads="1"/>
          </p:cNvSpPr>
          <p:nvPr/>
        </p:nvSpPr>
        <p:spPr bwMode="auto">
          <a:xfrm>
            <a:off x="228600" y="3886200"/>
            <a:ext cx="8686800" cy="228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Rainy days at school and the smell of damp concrete and chalk erasers</a:t>
            </a:r>
          </a:p>
        </p:txBody>
      </p:sp>
    </p:spTree>
    <p:extLst>
      <p:ext uri="{BB962C8B-B14F-4D97-AF65-F5344CB8AC3E}">
        <p14:creationId xmlns:p14="http://schemas.microsoft.com/office/powerpoint/2010/main" val="1885449595"/>
      </p:ext>
    </p:extLst>
  </p:cSld>
  <p:clrMapOvr>
    <a:masterClrMapping/>
  </p:clrMapOvr>
  <p:transition spd="med" advTm="12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4338"/>
                                        </p:tgtEl>
                                        <p:attrNameLst>
                                          <p:attrName>style.visibility</p:attrName>
                                        </p:attrNameLst>
                                      </p:cBhvr>
                                      <p:to>
                                        <p:strVal val="visible"/>
                                      </p:to>
                                    </p:set>
                                    <p:anim calcmode="lin" valueType="num">
                                      <p:cBhvr>
                                        <p:cTn id="7" dur="2000" fill="hold"/>
                                        <p:tgtEl>
                                          <p:spTgt spid="14338"/>
                                        </p:tgtEl>
                                        <p:attrNameLst>
                                          <p:attrName>ppt_w</p:attrName>
                                        </p:attrNameLst>
                                      </p:cBhvr>
                                      <p:tavLst>
                                        <p:tav tm="0">
                                          <p:val>
                                            <p:fltVal val="0"/>
                                          </p:val>
                                        </p:tav>
                                        <p:tav tm="100000">
                                          <p:val>
                                            <p:strVal val="#ppt_w"/>
                                          </p:val>
                                        </p:tav>
                                      </p:tavLst>
                                    </p:anim>
                                    <p:anim calcmode="lin" valueType="num">
                                      <p:cBhvr>
                                        <p:cTn id="8" dur="2000" fill="hold"/>
                                        <p:tgtEl>
                                          <p:spTgt spid="14338"/>
                                        </p:tgtEl>
                                        <p:attrNameLst>
                                          <p:attrName>ppt_h</p:attrName>
                                        </p:attrNameLst>
                                      </p:cBhvr>
                                      <p:tavLst>
                                        <p:tav tm="0">
                                          <p:val>
                                            <p:fltVal val="0"/>
                                          </p:val>
                                        </p:tav>
                                        <p:tav tm="100000">
                                          <p:val>
                                            <p:strVal val="#ppt_h"/>
                                          </p:val>
                                        </p:tav>
                                      </p:tavLst>
                                    </p:anim>
                                    <p:animEffect transition="in" filter="fade">
                                      <p:cBhvr>
                                        <p:cTn id="9" dur="2000"/>
                                        <p:tgtEl>
                                          <p:spTgt spid="14338"/>
                                        </p:tgtEl>
                                      </p:cBhvr>
                                    </p:animEffect>
                                  </p:childTnLst>
                                </p:cTn>
                              </p:par>
                            </p:childTnLst>
                          </p:cTn>
                        </p:par>
                        <p:par>
                          <p:cTn id="10" fill="hold" nodeType="afterGroup">
                            <p:stCondLst>
                              <p:cond delay="2000"/>
                            </p:stCondLst>
                            <p:childTnLst>
                              <p:par>
                                <p:cTn id="11" presetID="53" presetClass="entr" presetSubtype="0" fill="hold" grpId="0" nodeType="afterEffect">
                                  <p:stCondLst>
                                    <p:cond delay="0"/>
                                  </p:stCondLst>
                                  <p:childTnLst>
                                    <p:set>
                                      <p:cBhvr>
                                        <p:cTn id="12" dur="1" fill="hold">
                                          <p:stCondLst>
                                            <p:cond delay="0"/>
                                          </p:stCondLst>
                                        </p:cTn>
                                        <p:tgtEl>
                                          <p:spTgt spid="14339"/>
                                        </p:tgtEl>
                                        <p:attrNameLst>
                                          <p:attrName>style.visibility</p:attrName>
                                        </p:attrNameLst>
                                      </p:cBhvr>
                                      <p:to>
                                        <p:strVal val="visible"/>
                                      </p:to>
                                    </p:set>
                                    <p:anim calcmode="lin" valueType="num">
                                      <p:cBhvr>
                                        <p:cTn id="13" dur="2000" fill="hold"/>
                                        <p:tgtEl>
                                          <p:spTgt spid="14339"/>
                                        </p:tgtEl>
                                        <p:attrNameLst>
                                          <p:attrName>ppt_w</p:attrName>
                                        </p:attrNameLst>
                                      </p:cBhvr>
                                      <p:tavLst>
                                        <p:tav tm="0">
                                          <p:val>
                                            <p:fltVal val="0"/>
                                          </p:val>
                                        </p:tav>
                                        <p:tav tm="100000">
                                          <p:val>
                                            <p:strVal val="#ppt_w"/>
                                          </p:val>
                                        </p:tav>
                                      </p:tavLst>
                                    </p:anim>
                                    <p:anim calcmode="lin" valueType="num">
                                      <p:cBhvr>
                                        <p:cTn id="14" dur="2000" fill="hold"/>
                                        <p:tgtEl>
                                          <p:spTgt spid="14339"/>
                                        </p:tgtEl>
                                        <p:attrNameLst>
                                          <p:attrName>ppt_h</p:attrName>
                                        </p:attrNameLst>
                                      </p:cBhvr>
                                      <p:tavLst>
                                        <p:tav tm="0">
                                          <p:val>
                                            <p:fltVal val="0"/>
                                          </p:val>
                                        </p:tav>
                                        <p:tav tm="100000">
                                          <p:val>
                                            <p:strVal val="#ppt_h"/>
                                          </p:val>
                                        </p:tav>
                                      </p:tavLst>
                                    </p:anim>
                                    <p:animEffect transition="in" filter="fade">
                                      <p:cBhvr>
                                        <p:cTn id="15" dur="2000"/>
                                        <p:tgtEl>
                                          <p:spTgt spid="14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p:bldP spid="1433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381000" y="3108325"/>
            <a:ext cx="853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54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Oh, I'm not finished yet....</a:t>
            </a:r>
          </a:p>
        </p:txBody>
      </p:sp>
    </p:spTree>
    <p:extLst>
      <p:ext uri="{BB962C8B-B14F-4D97-AF65-F5344CB8AC3E}">
        <p14:creationId xmlns:p14="http://schemas.microsoft.com/office/powerpoint/2010/main" val="1878759090"/>
      </p:ext>
    </p:extLst>
  </p:cSld>
  <p:clrMapOvr>
    <a:masterClrMapping/>
  </p:clrMapOvr>
  <p:transition spd="med" advTm="4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9" presetClass="entr" presetSubtype="0" accel="100000" fill="hold" grpId="0" nodeType="after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p:cTn id="7" dur="500" fill="hold"/>
                                        <p:tgtEl>
                                          <p:spTgt spid="13314"/>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3314"/>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3314"/>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33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228600" y="304800"/>
            <a:ext cx="86868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54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Kool-Aid was the drink of the summer.</a:t>
            </a:r>
          </a:p>
        </p:txBody>
      </p:sp>
      <p:sp>
        <p:nvSpPr>
          <p:cNvPr id="5123" name="Rectangle 3"/>
          <p:cNvSpPr>
            <a:spLocks noChangeArrowheads="1"/>
          </p:cNvSpPr>
          <p:nvPr/>
        </p:nvSpPr>
        <p:spPr bwMode="auto">
          <a:xfrm>
            <a:off x="228600" y="2057400"/>
            <a:ext cx="8686800"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54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So was a swig from the hose.</a:t>
            </a:r>
          </a:p>
        </p:txBody>
      </p:sp>
      <p:sp>
        <p:nvSpPr>
          <p:cNvPr id="5124" name="Rectangle 4"/>
          <p:cNvSpPr>
            <a:spLocks noChangeArrowheads="1"/>
          </p:cNvSpPr>
          <p:nvPr/>
        </p:nvSpPr>
        <p:spPr bwMode="auto">
          <a:xfrm>
            <a:off x="228600" y="3657600"/>
            <a:ext cx="868680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54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Giving your friends a ride on your handlebars of your bike.</a:t>
            </a:r>
          </a:p>
        </p:txBody>
      </p:sp>
    </p:spTree>
    <p:extLst>
      <p:ext uri="{BB962C8B-B14F-4D97-AF65-F5344CB8AC3E}">
        <p14:creationId xmlns:p14="http://schemas.microsoft.com/office/powerpoint/2010/main" val="2929727387"/>
      </p:ext>
    </p:extLst>
  </p:cSld>
  <p:clrMapOvr>
    <a:masterClrMapping/>
  </p:clrMapOvr>
  <p:transition spd="med" advTm="12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2000" fill="hold"/>
                                        <p:tgtEl>
                                          <p:spTgt spid="5122"/>
                                        </p:tgtEl>
                                        <p:attrNameLst>
                                          <p:attrName>ppt_w</p:attrName>
                                        </p:attrNameLst>
                                      </p:cBhvr>
                                      <p:tavLst>
                                        <p:tav tm="0">
                                          <p:val>
                                            <p:fltVal val="0"/>
                                          </p:val>
                                        </p:tav>
                                        <p:tav tm="100000">
                                          <p:val>
                                            <p:strVal val="#ppt_w"/>
                                          </p:val>
                                        </p:tav>
                                      </p:tavLst>
                                    </p:anim>
                                    <p:anim calcmode="lin" valueType="num">
                                      <p:cBhvr>
                                        <p:cTn id="8" dur="2000" fill="hold"/>
                                        <p:tgtEl>
                                          <p:spTgt spid="5122"/>
                                        </p:tgtEl>
                                        <p:attrNameLst>
                                          <p:attrName>ppt_h</p:attrName>
                                        </p:attrNameLst>
                                      </p:cBhvr>
                                      <p:tavLst>
                                        <p:tav tm="0">
                                          <p:val>
                                            <p:fltVal val="0"/>
                                          </p:val>
                                        </p:tav>
                                        <p:tav tm="100000">
                                          <p:val>
                                            <p:strVal val="#ppt_h"/>
                                          </p:val>
                                        </p:tav>
                                      </p:tavLst>
                                    </p:anim>
                                    <p:animEffect transition="in" filter="fade">
                                      <p:cBhvr>
                                        <p:cTn id="9" dur="2000"/>
                                        <p:tgtEl>
                                          <p:spTgt spid="5122"/>
                                        </p:tgtEl>
                                      </p:cBhvr>
                                    </p:animEffect>
                                  </p:childTnLst>
                                </p:cTn>
                              </p:par>
                            </p:childTnLst>
                          </p:cTn>
                        </p:par>
                        <p:par>
                          <p:cTn id="10" fill="hold" nodeType="afterGroup">
                            <p:stCondLst>
                              <p:cond delay="2000"/>
                            </p:stCondLst>
                            <p:childTnLst>
                              <p:par>
                                <p:cTn id="11" presetID="53" presetClass="entr" presetSubtype="0" fill="hold" grpId="0" nodeType="afterEffect">
                                  <p:stCondLst>
                                    <p:cond delay="0"/>
                                  </p:stCondLst>
                                  <p:childTnLst>
                                    <p:set>
                                      <p:cBhvr>
                                        <p:cTn id="12" dur="1" fill="hold">
                                          <p:stCondLst>
                                            <p:cond delay="0"/>
                                          </p:stCondLst>
                                        </p:cTn>
                                        <p:tgtEl>
                                          <p:spTgt spid="5123"/>
                                        </p:tgtEl>
                                        <p:attrNameLst>
                                          <p:attrName>style.visibility</p:attrName>
                                        </p:attrNameLst>
                                      </p:cBhvr>
                                      <p:to>
                                        <p:strVal val="visible"/>
                                      </p:to>
                                    </p:set>
                                    <p:anim calcmode="lin" valueType="num">
                                      <p:cBhvr>
                                        <p:cTn id="13" dur="2000" fill="hold"/>
                                        <p:tgtEl>
                                          <p:spTgt spid="5123"/>
                                        </p:tgtEl>
                                        <p:attrNameLst>
                                          <p:attrName>ppt_w</p:attrName>
                                        </p:attrNameLst>
                                      </p:cBhvr>
                                      <p:tavLst>
                                        <p:tav tm="0">
                                          <p:val>
                                            <p:fltVal val="0"/>
                                          </p:val>
                                        </p:tav>
                                        <p:tav tm="100000">
                                          <p:val>
                                            <p:strVal val="#ppt_w"/>
                                          </p:val>
                                        </p:tav>
                                      </p:tavLst>
                                    </p:anim>
                                    <p:anim calcmode="lin" valueType="num">
                                      <p:cBhvr>
                                        <p:cTn id="14" dur="2000" fill="hold"/>
                                        <p:tgtEl>
                                          <p:spTgt spid="5123"/>
                                        </p:tgtEl>
                                        <p:attrNameLst>
                                          <p:attrName>ppt_h</p:attrName>
                                        </p:attrNameLst>
                                      </p:cBhvr>
                                      <p:tavLst>
                                        <p:tav tm="0">
                                          <p:val>
                                            <p:fltVal val="0"/>
                                          </p:val>
                                        </p:tav>
                                        <p:tav tm="100000">
                                          <p:val>
                                            <p:strVal val="#ppt_h"/>
                                          </p:val>
                                        </p:tav>
                                      </p:tavLst>
                                    </p:anim>
                                    <p:animEffect transition="in" filter="fade">
                                      <p:cBhvr>
                                        <p:cTn id="15" dur="2000"/>
                                        <p:tgtEl>
                                          <p:spTgt spid="5123"/>
                                        </p:tgtEl>
                                      </p:cBhvr>
                                    </p:animEffect>
                                  </p:childTnLst>
                                </p:cTn>
                              </p:par>
                            </p:childTnLst>
                          </p:cTn>
                        </p:par>
                        <p:par>
                          <p:cTn id="16" fill="hold" nodeType="afterGroup">
                            <p:stCondLst>
                              <p:cond delay="4000"/>
                            </p:stCondLst>
                            <p:childTnLst>
                              <p:par>
                                <p:cTn id="17" presetID="53" presetClass="entr" presetSubtype="0" fill="hold" grpId="0" nodeType="afterEffect">
                                  <p:stCondLst>
                                    <p:cond delay="0"/>
                                  </p:stCondLst>
                                  <p:childTnLst>
                                    <p:set>
                                      <p:cBhvr>
                                        <p:cTn id="18" dur="1" fill="hold">
                                          <p:stCondLst>
                                            <p:cond delay="0"/>
                                          </p:stCondLst>
                                        </p:cTn>
                                        <p:tgtEl>
                                          <p:spTgt spid="5124"/>
                                        </p:tgtEl>
                                        <p:attrNameLst>
                                          <p:attrName>style.visibility</p:attrName>
                                        </p:attrNameLst>
                                      </p:cBhvr>
                                      <p:to>
                                        <p:strVal val="visible"/>
                                      </p:to>
                                    </p:set>
                                    <p:anim calcmode="lin" valueType="num">
                                      <p:cBhvr>
                                        <p:cTn id="19" dur="2000" fill="hold"/>
                                        <p:tgtEl>
                                          <p:spTgt spid="5124"/>
                                        </p:tgtEl>
                                        <p:attrNameLst>
                                          <p:attrName>ppt_w</p:attrName>
                                        </p:attrNameLst>
                                      </p:cBhvr>
                                      <p:tavLst>
                                        <p:tav tm="0">
                                          <p:val>
                                            <p:fltVal val="0"/>
                                          </p:val>
                                        </p:tav>
                                        <p:tav tm="100000">
                                          <p:val>
                                            <p:strVal val="#ppt_w"/>
                                          </p:val>
                                        </p:tav>
                                      </p:tavLst>
                                    </p:anim>
                                    <p:anim calcmode="lin" valueType="num">
                                      <p:cBhvr>
                                        <p:cTn id="20" dur="2000" fill="hold"/>
                                        <p:tgtEl>
                                          <p:spTgt spid="5124"/>
                                        </p:tgtEl>
                                        <p:attrNameLst>
                                          <p:attrName>ppt_h</p:attrName>
                                        </p:attrNameLst>
                                      </p:cBhvr>
                                      <p:tavLst>
                                        <p:tav tm="0">
                                          <p:val>
                                            <p:fltVal val="0"/>
                                          </p:val>
                                        </p:tav>
                                        <p:tav tm="100000">
                                          <p:val>
                                            <p:strVal val="#ppt_h"/>
                                          </p:val>
                                        </p:tav>
                                      </p:tavLst>
                                    </p:anim>
                                    <p:animEffect transition="in" filter="fade">
                                      <p:cBhvr>
                                        <p:cTn id="21" dur="20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P spid="5123" grpId="0"/>
      <p:bldP spid="512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381000" y="228600"/>
            <a:ext cx="8763000" cy="228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Attaching pieces of cardboard to your bike frame to rub against your spokes.</a:t>
            </a:r>
          </a:p>
        </p:txBody>
      </p:sp>
      <p:sp>
        <p:nvSpPr>
          <p:cNvPr id="19459" name="Rectangle 3"/>
          <p:cNvSpPr>
            <a:spLocks noChangeArrowheads="1"/>
          </p:cNvSpPr>
          <p:nvPr/>
        </p:nvSpPr>
        <p:spPr bwMode="auto">
          <a:xfrm>
            <a:off x="381000" y="2743200"/>
            <a:ext cx="87630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Wearing your new shoes on the first day of school.</a:t>
            </a:r>
          </a:p>
        </p:txBody>
      </p:sp>
      <p:sp>
        <p:nvSpPr>
          <p:cNvPr id="19460" name="Rectangle 4"/>
          <p:cNvSpPr>
            <a:spLocks noChangeArrowheads="1"/>
          </p:cNvSpPr>
          <p:nvPr/>
        </p:nvSpPr>
        <p:spPr bwMode="auto">
          <a:xfrm>
            <a:off x="381000" y="4525962"/>
            <a:ext cx="87630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Class Field Trips with soggy sandwiches.</a:t>
            </a:r>
          </a:p>
        </p:txBody>
      </p:sp>
    </p:spTree>
    <p:extLst>
      <p:ext uri="{BB962C8B-B14F-4D97-AF65-F5344CB8AC3E}">
        <p14:creationId xmlns:p14="http://schemas.microsoft.com/office/powerpoint/2010/main" val="4033363437"/>
      </p:ext>
    </p:extLst>
  </p:cSld>
  <p:clrMapOvr>
    <a:masterClrMapping/>
  </p:clrMapOvr>
  <p:transition spd="med" advTm="12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9458"/>
                                        </p:tgtEl>
                                        <p:attrNameLst>
                                          <p:attrName>style.visibility</p:attrName>
                                        </p:attrNameLst>
                                      </p:cBhvr>
                                      <p:to>
                                        <p:strVal val="visible"/>
                                      </p:to>
                                    </p:set>
                                    <p:anim calcmode="lin" valueType="num">
                                      <p:cBhvr>
                                        <p:cTn id="7" dur="2000" fill="hold"/>
                                        <p:tgtEl>
                                          <p:spTgt spid="19458"/>
                                        </p:tgtEl>
                                        <p:attrNameLst>
                                          <p:attrName>ppt_w</p:attrName>
                                        </p:attrNameLst>
                                      </p:cBhvr>
                                      <p:tavLst>
                                        <p:tav tm="0">
                                          <p:val>
                                            <p:fltVal val="0"/>
                                          </p:val>
                                        </p:tav>
                                        <p:tav tm="100000">
                                          <p:val>
                                            <p:strVal val="#ppt_w"/>
                                          </p:val>
                                        </p:tav>
                                      </p:tavLst>
                                    </p:anim>
                                    <p:anim calcmode="lin" valueType="num">
                                      <p:cBhvr>
                                        <p:cTn id="8" dur="2000" fill="hold"/>
                                        <p:tgtEl>
                                          <p:spTgt spid="19458"/>
                                        </p:tgtEl>
                                        <p:attrNameLst>
                                          <p:attrName>ppt_h</p:attrName>
                                        </p:attrNameLst>
                                      </p:cBhvr>
                                      <p:tavLst>
                                        <p:tav tm="0">
                                          <p:val>
                                            <p:fltVal val="0"/>
                                          </p:val>
                                        </p:tav>
                                        <p:tav tm="100000">
                                          <p:val>
                                            <p:strVal val="#ppt_h"/>
                                          </p:val>
                                        </p:tav>
                                      </p:tavLst>
                                    </p:anim>
                                    <p:animEffect transition="in" filter="fade">
                                      <p:cBhvr>
                                        <p:cTn id="9" dur="2000"/>
                                        <p:tgtEl>
                                          <p:spTgt spid="19458"/>
                                        </p:tgtEl>
                                      </p:cBhvr>
                                    </p:animEffect>
                                  </p:childTnLst>
                                </p:cTn>
                              </p:par>
                            </p:childTnLst>
                          </p:cTn>
                        </p:par>
                        <p:par>
                          <p:cTn id="10" fill="hold" nodeType="afterGroup">
                            <p:stCondLst>
                              <p:cond delay="2000"/>
                            </p:stCondLst>
                            <p:childTnLst>
                              <p:par>
                                <p:cTn id="11" presetID="53" presetClass="entr" presetSubtype="0" fill="hold" grpId="0" nodeType="afterEffect">
                                  <p:stCondLst>
                                    <p:cond delay="0"/>
                                  </p:stCondLst>
                                  <p:childTnLst>
                                    <p:set>
                                      <p:cBhvr>
                                        <p:cTn id="12" dur="1" fill="hold">
                                          <p:stCondLst>
                                            <p:cond delay="0"/>
                                          </p:stCondLst>
                                        </p:cTn>
                                        <p:tgtEl>
                                          <p:spTgt spid="19459"/>
                                        </p:tgtEl>
                                        <p:attrNameLst>
                                          <p:attrName>style.visibility</p:attrName>
                                        </p:attrNameLst>
                                      </p:cBhvr>
                                      <p:to>
                                        <p:strVal val="visible"/>
                                      </p:to>
                                    </p:set>
                                    <p:anim calcmode="lin" valueType="num">
                                      <p:cBhvr>
                                        <p:cTn id="13" dur="2000" fill="hold"/>
                                        <p:tgtEl>
                                          <p:spTgt spid="19459"/>
                                        </p:tgtEl>
                                        <p:attrNameLst>
                                          <p:attrName>ppt_w</p:attrName>
                                        </p:attrNameLst>
                                      </p:cBhvr>
                                      <p:tavLst>
                                        <p:tav tm="0">
                                          <p:val>
                                            <p:fltVal val="0"/>
                                          </p:val>
                                        </p:tav>
                                        <p:tav tm="100000">
                                          <p:val>
                                            <p:strVal val="#ppt_w"/>
                                          </p:val>
                                        </p:tav>
                                      </p:tavLst>
                                    </p:anim>
                                    <p:anim calcmode="lin" valueType="num">
                                      <p:cBhvr>
                                        <p:cTn id="14" dur="2000" fill="hold"/>
                                        <p:tgtEl>
                                          <p:spTgt spid="19459"/>
                                        </p:tgtEl>
                                        <p:attrNameLst>
                                          <p:attrName>ppt_h</p:attrName>
                                        </p:attrNameLst>
                                      </p:cBhvr>
                                      <p:tavLst>
                                        <p:tav tm="0">
                                          <p:val>
                                            <p:fltVal val="0"/>
                                          </p:val>
                                        </p:tav>
                                        <p:tav tm="100000">
                                          <p:val>
                                            <p:strVal val="#ppt_h"/>
                                          </p:val>
                                        </p:tav>
                                      </p:tavLst>
                                    </p:anim>
                                    <p:animEffect transition="in" filter="fade">
                                      <p:cBhvr>
                                        <p:cTn id="15" dur="2000"/>
                                        <p:tgtEl>
                                          <p:spTgt spid="19459"/>
                                        </p:tgtEl>
                                      </p:cBhvr>
                                    </p:animEffect>
                                  </p:childTnLst>
                                </p:cTn>
                              </p:par>
                            </p:childTnLst>
                          </p:cTn>
                        </p:par>
                        <p:par>
                          <p:cTn id="16" fill="hold" nodeType="afterGroup">
                            <p:stCondLst>
                              <p:cond delay="4000"/>
                            </p:stCondLst>
                            <p:childTnLst>
                              <p:par>
                                <p:cTn id="17" presetID="53" presetClass="entr" presetSubtype="0" fill="hold" grpId="0" nodeType="afterEffect">
                                  <p:stCondLst>
                                    <p:cond delay="0"/>
                                  </p:stCondLst>
                                  <p:childTnLst>
                                    <p:set>
                                      <p:cBhvr>
                                        <p:cTn id="18" dur="1" fill="hold">
                                          <p:stCondLst>
                                            <p:cond delay="0"/>
                                          </p:stCondLst>
                                        </p:cTn>
                                        <p:tgtEl>
                                          <p:spTgt spid="19460"/>
                                        </p:tgtEl>
                                        <p:attrNameLst>
                                          <p:attrName>style.visibility</p:attrName>
                                        </p:attrNameLst>
                                      </p:cBhvr>
                                      <p:to>
                                        <p:strVal val="visible"/>
                                      </p:to>
                                    </p:set>
                                    <p:anim calcmode="lin" valueType="num">
                                      <p:cBhvr>
                                        <p:cTn id="19" dur="2000" fill="hold"/>
                                        <p:tgtEl>
                                          <p:spTgt spid="19460"/>
                                        </p:tgtEl>
                                        <p:attrNameLst>
                                          <p:attrName>ppt_w</p:attrName>
                                        </p:attrNameLst>
                                      </p:cBhvr>
                                      <p:tavLst>
                                        <p:tav tm="0">
                                          <p:val>
                                            <p:fltVal val="0"/>
                                          </p:val>
                                        </p:tav>
                                        <p:tav tm="100000">
                                          <p:val>
                                            <p:strVal val="#ppt_w"/>
                                          </p:val>
                                        </p:tav>
                                      </p:tavLst>
                                    </p:anim>
                                    <p:anim calcmode="lin" valueType="num">
                                      <p:cBhvr>
                                        <p:cTn id="20" dur="2000" fill="hold"/>
                                        <p:tgtEl>
                                          <p:spTgt spid="19460"/>
                                        </p:tgtEl>
                                        <p:attrNameLst>
                                          <p:attrName>ppt_h</p:attrName>
                                        </p:attrNameLst>
                                      </p:cBhvr>
                                      <p:tavLst>
                                        <p:tav tm="0">
                                          <p:val>
                                            <p:fltVal val="0"/>
                                          </p:val>
                                        </p:tav>
                                        <p:tav tm="100000">
                                          <p:val>
                                            <p:strVal val="#ppt_h"/>
                                          </p:val>
                                        </p:tav>
                                      </p:tavLst>
                                    </p:anim>
                                    <p:animEffect transition="in" filter="fade">
                                      <p:cBhvr>
                                        <p:cTn id="21" dur="2000"/>
                                        <p:tgtEl>
                                          <p:spTgt spid="19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P spid="19459" grpId="0"/>
      <p:bldP spid="1946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228600" y="228600"/>
            <a:ext cx="8686800"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5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When nearly everyone's mom was at home when the kids got there from school.</a:t>
            </a:r>
          </a:p>
        </p:txBody>
      </p:sp>
      <p:sp>
        <p:nvSpPr>
          <p:cNvPr id="18435" name="Rectangle 3"/>
          <p:cNvSpPr>
            <a:spLocks noChangeArrowheads="1"/>
          </p:cNvSpPr>
          <p:nvPr/>
        </p:nvSpPr>
        <p:spPr bwMode="auto">
          <a:xfrm>
            <a:off x="228600" y="3429000"/>
            <a:ext cx="868680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54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When a quarter seemed like a fair allowance, and another quarter a MIRACLE</a:t>
            </a:r>
          </a:p>
        </p:txBody>
      </p:sp>
    </p:spTree>
    <p:extLst>
      <p:ext uri="{BB962C8B-B14F-4D97-AF65-F5344CB8AC3E}">
        <p14:creationId xmlns:p14="http://schemas.microsoft.com/office/powerpoint/2010/main" val="559773716"/>
      </p:ext>
    </p:extLst>
  </p:cSld>
  <p:clrMapOvr>
    <a:masterClrMapping/>
  </p:clrMapOvr>
  <p:transition spd="med" advTm="12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8434"/>
                                        </p:tgtEl>
                                        <p:attrNameLst>
                                          <p:attrName>style.visibility</p:attrName>
                                        </p:attrNameLst>
                                      </p:cBhvr>
                                      <p:to>
                                        <p:strVal val="visible"/>
                                      </p:to>
                                    </p:set>
                                    <p:anim calcmode="lin" valueType="num">
                                      <p:cBhvr>
                                        <p:cTn id="7" dur="2000" fill="hold"/>
                                        <p:tgtEl>
                                          <p:spTgt spid="18434"/>
                                        </p:tgtEl>
                                        <p:attrNameLst>
                                          <p:attrName>ppt_w</p:attrName>
                                        </p:attrNameLst>
                                      </p:cBhvr>
                                      <p:tavLst>
                                        <p:tav tm="0">
                                          <p:val>
                                            <p:fltVal val="0"/>
                                          </p:val>
                                        </p:tav>
                                        <p:tav tm="100000">
                                          <p:val>
                                            <p:strVal val="#ppt_w"/>
                                          </p:val>
                                        </p:tav>
                                      </p:tavLst>
                                    </p:anim>
                                    <p:anim calcmode="lin" valueType="num">
                                      <p:cBhvr>
                                        <p:cTn id="8" dur="2000" fill="hold"/>
                                        <p:tgtEl>
                                          <p:spTgt spid="18434"/>
                                        </p:tgtEl>
                                        <p:attrNameLst>
                                          <p:attrName>ppt_h</p:attrName>
                                        </p:attrNameLst>
                                      </p:cBhvr>
                                      <p:tavLst>
                                        <p:tav tm="0">
                                          <p:val>
                                            <p:fltVal val="0"/>
                                          </p:val>
                                        </p:tav>
                                        <p:tav tm="100000">
                                          <p:val>
                                            <p:strVal val="#ppt_h"/>
                                          </p:val>
                                        </p:tav>
                                      </p:tavLst>
                                    </p:anim>
                                    <p:animEffect transition="in" filter="fade">
                                      <p:cBhvr>
                                        <p:cTn id="9" dur="2000"/>
                                        <p:tgtEl>
                                          <p:spTgt spid="18434"/>
                                        </p:tgtEl>
                                      </p:cBhvr>
                                    </p:animEffect>
                                  </p:childTnLst>
                                </p:cTn>
                              </p:par>
                            </p:childTnLst>
                          </p:cTn>
                        </p:par>
                        <p:par>
                          <p:cTn id="10" fill="hold" nodeType="afterGroup">
                            <p:stCondLst>
                              <p:cond delay="2000"/>
                            </p:stCondLst>
                            <p:childTnLst>
                              <p:par>
                                <p:cTn id="11" presetID="53" presetClass="entr" presetSubtype="0" fill="hold" grpId="0" nodeType="afterEffect">
                                  <p:stCondLst>
                                    <p:cond delay="0"/>
                                  </p:stCondLst>
                                  <p:childTnLst>
                                    <p:set>
                                      <p:cBhvr>
                                        <p:cTn id="12" dur="1" fill="hold">
                                          <p:stCondLst>
                                            <p:cond delay="0"/>
                                          </p:stCondLst>
                                        </p:cTn>
                                        <p:tgtEl>
                                          <p:spTgt spid="18435"/>
                                        </p:tgtEl>
                                        <p:attrNameLst>
                                          <p:attrName>style.visibility</p:attrName>
                                        </p:attrNameLst>
                                      </p:cBhvr>
                                      <p:to>
                                        <p:strVal val="visible"/>
                                      </p:to>
                                    </p:set>
                                    <p:anim calcmode="lin" valueType="num">
                                      <p:cBhvr>
                                        <p:cTn id="13" dur="2000" fill="hold"/>
                                        <p:tgtEl>
                                          <p:spTgt spid="18435"/>
                                        </p:tgtEl>
                                        <p:attrNameLst>
                                          <p:attrName>ppt_w</p:attrName>
                                        </p:attrNameLst>
                                      </p:cBhvr>
                                      <p:tavLst>
                                        <p:tav tm="0">
                                          <p:val>
                                            <p:fltVal val="0"/>
                                          </p:val>
                                        </p:tav>
                                        <p:tav tm="100000">
                                          <p:val>
                                            <p:strVal val="#ppt_w"/>
                                          </p:val>
                                        </p:tav>
                                      </p:tavLst>
                                    </p:anim>
                                    <p:anim calcmode="lin" valueType="num">
                                      <p:cBhvr>
                                        <p:cTn id="14" dur="2000" fill="hold"/>
                                        <p:tgtEl>
                                          <p:spTgt spid="18435"/>
                                        </p:tgtEl>
                                        <p:attrNameLst>
                                          <p:attrName>ppt_h</p:attrName>
                                        </p:attrNameLst>
                                      </p:cBhvr>
                                      <p:tavLst>
                                        <p:tav tm="0">
                                          <p:val>
                                            <p:fltVal val="0"/>
                                          </p:val>
                                        </p:tav>
                                        <p:tav tm="100000">
                                          <p:val>
                                            <p:strVal val="#ppt_h"/>
                                          </p:val>
                                        </p:tav>
                                      </p:tavLst>
                                    </p:anim>
                                    <p:animEffect transition="in" filter="fade">
                                      <p:cBhvr>
                                        <p:cTn id="15" dur="2000"/>
                                        <p:tgtEl>
                                          <p:spTgt spid="18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P spid="1843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228600" y="228600"/>
            <a:ext cx="8686800" cy="344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When ANY parent could discipline ANY kid, or feed him, or use him to carry Groceries... And nobody, not even the kid, thought a thing of it.</a:t>
            </a:r>
          </a:p>
        </p:txBody>
      </p:sp>
      <p:sp>
        <p:nvSpPr>
          <p:cNvPr id="27651" name="Rectangle 3"/>
          <p:cNvSpPr>
            <a:spLocks noChangeArrowheads="1"/>
          </p:cNvSpPr>
          <p:nvPr/>
        </p:nvSpPr>
        <p:spPr bwMode="auto">
          <a:xfrm>
            <a:off x="304800" y="4038600"/>
            <a:ext cx="86868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When your parents took you to the cafeteria and it was a real treat.</a:t>
            </a:r>
          </a:p>
        </p:txBody>
      </p:sp>
    </p:spTree>
    <p:extLst>
      <p:ext uri="{BB962C8B-B14F-4D97-AF65-F5344CB8AC3E}">
        <p14:creationId xmlns:p14="http://schemas.microsoft.com/office/powerpoint/2010/main" val="3731398661"/>
      </p:ext>
    </p:extLst>
  </p:cSld>
  <p:clrMapOvr>
    <a:masterClrMapping/>
  </p:clrMapOvr>
  <p:transition spd="med" advTm="13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7650"/>
                                        </p:tgtEl>
                                        <p:attrNameLst>
                                          <p:attrName>style.visibility</p:attrName>
                                        </p:attrNameLst>
                                      </p:cBhvr>
                                      <p:to>
                                        <p:strVal val="visible"/>
                                      </p:to>
                                    </p:set>
                                    <p:anim calcmode="lin" valueType="num">
                                      <p:cBhvr>
                                        <p:cTn id="7" dur="2000" fill="hold"/>
                                        <p:tgtEl>
                                          <p:spTgt spid="27650"/>
                                        </p:tgtEl>
                                        <p:attrNameLst>
                                          <p:attrName>ppt_w</p:attrName>
                                        </p:attrNameLst>
                                      </p:cBhvr>
                                      <p:tavLst>
                                        <p:tav tm="0">
                                          <p:val>
                                            <p:fltVal val="0"/>
                                          </p:val>
                                        </p:tav>
                                        <p:tav tm="100000">
                                          <p:val>
                                            <p:strVal val="#ppt_w"/>
                                          </p:val>
                                        </p:tav>
                                      </p:tavLst>
                                    </p:anim>
                                    <p:anim calcmode="lin" valueType="num">
                                      <p:cBhvr>
                                        <p:cTn id="8" dur="2000" fill="hold"/>
                                        <p:tgtEl>
                                          <p:spTgt spid="27650"/>
                                        </p:tgtEl>
                                        <p:attrNameLst>
                                          <p:attrName>ppt_h</p:attrName>
                                        </p:attrNameLst>
                                      </p:cBhvr>
                                      <p:tavLst>
                                        <p:tav tm="0">
                                          <p:val>
                                            <p:fltVal val="0"/>
                                          </p:val>
                                        </p:tav>
                                        <p:tav tm="100000">
                                          <p:val>
                                            <p:strVal val="#ppt_h"/>
                                          </p:val>
                                        </p:tav>
                                      </p:tavLst>
                                    </p:anim>
                                    <p:animEffect transition="in" filter="fade">
                                      <p:cBhvr>
                                        <p:cTn id="9" dur="2000"/>
                                        <p:tgtEl>
                                          <p:spTgt spid="27650"/>
                                        </p:tgtEl>
                                      </p:cBhvr>
                                    </p:animEffect>
                                  </p:childTnLst>
                                </p:cTn>
                              </p:par>
                            </p:childTnLst>
                          </p:cTn>
                        </p:par>
                        <p:par>
                          <p:cTn id="10" fill="hold" nodeType="afterGroup">
                            <p:stCondLst>
                              <p:cond delay="2000"/>
                            </p:stCondLst>
                            <p:childTnLst>
                              <p:par>
                                <p:cTn id="11" presetID="53" presetClass="entr" presetSubtype="0" fill="hold" grpId="0" nodeType="afterEffect">
                                  <p:stCondLst>
                                    <p:cond delay="0"/>
                                  </p:stCondLst>
                                  <p:childTnLst>
                                    <p:set>
                                      <p:cBhvr>
                                        <p:cTn id="12" dur="1" fill="hold">
                                          <p:stCondLst>
                                            <p:cond delay="0"/>
                                          </p:stCondLst>
                                        </p:cTn>
                                        <p:tgtEl>
                                          <p:spTgt spid="27651"/>
                                        </p:tgtEl>
                                        <p:attrNameLst>
                                          <p:attrName>style.visibility</p:attrName>
                                        </p:attrNameLst>
                                      </p:cBhvr>
                                      <p:to>
                                        <p:strVal val="visible"/>
                                      </p:to>
                                    </p:set>
                                    <p:anim calcmode="lin" valueType="num">
                                      <p:cBhvr>
                                        <p:cTn id="13" dur="2000" fill="hold"/>
                                        <p:tgtEl>
                                          <p:spTgt spid="27651"/>
                                        </p:tgtEl>
                                        <p:attrNameLst>
                                          <p:attrName>ppt_w</p:attrName>
                                        </p:attrNameLst>
                                      </p:cBhvr>
                                      <p:tavLst>
                                        <p:tav tm="0">
                                          <p:val>
                                            <p:fltVal val="0"/>
                                          </p:val>
                                        </p:tav>
                                        <p:tav tm="100000">
                                          <p:val>
                                            <p:strVal val="#ppt_w"/>
                                          </p:val>
                                        </p:tav>
                                      </p:tavLst>
                                    </p:anim>
                                    <p:anim calcmode="lin" valueType="num">
                                      <p:cBhvr>
                                        <p:cTn id="14" dur="2000" fill="hold"/>
                                        <p:tgtEl>
                                          <p:spTgt spid="27651"/>
                                        </p:tgtEl>
                                        <p:attrNameLst>
                                          <p:attrName>ppt_h</p:attrName>
                                        </p:attrNameLst>
                                      </p:cBhvr>
                                      <p:tavLst>
                                        <p:tav tm="0">
                                          <p:val>
                                            <p:fltVal val="0"/>
                                          </p:val>
                                        </p:tav>
                                        <p:tav tm="100000">
                                          <p:val>
                                            <p:strVal val="#ppt_h"/>
                                          </p:val>
                                        </p:tav>
                                      </p:tavLst>
                                    </p:anim>
                                    <p:animEffect transition="in" filter="fade">
                                      <p:cBhvr>
                                        <p:cTn id="15" dur="2000"/>
                                        <p:tgtEl>
                                          <p:spTgt spid="27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p:bldP spid="2765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2960" y="1295400"/>
            <a:ext cx="7498080" cy="4267200"/>
          </a:xfrm>
        </p:spPr>
        <p:txBody>
          <a:bodyPr numCol="1">
            <a:noAutofit/>
          </a:bodyPr>
          <a:lstStyle/>
          <a:p>
            <a:pPr marL="82296" indent="0" algn="ctr">
              <a:lnSpc>
                <a:spcPct val="100000"/>
              </a:lnSpc>
              <a:buNone/>
            </a:pPr>
            <a:r>
              <a:rPr lang="en-US" sz="11500" b="1" dirty="0"/>
              <a:t>Thank</a:t>
            </a:r>
          </a:p>
          <a:p>
            <a:pPr marL="82296" indent="0" algn="ctr">
              <a:lnSpc>
                <a:spcPct val="100000"/>
              </a:lnSpc>
              <a:buNone/>
            </a:pPr>
            <a:r>
              <a:rPr lang="en-US" sz="11500" b="1" dirty="0"/>
              <a:t>You!</a:t>
            </a:r>
          </a:p>
        </p:txBody>
      </p:sp>
    </p:spTree>
    <p:extLst>
      <p:ext uri="{BB962C8B-B14F-4D97-AF65-F5344CB8AC3E}">
        <p14:creationId xmlns:p14="http://schemas.microsoft.com/office/powerpoint/2010/main" val="985991225"/>
      </p:ext>
    </p:extLst>
  </p:cSld>
  <p:clrMapOvr>
    <a:masterClrMapping/>
  </p:clrMapOvr>
  <p:transition>
    <p:pull/>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228600" y="914400"/>
            <a:ext cx="8382000"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0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When being sent to the principal's office was nothing compared to the fate that awaited you at home.</a:t>
            </a:r>
          </a:p>
        </p:txBody>
      </p:sp>
    </p:spTree>
    <p:extLst>
      <p:ext uri="{BB962C8B-B14F-4D97-AF65-F5344CB8AC3E}">
        <p14:creationId xmlns:p14="http://schemas.microsoft.com/office/powerpoint/2010/main" val="2304959068"/>
      </p:ext>
    </p:extLst>
  </p:cSld>
  <p:clrMapOvr>
    <a:masterClrMapping/>
  </p:clrMapOvr>
  <p:transition spd="med" advTm="11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6626"/>
                                        </p:tgtEl>
                                        <p:attrNameLst>
                                          <p:attrName>style.visibility</p:attrName>
                                        </p:attrNameLst>
                                      </p:cBhvr>
                                      <p:to>
                                        <p:strVal val="visible"/>
                                      </p:to>
                                    </p:set>
                                    <p:anim calcmode="lin" valueType="num">
                                      <p:cBhvr>
                                        <p:cTn id="7" dur="2000" fill="hold"/>
                                        <p:tgtEl>
                                          <p:spTgt spid="26626"/>
                                        </p:tgtEl>
                                        <p:attrNameLst>
                                          <p:attrName>ppt_w</p:attrName>
                                        </p:attrNameLst>
                                      </p:cBhvr>
                                      <p:tavLst>
                                        <p:tav tm="0">
                                          <p:val>
                                            <p:fltVal val="0"/>
                                          </p:val>
                                        </p:tav>
                                        <p:tav tm="100000">
                                          <p:val>
                                            <p:strVal val="#ppt_w"/>
                                          </p:val>
                                        </p:tav>
                                      </p:tavLst>
                                    </p:anim>
                                    <p:anim calcmode="lin" valueType="num">
                                      <p:cBhvr>
                                        <p:cTn id="8" dur="2000" fill="hold"/>
                                        <p:tgtEl>
                                          <p:spTgt spid="26626"/>
                                        </p:tgtEl>
                                        <p:attrNameLst>
                                          <p:attrName>ppt_h</p:attrName>
                                        </p:attrNameLst>
                                      </p:cBhvr>
                                      <p:tavLst>
                                        <p:tav tm="0">
                                          <p:val>
                                            <p:fltVal val="0"/>
                                          </p:val>
                                        </p:tav>
                                        <p:tav tm="100000">
                                          <p:val>
                                            <p:strVal val="#ppt_h"/>
                                          </p:val>
                                        </p:tav>
                                      </p:tavLst>
                                    </p:anim>
                                    <p:animEffect transition="in" filter="fade">
                                      <p:cBhvr>
                                        <p:cTn id="9" dur="2000"/>
                                        <p:tgtEl>
                                          <p:spTgt spid="26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228600" y="228600"/>
            <a:ext cx="8686800"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54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Basically, we were in fear for our lives but it wasn't because of drive by shootings, drugs, gangs, etc. We simply did not want our parents to get mad at us.</a:t>
            </a:r>
          </a:p>
        </p:txBody>
      </p:sp>
    </p:spTree>
    <p:extLst>
      <p:ext uri="{BB962C8B-B14F-4D97-AF65-F5344CB8AC3E}">
        <p14:creationId xmlns:p14="http://schemas.microsoft.com/office/powerpoint/2010/main" val="3926813841"/>
      </p:ext>
    </p:extLst>
  </p:cSld>
  <p:clrMapOvr>
    <a:masterClrMapping/>
  </p:clrMapOvr>
  <p:transition spd="med" advTm="12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5602"/>
                                        </p:tgtEl>
                                        <p:attrNameLst>
                                          <p:attrName>style.visibility</p:attrName>
                                        </p:attrNameLst>
                                      </p:cBhvr>
                                      <p:to>
                                        <p:strVal val="visible"/>
                                      </p:to>
                                    </p:set>
                                    <p:anim calcmode="lin" valueType="num">
                                      <p:cBhvr>
                                        <p:cTn id="7" dur="2000" fill="hold"/>
                                        <p:tgtEl>
                                          <p:spTgt spid="25602"/>
                                        </p:tgtEl>
                                        <p:attrNameLst>
                                          <p:attrName>ppt_w</p:attrName>
                                        </p:attrNameLst>
                                      </p:cBhvr>
                                      <p:tavLst>
                                        <p:tav tm="0">
                                          <p:val>
                                            <p:fltVal val="0"/>
                                          </p:val>
                                        </p:tav>
                                        <p:tav tm="100000">
                                          <p:val>
                                            <p:strVal val="#ppt_w"/>
                                          </p:val>
                                        </p:tav>
                                      </p:tavLst>
                                    </p:anim>
                                    <p:anim calcmode="lin" valueType="num">
                                      <p:cBhvr>
                                        <p:cTn id="8" dur="2000" fill="hold"/>
                                        <p:tgtEl>
                                          <p:spTgt spid="25602"/>
                                        </p:tgtEl>
                                        <p:attrNameLst>
                                          <p:attrName>ppt_h</p:attrName>
                                        </p:attrNameLst>
                                      </p:cBhvr>
                                      <p:tavLst>
                                        <p:tav tm="0">
                                          <p:val>
                                            <p:fltVal val="0"/>
                                          </p:val>
                                        </p:tav>
                                        <p:tav tm="100000">
                                          <p:val>
                                            <p:strVal val="#ppt_h"/>
                                          </p:val>
                                        </p:tav>
                                      </p:tavLst>
                                    </p:anim>
                                    <p:animEffect transition="in" filter="fade">
                                      <p:cBhvr>
                                        <p:cTn id="9" dur="2000"/>
                                        <p:tgtEl>
                                          <p:spTgt spid="25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304800" y="533400"/>
            <a:ext cx="8534400"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Didn't that feel good? Just to go back and say, "Yeah, I</a:t>
            </a:r>
            <a:br>
              <a:rPr kumimoji="0" lang="en-US" altLang="en-US" sz="4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br>
            <a:r>
              <a:rPr kumimoji="0" lang="en-US" altLang="en-US" sz="4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remember that!" Well, let's keep going!!</a:t>
            </a:r>
          </a:p>
        </p:txBody>
      </p:sp>
      <p:sp>
        <p:nvSpPr>
          <p:cNvPr id="24579" name="Rectangle 3"/>
          <p:cNvSpPr>
            <a:spLocks noChangeArrowheads="1"/>
          </p:cNvSpPr>
          <p:nvPr/>
        </p:nvSpPr>
        <p:spPr bwMode="auto">
          <a:xfrm>
            <a:off x="200025" y="4724400"/>
            <a:ext cx="8610600"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6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Let's go back to the time when...</a:t>
            </a:r>
          </a:p>
        </p:txBody>
      </p:sp>
    </p:spTree>
    <p:extLst>
      <p:ext uri="{BB962C8B-B14F-4D97-AF65-F5344CB8AC3E}">
        <p14:creationId xmlns:p14="http://schemas.microsoft.com/office/powerpoint/2010/main" val="2395980371"/>
      </p:ext>
    </p:extLst>
  </p:cSld>
  <p:clrMapOvr>
    <a:masterClrMapping/>
  </p:clrMapOvr>
  <p:transition spd="med" advTm="11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4578"/>
                                        </p:tgtEl>
                                        <p:attrNameLst>
                                          <p:attrName>style.visibility</p:attrName>
                                        </p:attrNameLst>
                                      </p:cBhvr>
                                      <p:to>
                                        <p:strVal val="visible"/>
                                      </p:to>
                                    </p:set>
                                    <p:anim calcmode="lin" valueType="num">
                                      <p:cBhvr>
                                        <p:cTn id="7" dur="2000" fill="hold"/>
                                        <p:tgtEl>
                                          <p:spTgt spid="24578"/>
                                        </p:tgtEl>
                                        <p:attrNameLst>
                                          <p:attrName>ppt_w</p:attrName>
                                        </p:attrNameLst>
                                      </p:cBhvr>
                                      <p:tavLst>
                                        <p:tav tm="0">
                                          <p:val>
                                            <p:fltVal val="0"/>
                                          </p:val>
                                        </p:tav>
                                        <p:tav tm="100000">
                                          <p:val>
                                            <p:strVal val="#ppt_w"/>
                                          </p:val>
                                        </p:tav>
                                      </p:tavLst>
                                    </p:anim>
                                    <p:anim calcmode="lin" valueType="num">
                                      <p:cBhvr>
                                        <p:cTn id="8" dur="2000" fill="hold"/>
                                        <p:tgtEl>
                                          <p:spTgt spid="24578"/>
                                        </p:tgtEl>
                                        <p:attrNameLst>
                                          <p:attrName>ppt_h</p:attrName>
                                        </p:attrNameLst>
                                      </p:cBhvr>
                                      <p:tavLst>
                                        <p:tav tm="0">
                                          <p:val>
                                            <p:fltVal val="0"/>
                                          </p:val>
                                        </p:tav>
                                        <p:tav tm="100000">
                                          <p:val>
                                            <p:strVal val="#ppt_h"/>
                                          </p:val>
                                        </p:tav>
                                      </p:tavLst>
                                    </p:anim>
                                    <p:animEffect transition="in" filter="fade">
                                      <p:cBhvr>
                                        <p:cTn id="9" dur="2000"/>
                                        <p:tgtEl>
                                          <p:spTgt spid="24578"/>
                                        </p:tgtEl>
                                      </p:cBhvr>
                                    </p:animEffect>
                                  </p:childTnLst>
                                </p:cTn>
                              </p:par>
                            </p:childTnLst>
                          </p:cTn>
                        </p:par>
                        <p:par>
                          <p:cTn id="10" fill="hold" nodeType="afterGroup">
                            <p:stCondLst>
                              <p:cond delay="2000"/>
                            </p:stCondLst>
                            <p:childTnLst>
                              <p:par>
                                <p:cTn id="11" presetID="39" presetClass="entr" presetSubtype="0" accel="100000" fill="hold" grpId="0" nodeType="afterEffect">
                                  <p:stCondLst>
                                    <p:cond delay="0"/>
                                  </p:stCondLst>
                                  <p:childTnLst>
                                    <p:set>
                                      <p:cBhvr>
                                        <p:cTn id="12" dur="1" fill="hold">
                                          <p:stCondLst>
                                            <p:cond delay="0"/>
                                          </p:stCondLst>
                                        </p:cTn>
                                        <p:tgtEl>
                                          <p:spTgt spid="24579"/>
                                        </p:tgtEl>
                                        <p:attrNameLst>
                                          <p:attrName>style.visibility</p:attrName>
                                        </p:attrNameLst>
                                      </p:cBhvr>
                                      <p:to>
                                        <p:strVal val="visible"/>
                                      </p:to>
                                    </p:set>
                                    <p:anim calcmode="lin" valueType="num">
                                      <p:cBhvr>
                                        <p:cTn id="13" dur="500" fill="hold"/>
                                        <p:tgtEl>
                                          <p:spTgt spid="24579"/>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24579"/>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24579"/>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2457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p:bldP spid="2457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228600" y="381000"/>
            <a:ext cx="86868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Decisions were made by going "</a:t>
            </a:r>
            <a:r>
              <a:rPr kumimoji="0" lang="en-US" altLang="en-US" sz="4800" b="0" i="0" u="none" strike="noStrike" kern="1200" cap="none" spc="0" normalizeH="0" baseline="0" noProof="0" dirty="0" err="1" smtClean="0">
                <a:ln>
                  <a:noFill/>
                </a:ln>
                <a:solidFill>
                  <a:srgbClr val="FF0000"/>
                </a:solidFill>
                <a:effectLst/>
                <a:uLnTx/>
                <a:uFillTx/>
                <a:latin typeface="Arial" panose="020B0604020202020204" pitchFamily="34" charset="0"/>
                <a:ea typeface="+mn-ea"/>
                <a:cs typeface="+mn-cs"/>
              </a:rPr>
              <a:t>eeny-meeny-miney-mo</a:t>
            </a:r>
            <a:r>
              <a:rPr kumimoji="0" lang="en-US" altLang="en-US" sz="48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a:t>
            </a:r>
          </a:p>
        </p:txBody>
      </p:sp>
      <p:sp>
        <p:nvSpPr>
          <p:cNvPr id="23555" name="Rectangle 3"/>
          <p:cNvSpPr>
            <a:spLocks noChangeArrowheads="1"/>
          </p:cNvSpPr>
          <p:nvPr/>
        </p:nvSpPr>
        <p:spPr bwMode="auto">
          <a:xfrm>
            <a:off x="304800" y="2133600"/>
            <a:ext cx="86868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Mistakes were corrected by simply exclaiming, "do over!"</a:t>
            </a:r>
          </a:p>
        </p:txBody>
      </p:sp>
      <p:sp>
        <p:nvSpPr>
          <p:cNvPr id="23556" name="Rectangle 4"/>
          <p:cNvSpPr>
            <a:spLocks noChangeArrowheads="1"/>
          </p:cNvSpPr>
          <p:nvPr/>
        </p:nvSpPr>
        <p:spPr bwMode="auto">
          <a:xfrm>
            <a:off x="228600" y="4267200"/>
            <a:ext cx="86868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"Race issues" meant arguing about who ran the fastest.</a:t>
            </a:r>
          </a:p>
        </p:txBody>
      </p:sp>
    </p:spTree>
    <p:extLst>
      <p:ext uri="{BB962C8B-B14F-4D97-AF65-F5344CB8AC3E}">
        <p14:creationId xmlns:p14="http://schemas.microsoft.com/office/powerpoint/2010/main" val="1189817082"/>
      </p:ext>
    </p:extLst>
  </p:cSld>
  <p:clrMapOvr>
    <a:masterClrMapping/>
  </p:clrMapOvr>
  <p:transition spd="med" advTm="12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3554"/>
                                        </p:tgtEl>
                                        <p:attrNameLst>
                                          <p:attrName>style.visibility</p:attrName>
                                        </p:attrNameLst>
                                      </p:cBhvr>
                                      <p:to>
                                        <p:strVal val="visible"/>
                                      </p:to>
                                    </p:set>
                                    <p:anim calcmode="lin" valueType="num">
                                      <p:cBhvr>
                                        <p:cTn id="7" dur="2000" fill="hold"/>
                                        <p:tgtEl>
                                          <p:spTgt spid="23554"/>
                                        </p:tgtEl>
                                        <p:attrNameLst>
                                          <p:attrName>ppt_w</p:attrName>
                                        </p:attrNameLst>
                                      </p:cBhvr>
                                      <p:tavLst>
                                        <p:tav tm="0">
                                          <p:val>
                                            <p:fltVal val="0"/>
                                          </p:val>
                                        </p:tav>
                                        <p:tav tm="100000">
                                          <p:val>
                                            <p:strVal val="#ppt_w"/>
                                          </p:val>
                                        </p:tav>
                                      </p:tavLst>
                                    </p:anim>
                                    <p:anim calcmode="lin" valueType="num">
                                      <p:cBhvr>
                                        <p:cTn id="8" dur="2000" fill="hold"/>
                                        <p:tgtEl>
                                          <p:spTgt spid="23554"/>
                                        </p:tgtEl>
                                        <p:attrNameLst>
                                          <p:attrName>ppt_h</p:attrName>
                                        </p:attrNameLst>
                                      </p:cBhvr>
                                      <p:tavLst>
                                        <p:tav tm="0">
                                          <p:val>
                                            <p:fltVal val="0"/>
                                          </p:val>
                                        </p:tav>
                                        <p:tav tm="100000">
                                          <p:val>
                                            <p:strVal val="#ppt_h"/>
                                          </p:val>
                                        </p:tav>
                                      </p:tavLst>
                                    </p:anim>
                                    <p:animEffect transition="in" filter="fade">
                                      <p:cBhvr>
                                        <p:cTn id="9" dur="2000"/>
                                        <p:tgtEl>
                                          <p:spTgt spid="23554"/>
                                        </p:tgtEl>
                                      </p:cBhvr>
                                    </p:animEffect>
                                  </p:childTnLst>
                                </p:cTn>
                              </p:par>
                            </p:childTnLst>
                          </p:cTn>
                        </p:par>
                        <p:par>
                          <p:cTn id="10" fill="hold" nodeType="afterGroup">
                            <p:stCondLst>
                              <p:cond delay="2000"/>
                            </p:stCondLst>
                            <p:childTnLst>
                              <p:par>
                                <p:cTn id="11" presetID="53" presetClass="entr" presetSubtype="0" fill="hold" grpId="0" nodeType="afterEffect">
                                  <p:stCondLst>
                                    <p:cond delay="0"/>
                                  </p:stCondLst>
                                  <p:childTnLst>
                                    <p:set>
                                      <p:cBhvr>
                                        <p:cTn id="12" dur="1" fill="hold">
                                          <p:stCondLst>
                                            <p:cond delay="0"/>
                                          </p:stCondLst>
                                        </p:cTn>
                                        <p:tgtEl>
                                          <p:spTgt spid="23555"/>
                                        </p:tgtEl>
                                        <p:attrNameLst>
                                          <p:attrName>style.visibility</p:attrName>
                                        </p:attrNameLst>
                                      </p:cBhvr>
                                      <p:to>
                                        <p:strVal val="visible"/>
                                      </p:to>
                                    </p:set>
                                    <p:anim calcmode="lin" valueType="num">
                                      <p:cBhvr>
                                        <p:cTn id="13" dur="2000" fill="hold"/>
                                        <p:tgtEl>
                                          <p:spTgt spid="23555"/>
                                        </p:tgtEl>
                                        <p:attrNameLst>
                                          <p:attrName>ppt_w</p:attrName>
                                        </p:attrNameLst>
                                      </p:cBhvr>
                                      <p:tavLst>
                                        <p:tav tm="0">
                                          <p:val>
                                            <p:fltVal val="0"/>
                                          </p:val>
                                        </p:tav>
                                        <p:tav tm="100000">
                                          <p:val>
                                            <p:strVal val="#ppt_w"/>
                                          </p:val>
                                        </p:tav>
                                      </p:tavLst>
                                    </p:anim>
                                    <p:anim calcmode="lin" valueType="num">
                                      <p:cBhvr>
                                        <p:cTn id="14" dur="2000" fill="hold"/>
                                        <p:tgtEl>
                                          <p:spTgt spid="23555"/>
                                        </p:tgtEl>
                                        <p:attrNameLst>
                                          <p:attrName>ppt_h</p:attrName>
                                        </p:attrNameLst>
                                      </p:cBhvr>
                                      <p:tavLst>
                                        <p:tav tm="0">
                                          <p:val>
                                            <p:fltVal val="0"/>
                                          </p:val>
                                        </p:tav>
                                        <p:tav tm="100000">
                                          <p:val>
                                            <p:strVal val="#ppt_h"/>
                                          </p:val>
                                        </p:tav>
                                      </p:tavLst>
                                    </p:anim>
                                    <p:animEffect transition="in" filter="fade">
                                      <p:cBhvr>
                                        <p:cTn id="15" dur="2000"/>
                                        <p:tgtEl>
                                          <p:spTgt spid="23555"/>
                                        </p:tgtEl>
                                      </p:cBhvr>
                                    </p:animEffect>
                                  </p:childTnLst>
                                </p:cTn>
                              </p:par>
                            </p:childTnLst>
                          </p:cTn>
                        </p:par>
                        <p:par>
                          <p:cTn id="16" fill="hold" nodeType="afterGroup">
                            <p:stCondLst>
                              <p:cond delay="4000"/>
                            </p:stCondLst>
                            <p:childTnLst>
                              <p:par>
                                <p:cTn id="17" presetID="53" presetClass="entr" presetSubtype="0" fill="hold" grpId="0" nodeType="afterEffect">
                                  <p:stCondLst>
                                    <p:cond delay="0"/>
                                  </p:stCondLst>
                                  <p:childTnLst>
                                    <p:set>
                                      <p:cBhvr>
                                        <p:cTn id="18" dur="1" fill="hold">
                                          <p:stCondLst>
                                            <p:cond delay="0"/>
                                          </p:stCondLst>
                                        </p:cTn>
                                        <p:tgtEl>
                                          <p:spTgt spid="23556"/>
                                        </p:tgtEl>
                                        <p:attrNameLst>
                                          <p:attrName>style.visibility</p:attrName>
                                        </p:attrNameLst>
                                      </p:cBhvr>
                                      <p:to>
                                        <p:strVal val="visible"/>
                                      </p:to>
                                    </p:set>
                                    <p:anim calcmode="lin" valueType="num">
                                      <p:cBhvr>
                                        <p:cTn id="19" dur="2000" fill="hold"/>
                                        <p:tgtEl>
                                          <p:spTgt spid="23556"/>
                                        </p:tgtEl>
                                        <p:attrNameLst>
                                          <p:attrName>ppt_w</p:attrName>
                                        </p:attrNameLst>
                                      </p:cBhvr>
                                      <p:tavLst>
                                        <p:tav tm="0">
                                          <p:val>
                                            <p:fltVal val="0"/>
                                          </p:val>
                                        </p:tav>
                                        <p:tav tm="100000">
                                          <p:val>
                                            <p:strVal val="#ppt_w"/>
                                          </p:val>
                                        </p:tav>
                                      </p:tavLst>
                                    </p:anim>
                                    <p:anim calcmode="lin" valueType="num">
                                      <p:cBhvr>
                                        <p:cTn id="20" dur="2000" fill="hold"/>
                                        <p:tgtEl>
                                          <p:spTgt spid="23556"/>
                                        </p:tgtEl>
                                        <p:attrNameLst>
                                          <p:attrName>ppt_h</p:attrName>
                                        </p:attrNameLst>
                                      </p:cBhvr>
                                      <p:tavLst>
                                        <p:tav tm="0">
                                          <p:val>
                                            <p:fltVal val="0"/>
                                          </p:val>
                                        </p:tav>
                                        <p:tav tm="100000">
                                          <p:val>
                                            <p:strVal val="#ppt_h"/>
                                          </p:val>
                                        </p:tav>
                                      </p:tavLst>
                                    </p:anim>
                                    <p:animEffect transition="in" filter="fade">
                                      <p:cBhvr>
                                        <p:cTn id="21" dur="2000"/>
                                        <p:tgtEl>
                                          <p:spTgt spid="23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P spid="23555" grpId="0"/>
      <p:bldP spid="2355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228600" y="228600"/>
            <a:ext cx="86868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Catching fireflies could happily occupy an entire evening.</a:t>
            </a:r>
          </a:p>
        </p:txBody>
      </p:sp>
      <p:sp>
        <p:nvSpPr>
          <p:cNvPr id="22531" name="Rectangle 3"/>
          <p:cNvSpPr>
            <a:spLocks noChangeArrowheads="1"/>
          </p:cNvSpPr>
          <p:nvPr/>
        </p:nvSpPr>
        <p:spPr bwMode="auto">
          <a:xfrm>
            <a:off x="228600" y="2209800"/>
            <a:ext cx="8686800"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It wasn't odd to have two or three "best" friends.</a:t>
            </a:r>
          </a:p>
        </p:txBody>
      </p:sp>
      <p:sp>
        <p:nvSpPr>
          <p:cNvPr id="22532" name="Rectangle 4"/>
          <p:cNvSpPr>
            <a:spLocks noChangeArrowheads="1"/>
          </p:cNvSpPr>
          <p:nvPr/>
        </p:nvSpPr>
        <p:spPr bwMode="auto">
          <a:xfrm>
            <a:off x="304800" y="3886200"/>
            <a:ext cx="86868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The worst thing you could catch from the opposite sex was cooties.</a:t>
            </a:r>
          </a:p>
        </p:txBody>
      </p:sp>
    </p:spTree>
    <p:extLst>
      <p:ext uri="{BB962C8B-B14F-4D97-AF65-F5344CB8AC3E}">
        <p14:creationId xmlns:p14="http://schemas.microsoft.com/office/powerpoint/2010/main" val="3860026874"/>
      </p:ext>
    </p:extLst>
  </p:cSld>
  <p:clrMapOvr>
    <a:masterClrMapping/>
  </p:clrMapOvr>
  <p:transition spd="med" advTm="12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2530"/>
                                        </p:tgtEl>
                                        <p:attrNameLst>
                                          <p:attrName>style.visibility</p:attrName>
                                        </p:attrNameLst>
                                      </p:cBhvr>
                                      <p:to>
                                        <p:strVal val="visible"/>
                                      </p:to>
                                    </p:set>
                                    <p:anim calcmode="lin" valueType="num">
                                      <p:cBhvr>
                                        <p:cTn id="7" dur="2000" fill="hold"/>
                                        <p:tgtEl>
                                          <p:spTgt spid="22530"/>
                                        </p:tgtEl>
                                        <p:attrNameLst>
                                          <p:attrName>ppt_w</p:attrName>
                                        </p:attrNameLst>
                                      </p:cBhvr>
                                      <p:tavLst>
                                        <p:tav tm="0">
                                          <p:val>
                                            <p:fltVal val="0"/>
                                          </p:val>
                                        </p:tav>
                                        <p:tav tm="100000">
                                          <p:val>
                                            <p:strVal val="#ppt_w"/>
                                          </p:val>
                                        </p:tav>
                                      </p:tavLst>
                                    </p:anim>
                                    <p:anim calcmode="lin" valueType="num">
                                      <p:cBhvr>
                                        <p:cTn id="8" dur="2000" fill="hold"/>
                                        <p:tgtEl>
                                          <p:spTgt spid="22530"/>
                                        </p:tgtEl>
                                        <p:attrNameLst>
                                          <p:attrName>ppt_h</p:attrName>
                                        </p:attrNameLst>
                                      </p:cBhvr>
                                      <p:tavLst>
                                        <p:tav tm="0">
                                          <p:val>
                                            <p:fltVal val="0"/>
                                          </p:val>
                                        </p:tav>
                                        <p:tav tm="100000">
                                          <p:val>
                                            <p:strVal val="#ppt_h"/>
                                          </p:val>
                                        </p:tav>
                                      </p:tavLst>
                                    </p:anim>
                                    <p:animEffect transition="in" filter="fade">
                                      <p:cBhvr>
                                        <p:cTn id="9" dur="2000"/>
                                        <p:tgtEl>
                                          <p:spTgt spid="22530"/>
                                        </p:tgtEl>
                                      </p:cBhvr>
                                    </p:animEffect>
                                  </p:childTnLst>
                                </p:cTn>
                              </p:par>
                            </p:childTnLst>
                          </p:cTn>
                        </p:par>
                        <p:par>
                          <p:cTn id="10" fill="hold" nodeType="afterGroup">
                            <p:stCondLst>
                              <p:cond delay="2000"/>
                            </p:stCondLst>
                            <p:childTnLst>
                              <p:par>
                                <p:cTn id="11" presetID="53" presetClass="entr" presetSubtype="0" fill="hold" grpId="0" nodeType="afterEffect">
                                  <p:stCondLst>
                                    <p:cond delay="0"/>
                                  </p:stCondLst>
                                  <p:childTnLst>
                                    <p:set>
                                      <p:cBhvr>
                                        <p:cTn id="12" dur="1" fill="hold">
                                          <p:stCondLst>
                                            <p:cond delay="0"/>
                                          </p:stCondLst>
                                        </p:cTn>
                                        <p:tgtEl>
                                          <p:spTgt spid="22531"/>
                                        </p:tgtEl>
                                        <p:attrNameLst>
                                          <p:attrName>style.visibility</p:attrName>
                                        </p:attrNameLst>
                                      </p:cBhvr>
                                      <p:to>
                                        <p:strVal val="visible"/>
                                      </p:to>
                                    </p:set>
                                    <p:anim calcmode="lin" valueType="num">
                                      <p:cBhvr>
                                        <p:cTn id="13" dur="2000" fill="hold"/>
                                        <p:tgtEl>
                                          <p:spTgt spid="22531"/>
                                        </p:tgtEl>
                                        <p:attrNameLst>
                                          <p:attrName>ppt_w</p:attrName>
                                        </p:attrNameLst>
                                      </p:cBhvr>
                                      <p:tavLst>
                                        <p:tav tm="0">
                                          <p:val>
                                            <p:fltVal val="0"/>
                                          </p:val>
                                        </p:tav>
                                        <p:tav tm="100000">
                                          <p:val>
                                            <p:strVal val="#ppt_w"/>
                                          </p:val>
                                        </p:tav>
                                      </p:tavLst>
                                    </p:anim>
                                    <p:anim calcmode="lin" valueType="num">
                                      <p:cBhvr>
                                        <p:cTn id="14" dur="2000" fill="hold"/>
                                        <p:tgtEl>
                                          <p:spTgt spid="22531"/>
                                        </p:tgtEl>
                                        <p:attrNameLst>
                                          <p:attrName>ppt_h</p:attrName>
                                        </p:attrNameLst>
                                      </p:cBhvr>
                                      <p:tavLst>
                                        <p:tav tm="0">
                                          <p:val>
                                            <p:fltVal val="0"/>
                                          </p:val>
                                        </p:tav>
                                        <p:tav tm="100000">
                                          <p:val>
                                            <p:strVal val="#ppt_h"/>
                                          </p:val>
                                        </p:tav>
                                      </p:tavLst>
                                    </p:anim>
                                    <p:animEffect transition="in" filter="fade">
                                      <p:cBhvr>
                                        <p:cTn id="15" dur="2000"/>
                                        <p:tgtEl>
                                          <p:spTgt spid="22531"/>
                                        </p:tgtEl>
                                      </p:cBhvr>
                                    </p:animEffect>
                                  </p:childTnLst>
                                </p:cTn>
                              </p:par>
                            </p:childTnLst>
                          </p:cTn>
                        </p:par>
                        <p:par>
                          <p:cTn id="16" fill="hold" nodeType="afterGroup">
                            <p:stCondLst>
                              <p:cond delay="4000"/>
                            </p:stCondLst>
                            <p:childTnLst>
                              <p:par>
                                <p:cTn id="17" presetID="53" presetClass="entr" presetSubtype="0" fill="hold" grpId="0" nodeType="afterEffect">
                                  <p:stCondLst>
                                    <p:cond delay="0"/>
                                  </p:stCondLst>
                                  <p:childTnLst>
                                    <p:set>
                                      <p:cBhvr>
                                        <p:cTn id="18" dur="1" fill="hold">
                                          <p:stCondLst>
                                            <p:cond delay="0"/>
                                          </p:stCondLst>
                                        </p:cTn>
                                        <p:tgtEl>
                                          <p:spTgt spid="22532"/>
                                        </p:tgtEl>
                                        <p:attrNameLst>
                                          <p:attrName>style.visibility</p:attrName>
                                        </p:attrNameLst>
                                      </p:cBhvr>
                                      <p:to>
                                        <p:strVal val="visible"/>
                                      </p:to>
                                    </p:set>
                                    <p:anim calcmode="lin" valueType="num">
                                      <p:cBhvr>
                                        <p:cTn id="19" dur="2000" fill="hold"/>
                                        <p:tgtEl>
                                          <p:spTgt spid="22532"/>
                                        </p:tgtEl>
                                        <p:attrNameLst>
                                          <p:attrName>ppt_w</p:attrName>
                                        </p:attrNameLst>
                                      </p:cBhvr>
                                      <p:tavLst>
                                        <p:tav tm="0">
                                          <p:val>
                                            <p:fltVal val="0"/>
                                          </p:val>
                                        </p:tav>
                                        <p:tav tm="100000">
                                          <p:val>
                                            <p:strVal val="#ppt_w"/>
                                          </p:val>
                                        </p:tav>
                                      </p:tavLst>
                                    </p:anim>
                                    <p:anim calcmode="lin" valueType="num">
                                      <p:cBhvr>
                                        <p:cTn id="20" dur="2000" fill="hold"/>
                                        <p:tgtEl>
                                          <p:spTgt spid="22532"/>
                                        </p:tgtEl>
                                        <p:attrNameLst>
                                          <p:attrName>ppt_h</p:attrName>
                                        </p:attrNameLst>
                                      </p:cBhvr>
                                      <p:tavLst>
                                        <p:tav tm="0">
                                          <p:val>
                                            <p:fltVal val="0"/>
                                          </p:val>
                                        </p:tav>
                                        <p:tav tm="100000">
                                          <p:val>
                                            <p:strVal val="#ppt_h"/>
                                          </p:val>
                                        </p:tav>
                                      </p:tavLst>
                                    </p:anim>
                                    <p:animEffect transition="in" filter="fade">
                                      <p:cBhvr>
                                        <p:cTn id="21" dur="2000"/>
                                        <p:tgtEl>
                                          <p:spTgt spid="22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p:bldP spid="22531" grpId="0"/>
      <p:bldP spid="2253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228600" y="914400"/>
            <a:ext cx="861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Nobody was prettier than Mom.</a:t>
            </a:r>
          </a:p>
        </p:txBody>
      </p:sp>
      <p:sp>
        <p:nvSpPr>
          <p:cNvPr id="21507" name="Rectangle 3"/>
          <p:cNvSpPr>
            <a:spLocks noChangeArrowheads="1"/>
          </p:cNvSpPr>
          <p:nvPr/>
        </p:nvSpPr>
        <p:spPr bwMode="auto">
          <a:xfrm>
            <a:off x="304800" y="2362200"/>
            <a:ext cx="8610600"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Scrapes and bruises were kissed by mom and made better.</a:t>
            </a:r>
          </a:p>
        </p:txBody>
      </p:sp>
      <p:sp>
        <p:nvSpPr>
          <p:cNvPr id="21508" name="Rectangle 4"/>
          <p:cNvSpPr>
            <a:spLocks noChangeArrowheads="1"/>
          </p:cNvSpPr>
          <p:nvPr/>
        </p:nvSpPr>
        <p:spPr bwMode="auto">
          <a:xfrm>
            <a:off x="228600" y="4191000"/>
            <a:ext cx="86106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Getting a foot of snow was a dream come true.</a:t>
            </a:r>
          </a:p>
        </p:txBody>
      </p:sp>
    </p:spTree>
    <p:extLst>
      <p:ext uri="{BB962C8B-B14F-4D97-AF65-F5344CB8AC3E}">
        <p14:creationId xmlns:p14="http://schemas.microsoft.com/office/powerpoint/2010/main" val="4027620649"/>
      </p:ext>
    </p:extLst>
  </p:cSld>
  <p:clrMapOvr>
    <a:masterClrMapping/>
  </p:clrMapOvr>
  <p:transition spd="med" advTm="11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1506"/>
                                        </p:tgtEl>
                                        <p:attrNameLst>
                                          <p:attrName>style.visibility</p:attrName>
                                        </p:attrNameLst>
                                      </p:cBhvr>
                                      <p:to>
                                        <p:strVal val="visible"/>
                                      </p:to>
                                    </p:set>
                                    <p:anim calcmode="lin" valueType="num">
                                      <p:cBhvr>
                                        <p:cTn id="7" dur="2000" fill="hold"/>
                                        <p:tgtEl>
                                          <p:spTgt spid="21506"/>
                                        </p:tgtEl>
                                        <p:attrNameLst>
                                          <p:attrName>ppt_w</p:attrName>
                                        </p:attrNameLst>
                                      </p:cBhvr>
                                      <p:tavLst>
                                        <p:tav tm="0">
                                          <p:val>
                                            <p:fltVal val="0"/>
                                          </p:val>
                                        </p:tav>
                                        <p:tav tm="100000">
                                          <p:val>
                                            <p:strVal val="#ppt_w"/>
                                          </p:val>
                                        </p:tav>
                                      </p:tavLst>
                                    </p:anim>
                                    <p:anim calcmode="lin" valueType="num">
                                      <p:cBhvr>
                                        <p:cTn id="8" dur="2000" fill="hold"/>
                                        <p:tgtEl>
                                          <p:spTgt spid="21506"/>
                                        </p:tgtEl>
                                        <p:attrNameLst>
                                          <p:attrName>ppt_h</p:attrName>
                                        </p:attrNameLst>
                                      </p:cBhvr>
                                      <p:tavLst>
                                        <p:tav tm="0">
                                          <p:val>
                                            <p:fltVal val="0"/>
                                          </p:val>
                                        </p:tav>
                                        <p:tav tm="100000">
                                          <p:val>
                                            <p:strVal val="#ppt_h"/>
                                          </p:val>
                                        </p:tav>
                                      </p:tavLst>
                                    </p:anim>
                                    <p:animEffect transition="in" filter="fade">
                                      <p:cBhvr>
                                        <p:cTn id="9" dur="2000"/>
                                        <p:tgtEl>
                                          <p:spTgt spid="21506"/>
                                        </p:tgtEl>
                                      </p:cBhvr>
                                    </p:animEffect>
                                  </p:childTnLst>
                                </p:cTn>
                              </p:par>
                            </p:childTnLst>
                          </p:cTn>
                        </p:par>
                        <p:par>
                          <p:cTn id="10" fill="hold" nodeType="afterGroup">
                            <p:stCondLst>
                              <p:cond delay="2000"/>
                            </p:stCondLst>
                            <p:childTnLst>
                              <p:par>
                                <p:cTn id="11" presetID="53" presetClass="entr" presetSubtype="0" fill="hold" grpId="0" nodeType="afterEffect">
                                  <p:stCondLst>
                                    <p:cond delay="0"/>
                                  </p:stCondLst>
                                  <p:childTnLst>
                                    <p:set>
                                      <p:cBhvr>
                                        <p:cTn id="12" dur="1" fill="hold">
                                          <p:stCondLst>
                                            <p:cond delay="0"/>
                                          </p:stCondLst>
                                        </p:cTn>
                                        <p:tgtEl>
                                          <p:spTgt spid="21507"/>
                                        </p:tgtEl>
                                        <p:attrNameLst>
                                          <p:attrName>style.visibility</p:attrName>
                                        </p:attrNameLst>
                                      </p:cBhvr>
                                      <p:to>
                                        <p:strVal val="visible"/>
                                      </p:to>
                                    </p:set>
                                    <p:anim calcmode="lin" valueType="num">
                                      <p:cBhvr>
                                        <p:cTn id="13" dur="2000" fill="hold"/>
                                        <p:tgtEl>
                                          <p:spTgt spid="21507"/>
                                        </p:tgtEl>
                                        <p:attrNameLst>
                                          <p:attrName>ppt_w</p:attrName>
                                        </p:attrNameLst>
                                      </p:cBhvr>
                                      <p:tavLst>
                                        <p:tav tm="0">
                                          <p:val>
                                            <p:fltVal val="0"/>
                                          </p:val>
                                        </p:tav>
                                        <p:tav tm="100000">
                                          <p:val>
                                            <p:strVal val="#ppt_w"/>
                                          </p:val>
                                        </p:tav>
                                      </p:tavLst>
                                    </p:anim>
                                    <p:anim calcmode="lin" valueType="num">
                                      <p:cBhvr>
                                        <p:cTn id="14" dur="2000" fill="hold"/>
                                        <p:tgtEl>
                                          <p:spTgt spid="21507"/>
                                        </p:tgtEl>
                                        <p:attrNameLst>
                                          <p:attrName>ppt_h</p:attrName>
                                        </p:attrNameLst>
                                      </p:cBhvr>
                                      <p:tavLst>
                                        <p:tav tm="0">
                                          <p:val>
                                            <p:fltVal val="0"/>
                                          </p:val>
                                        </p:tav>
                                        <p:tav tm="100000">
                                          <p:val>
                                            <p:strVal val="#ppt_h"/>
                                          </p:val>
                                        </p:tav>
                                      </p:tavLst>
                                    </p:anim>
                                    <p:animEffect transition="in" filter="fade">
                                      <p:cBhvr>
                                        <p:cTn id="15" dur="2000"/>
                                        <p:tgtEl>
                                          <p:spTgt spid="21507"/>
                                        </p:tgtEl>
                                      </p:cBhvr>
                                    </p:animEffect>
                                  </p:childTnLst>
                                </p:cTn>
                              </p:par>
                            </p:childTnLst>
                          </p:cTn>
                        </p:par>
                        <p:par>
                          <p:cTn id="16" fill="hold" nodeType="afterGroup">
                            <p:stCondLst>
                              <p:cond delay="4000"/>
                            </p:stCondLst>
                            <p:childTnLst>
                              <p:par>
                                <p:cTn id="17" presetID="53" presetClass="entr" presetSubtype="0" fill="hold" grpId="0" nodeType="afterEffect">
                                  <p:stCondLst>
                                    <p:cond delay="0"/>
                                  </p:stCondLst>
                                  <p:childTnLst>
                                    <p:set>
                                      <p:cBhvr>
                                        <p:cTn id="18" dur="1" fill="hold">
                                          <p:stCondLst>
                                            <p:cond delay="0"/>
                                          </p:stCondLst>
                                        </p:cTn>
                                        <p:tgtEl>
                                          <p:spTgt spid="21508"/>
                                        </p:tgtEl>
                                        <p:attrNameLst>
                                          <p:attrName>style.visibility</p:attrName>
                                        </p:attrNameLst>
                                      </p:cBhvr>
                                      <p:to>
                                        <p:strVal val="visible"/>
                                      </p:to>
                                    </p:set>
                                    <p:anim calcmode="lin" valueType="num">
                                      <p:cBhvr>
                                        <p:cTn id="19" dur="2000" fill="hold"/>
                                        <p:tgtEl>
                                          <p:spTgt spid="21508"/>
                                        </p:tgtEl>
                                        <p:attrNameLst>
                                          <p:attrName>ppt_w</p:attrName>
                                        </p:attrNameLst>
                                      </p:cBhvr>
                                      <p:tavLst>
                                        <p:tav tm="0">
                                          <p:val>
                                            <p:fltVal val="0"/>
                                          </p:val>
                                        </p:tav>
                                        <p:tav tm="100000">
                                          <p:val>
                                            <p:strVal val="#ppt_w"/>
                                          </p:val>
                                        </p:tav>
                                      </p:tavLst>
                                    </p:anim>
                                    <p:anim calcmode="lin" valueType="num">
                                      <p:cBhvr>
                                        <p:cTn id="20" dur="2000" fill="hold"/>
                                        <p:tgtEl>
                                          <p:spTgt spid="21508"/>
                                        </p:tgtEl>
                                        <p:attrNameLst>
                                          <p:attrName>ppt_h</p:attrName>
                                        </p:attrNameLst>
                                      </p:cBhvr>
                                      <p:tavLst>
                                        <p:tav tm="0">
                                          <p:val>
                                            <p:fltVal val="0"/>
                                          </p:val>
                                        </p:tav>
                                        <p:tav tm="100000">
                                          <p:val>
                                            <p:strVal val="#ppt_h"/>
                                          </p:val>
                                        </p:tav>
                                      </p:tavLst>
                                    </p:anim>
                                    <p:animEffect transition="in" filter="fade">
                                      <p:cBhvr>
                                        <p:cTn id="21" dur="2000"/>
                                        <p:tgtEl>
                                          <p:spTgt spid="21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p:bldP spid="21507" grpId="0"/>
      <p:bldP spid="2150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228600" y="228600"/>
            <a:ext cx="8763000"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5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Abilities were discovered because of a "double-dog-dare"</a:t>
            </a:r>
          </a:p>
        </p:txBody>
      </p:sp>
      <p:sp>
        <p:nvSpPr>
          <p:cNvPr id="20483" name="Rectangle 3"/>
          <p:cNvSpPr>
            <a:spLocks noChangeArrowheads="1"/>
          </p:cNvSpPr>
          <p:nvPr/>
        </p:nvSpPr>
        <p:spPr bwMode="auto">
          <a:xfrm>
            <a:off x="381000" y="3124200"/>
            <a:ext cx="87630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54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Spinning around, getting dizzy and falling down was cause for giggles.</a:t>
            </a:r>
            <a:r>
              <a:rPr kumimoji="0" lang="en-US" altLang="en-US" sz="54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a:r>
            <a:br>
              <a:rPr kumimoji="0" lang="en-US" altLang="en-US" sz="54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br>
            <a:endParaRPr kumimoji="0" lang="en-US" altLang="en-US" sz="54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85567391"/>
      </p:ext>
    </p:extLst>
  </p:cSld>
  <p:clrMapOvr>
    <a:masterClrMapping/>
  </p:clrMapOvr>
  <p:transition spd="med" advTm="12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0482"/>
                                        </p:tgtEl>
                                        <p:attrNameLst>
                                          <p:attrName>style.visibility</p:attrName>
                                        </p:attrNameLst>
                                      </p:cBhvr>
                                      <p:to>
                                        <p:strVal val="visible"/>
                                      </p:to>
                                    </p:set>
                                    <p:anim calcmode="lin" valueType="num">
                                      <p:cBhvr>
                                        <p:cTn id="7" dur="2000" fill="hold"/>
                                        <p:tgtEl>
                                          <p:spTgt spid="20482"/>
                                        </p:tgtEl>
                                        <p:attrNameLst>
                                          <p:attrName>ppt_w</p:attrName>
                                        </p:attrNameLst>
                                      </p:cBhvr>
                                      <p:tavLst>
                                        <p:tav tm="0">
                                          <p:val>
                                            <p:fltVal val="0"/>
                                          </p:val>
                                        </p:tav>
                                        <p:tav tm="100000">
                                          <p:val>
                                            <p:strVal val="#ppt_w"/>
                                          </p:val>
                                        </p:tav>
                                      </p:tavLst>
                                    </p:anim>
                                    <p:anim calcmode="lin" valueType="num">
                                      <p:cBhvr>
                                        <p:cTn id="8" dur="2000" fill="hold"/>
                                        <p:tgtEl>
                                          <p:spTgt spid="20482"/>
                                        </p:tgtEl>
                                        <p:attrNameLst>
                                          <p:attrName>ppt_h</p:attrName>
                                        </p:attrNameLst>
                                      </p:cBhvr>
                                      <p:tavLst>
                                        <p:tav tm="0">
                                          <p:val>
                                            <p:fltVal val="0"/>
                                          </p:val>
                                        </p:tav>
                                        <p:tav tm="100000">
                                          <p:val>
                                            <p:strVal val="#ppt_h"/>
                                          </p:val>
                                        </p:tav>
                                      </p:tavLst>
                                    </p:anim>
                                    <p:animEffect transition="in" filter="fade">
                                      <p:cBhvr>
                                        <p:cTn id="9" dur="2000"/>
                                        <p:tgtEl>
                                          <p:spTgt spid="20482"/>
                                        </p:tgtEl>
                                      </p:cBhvr>
                                    </p:animEffect>
                                  </p:childTnLst>
                                </p:cTn>
                              </p:par>
                            </p:childTnLst>
                          </p:cTn>
                        </p:par>
                        <p:par>
                          <p:cTn id="10" fill="hold" nodeType="afterGroup">
                            <p:stCondLst>
                              <p:cond delay="2000"/>
                            </p:stCondLst>
                            <p:childTnLst>
                              <p:par>
                                <p:cTn id="11" presetID="53" presetClass="entr" presetSubtype="0" fill="hold" grpId="0" nodeType="afterEffect">
                                  <p:stCondLst>
                                    <p:cond delay="0"/>
                                  </p:stCondLst>
                                  <p:childTnLst>
                                    <p:set>
                                      <p:cBhvr>
                                        <p:cTn id="12" dur="1" fill="hold">
                                          <p:stCondLst>
                                            <p:cond delay="0"/>
                                          </p:stCondLst>
                                        </p:cTn>
                                        <p:tgtEl>
                                          <p:spTgt spid="20483"/>
                                        </p:tgtEl>
                                        <p:attrNameLst>
                                          <p:attrName>style.visibility</p:attrName>
                                        </p:attrNameLst>
                                      </p:cBhvr>
                                      <p:to>
                                        <p:strVal val="visible"/>
                                      </p:to>
                                    </p:set>
                                    <p:anim calcmode="lin" valueType="num">
                                      <p:cBhvr>
                                        <p:cTn id="13" dur="2000" fill="hold"/>
                                        <p:tgtEl>
                                          <p:spTgt spid="20483"/>
                                        </p:tgtEl>
                                        <p:attrNameLst>
                                          <p:attrName>ppt_w</p:attrName>
                                        </p:attrNameLst>
                                      </p:cBhvr>
                                      <p:tavLst>
                                        <p:tav tm="0">
                                          <p:val>
                                            <p:fltVal val="0"/>
                                          </p:val>
                                        </p:tav>
                                        <p:tav tm="100000">
                                          <p:val>
                                            <p:strVal val="#ppt_w"/>
                                          </p:val>
                                        </p:tav>
                                      </p:tavLst>
                                    </p:anim>
                                    <p:anim calcmode="lin" valueType="num">
                                      <p:cBhvr>
                                        <p:cTn id="14" dur="2000" fill="hold"/>
                                        <p:tgtEl>
                                          <p:spTgt spid="20483"/>
                                        </p:tgtEl>
                                        <p:attrNameLst>
                                          <p:attrName>ppt_h</p:attrName>
                                        </p:attrNameLst>
                                      </p:cBhvr>
                                      <p:tavLst>
                                        <p:tav tm="0">
                                          <p:val>
                                            <p:fltVal val="0"/>
                                          </p:val>
                                        </p:tav>
                                        <p:tav tm="100000">
                                          <p:val>
                                            <p:strVal val="#ppt_h"/>
                                          </p:val>
                                        </p:tav>
                                      </p:tavLst>
                                    </p:anim>
                                    <p:animEffect transition="in" filter="fade">
                                      <p:cBhvr>
                                        <p:cTn id="15" dur="2000"/>
                                        <p:tgtEl>
                                          <p:spTgt spid="20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p:bldP spid="2048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228600" y="304800"/>
            <a:ext cx="8610600"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5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The worst embarrassment was being picked last for a team.</a:t>
            </a:r>
          </a:p>
        </p:txBody>
      </p:sp>
      <p:sp>
        <p:nvSpPr>
          <p:cNvPr id="28675" name="Rectangle 3"/>
          <p:cNvSpPr>
            <a:spLocks noChangeArrowheads="1"/>
          </p:cNvSpPr>
          <p:nvPr/>
        </p:nvSpPr>
        <p:spPr bwMode="auto">
          <a:xfrm>
            <a:off x="304800" y="3352800"/>
            <a:ext cx="861060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54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Water balloons were the ultimate, ultimate weapon.</a:t>
            </a:r>
            <a:r>
              <a:rPr kumimoji="0" lang="en-US" altLang="en-US" sz="54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a:r>
            <a:br>
              <a:rPr kumimoji="0" lang="en-US" altLang="en-US" sz="54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br>
            <a:endParaRPr kumimoji="0" lang="en-US" altLang="en-US" sz="54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3299092"/>
      </p:ext>
    </p:extLst>
  </p:cSld>
  <p:clrMapOvr>
    <a:masterClrMapping/>
  </p:clrMapOvr>
  <p:transition advTm="11000">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8674"/>
                                        </p:tgtEl>
                                        <p:attrNameLst>
                                          <p:attrName>style.visibility</p:attrName>
                                        </p:attrNameLst>
                                      </p:cBhvr>
                                      <p:to>
                                        <p:strVal val="visible"/>
                                      </p:to>
                                    </p:set>
                                    <p:anim calcmode="lin" valueType="num">
                                      <p:cBhvr>
                                        <p:cTn id="7" dur="2000" fill="hold"/>
                                        <p:tgtEl>
                                          <p:spTgt spid="28674"/>
                                        </p:tgtEl>
                                        <p:attrNameLst>
                                          <p:attrName>ppt_w</p:attrName>
                                        </p:attrNameLst>
                                      </p:cBhvr>
                                      <p:tavLst>
                                        <p:tav tm="0">
                                          <p:val>
                                            <p:fltVal val="0"/>
                                          </p:val>
                                        </p:tav>
                                        <p:tav tm="100000">
                                          <p:val>
                                            <p:strVal val="#ppt_w"/>
                                          </p:val>
                                        </p:tav>
                                      </p:tavLst>
                                    </p:anim>
                                    <p:anim calcmode="lin" valueType="num">
                                      <p:cBhvr>
                                        <p:cTn id="8" dur="2000" fill="hold"/>
                                        <p:tgtEl>
                                          <p:spTgt spid="28674"/>
                                        </p:tgtEl>
                                        <p:attrNameLst>
                                          <p:attrName>ppt_h</p:attrName>
                                        </p:attrNameLst>
                                      </p:cBhvr>
                                      <p:tavLst>
                                        <p:tav tm="0">
                                          <p:val>
                                            <p:fltVal val="0"/>
                                          </p:val>
                                        </p:tav>
                                        <p:tav tm="100000">
                                          <p:val>
                                            <p:strVal val="#ppt_h"/>
                                          </p:val>
                                        </p:tav>
                                      </p:tavLst>
                                    </p:anim>
                                    <p:animEffect transition="in" filter="fade">
                                      <p:cBhvr>
                                        <p:cTn id="9" dur="2000"/>
                                        <p:tgtEl>
                                          <p:spTgt spid="28674"/>
                                        </p:tgtEl>
                                      </p:cBhvr>
                                    </p:animEffect>
                                  </p:childTnLst>
                                </p:cTn>
                              </p:par>
                            </p:childTnLst>
                          </p:cTn>
                        </p:par>
                        <p:par>
                          <p:cTn id="10" fill="hold" nodeType="afterGroup">
                            <p:stCondLst>
                              <p:cond delay="2000"/>
                            </p:stCondLst>
                            <p:childTnLst>
                              <p:par>
                                <p:cTn id="11" presetID="53" presetClass="entr" presetSubtype="0" fill="hold" grpId="0" nodeType="afterEffect">
                                  <p:stCondLst>
                                    <p:cond delay="0"/>
                                  </p:stCondLst>
                                  <p:childTnLst>
                                    <p:set>
                                      <p:cBhvr>
                                        <p:cTn id="12" dur="1" fill="hold">
                                          <p:stCondLst>
                                            <p:cond delay="0"/>
                                          </p:stCondLst>
                                        </p:cTn>
                                        <p:tgtEl>
                                          <p:spTgt spid="28675"/>
                                        </p:tgtEl>
                                        <p:attrNameLst>
                                          <p:attrName>style.visibility</p:attrName>
                                        </p:attrNameLst>
                                      </p:cBhvr>
                                      <p:to>
                                        <p:strVal val="visible"/>
                                      </p:to>
                                    </p:set>
                                    <p:anim calcmode="lin" valueType="num">
                                      <p:cBhvr>
                                        <p:cTn id="13" dur="2000" fill="hold"/>
                                        <p:tgtEl>
                                          <p:spTgt spid="28675"/>
                                        </p:tgtEl>
                                        <p:attrNameLst>
                                          <p:attrName>ppt_w</p:attrName>
                                        </p:attrNameLst>
                                      </p:cBhvr>
                                      <p:tavLst>
                                        <p:tav tm="0">
                                          <p:val>
                                            <p:fltVal val="0"/>
                                          </p:val>
                                        </p:tav>
                                        <p:tav tm="100000">
                                          <p:val>
                                            <p:strVal val="#ppt_w"/>
                                          </p:val>
                                        </p:tav>
                                      </p:tavLst>
                                    </p:anim>
                                    <p:anim calcmode="lin" valueType="num">
                                      <p:cBhvr>
                                        <p:cTn id="14" dur="2000" fill="hold"/>
                                        <p:tgtEl>
                                          <p:spTgt spid="28675"/>
                                        </p:tgtEl>
                                        <p:attrNameLst>
                                          <p:attrName>ppt_h</p:attrName>
                                        </p:attrNameLst>
                                      </p:cBhvr>
                                      <p:tavLst>
                                        <p:tav tm="0">
                                          <p:val>
                                            <p:fltVal val="0"/>
                                          </p:val>
                                        </p:tav>
                                        <p:tav tm="100000">
                                          <p:val>
                                            <p:strVal val="#ppt_h"/>
                                          </p:val>
                                        </p:tav>
                                      </p:tavLst>
                                    </p:anim>
                                    <p:animEffect transition="in" filter="fade">
                                      <p:cBhvr>
                                        <p:cTn id="15" dur="2000"/>
                                        <p:tgtEl>
                                          <p:spTgt spid="286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p:bldP spid="2867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228600" y="914400"/>
            <a:ext cx="8534400"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If you can remember most or all of these, then you have lived during a more pleasant simpler time !</a:t>
            </a:r>
          </a:p>
        </p:txBody>
      </p:sp>
    </p:spTree>
    <p:extLst>
      <p:ext uri="{BB962C8B-B14F-4D97-AF65-F5344CB8AC3E}">
        <p14:creationId xmlns:p14="http://schemas.microsoft.com/office/powerpoint/2010/main" val="315176908"/>
      </p:ext>
    </p:extLst>
  </p:cSld>
  <p:clrMapOvr>
    <a:masterClrMapping/>
  </p:clrMapOvr>
  <p:transition spd="med" advTm="11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9698"/>
                                        </p:tgtEl>
                                        <p:attrNameLst>
                                          <p:attrName>style.visibility</p:attrName>
                                        </p:attrNameLst>
                                      </p:cBhvr>
                                      <p:to>
                                        <p:strVal val="visible"/>
                                      </p:to>
                                    </p:set>
                                    <p:anim by="(-#ppt_w*2)" calcmode="lin" valueType="num">
                                      <p:cBhvr rctx="PPT">
                                        <p:cTn id="7" dur="250" autoRev="1" fill="hold">
                                          <p:stCondLst>
                                            <p:cond delay="0"/>
                                          </p:stCondLst>
                                        </p:cTn>
                                        <p:tgtEl>
                                          <p:spTgt spid="29698"/>
                                        </p:tgtEl>
                                        <p:attrNameLst>
                                          <p:attrName>ppt_w</p:attrName>
                                        </p:attrNameLst>
                                      </p:cBhvr>
                                    </p:anim>
                                    <p:anim by="(#ppt_w*0.50)" calcmode="lin" valueType="num">
                                      <p:cBhvr>
                                        <p:cTn id="8" dur="250" decel="50000" autoRev="1" fill="hold">
                                          <p:stCondLst>
                                            <p:cond delay="0"/>
                                          </p:stCondLst>
                                        </p:cTn>
                                        <p:tgtEl>
                                          <p:spTgt spid="29698"/>
                                        </p:tgtEl>
                                        <p:attrNameLst>
                                          <p:attrName>ppt_x</p:attrName>
                                        </p:attrNameLst>
                                      </p:cBhvr>
                                    </p:anim>
                                    <p:anim from="(-#ppt_h/2)" to="(#ppt_y)" calcmode="lin" valueType="num">
                                      <p:cBhvr>
                                        <p:cTn id="9" dur="500" fill="hold">
                                          <p:stCondLst>
                                            <p:cond delay="0"/>
                                          </p:stCondLst>
                                        </p:cTn>
                                        <p:tgtEl>
                                          <p:spTgt spid="29698"/>
                                        </p:tgtEl>
                                        <p:attrNameLst>
                                          <p:attrName>ppt_y</p:attrName>
                                        </p:attrNameLst>
                                      </p:cBhvr>
                                    </p:anim>
                                    <p:animRot by="21600000">
                                      <p:cBhvr>
                                        <p:cTn id="10" dur="500" fill="hold">
                                          <p:stCondLst>
                                            <p:cond delay="0"/>
                                          </p:stCondLst>
                                        </p:cTn>
                                        <p:tgtEl>
                                          <p:spTgt spid="2969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228600" y="228600"/>
            <a:ext cx="86106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I wonder how many of you that I have sent this to remember all of these things. I know some of you are my vintage.</a:t>
            </a:r>
          </a:p>
        </p:txBody>
      </p:sp>
      <p:pic>
        <p:nvPicPr>
          <p:cNvPr id="29699" name="Picture 3" descr="WillP &amp; Barb Danc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4392612"/>
            <a:ext cx="19050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4" descr="WillP &amp; Barb Danc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flipH="1">
            <a:off x="2298192" y="4432300"/>
            <a:ext cx="17526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5" descr="WillP &amp; Barb Danc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10896" y="4435442"/>
            <a:ext cx="19050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6" descr="WillP &amp; Barb Danc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flipH="1">
            <a:off x="6743700" y="4157472"/>
            <a:ext cx="17526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8060685"/>
      </p:ext>
    </p:extLst>
  </p:cSld>
  <p:clrMapOvr>
    <a:masterClrMapping/>
  </p:clrMapOvr>
  <p:transition spd="med" advTm="1500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F63C748C-967B-4A7B-A90F-3EDD0F485A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7"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11">
            <a:extLst>
              <a:ext uri="{FF2B5EF4-FFF2-40B4-BE49-F238E27FC236}">
                <a16:creationId xmlns:a16="http://schemas.microsoft.com/office/drawing/2014/main" id="{96FE7134-47B1-4BFF-93CB-669E1125745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8"/>
            <a:ext cx="9144000" cy="6389231"/>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C0143637-4934-44E4-B909-BAF1E7B2797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3046595"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6201" y="1240076"/>
            <a:ext cx="2644110" cy="4584527"/>
          </a:xfrm>
        </p:spPr>
        <p:txBody>
          <a:bodyPr>
            <a:noAutofit/>
          </a:bodyPr>
          <a:lstStyle/>
          <a:p>
            <a:r>
              <a:rPr lang="en-US" sz="4800" b="1" dirty="0">
                <a:solidFill>
                  <a:srgbClr val="FFFFFF"/>
                </a:solidFill>
              </a:rPr>
              <a:t>State of Georgia </a:t>
            </a:r>
            <a:br>
              <a:rPr lang="en-US" sz="4800" b="1" dirty="0">
                <a:solidFill>
                  <a:srgbClr val="FFFFFF"/>
                </a:solidFill>
              </a:rPr>
            </a:br>
            <a:r>
              <a:rPr lang="en-US" sz="4800" b="1" dirty="0">
                <a:solidFill>
                  <a:srgbClr val="FFFFFF"/>
                </a:solidFill>
              </a:rPr>
              <a:t>Public Schools</a:t>
            </a:r>
          </a:p>
        </p:txBody>
      </p:sp>
      <p:sp>
        <p:nvSpPr>
          <p:cNvPr id="3" name="Content Placeholder 2"/>
          <p:cNvSpPr>
            <a:spLocks noGrp="1"/>
          </p:cNvSpPr>
          <p:nvPr>
            <p:ph idx="1"/>
          </p:nvPr>
        </p:nvSpPr>
        <p:spPr>
          <a:xfrm>
            <a:off x="3276600" y="1240077"/>
            <a:ext cx="5715000" cy="4916465"/>
          </a:xfrm>
        </p:spPr>
        <p:txBody>
          <a:bodyPr anchor="t">
            <a:normAutofit/>
          </a:bodyPr>
          <a:lstStyle/>
          <a:p>
            <a:pPr>
              <a:buFont typeface="Wingdings" pitchFamily="2" charset="2"/>
              <a:buChar char="§"/>
            </a:pPr>
            <a:r>
              <a:rPr lang="en-US" sz="3600" dirty="0">
                <a:latin typeface="PT Serif" panose="020A0603040505020204" pitchFamily="18" charset="77"/>
              </a:rPr>
              <a:t>181 School Districts</a:t>
            </a:r>
          </a:p>
          <a:p>
            <a:pPr>
              <a:buFont typeface="Wingdings" pitchFamily="2" charset="2"/>
              <a:buChar char="§"/>
            </a:pPr>
            <a:r>
              <a:rPr lang="en-US" sz="3600" dirty="0">
                <a:latin typeface="PT Serif" panose="020A0603040505020204" pitchFamily="18" charset="77"/>
              </a:rPr>
              <a:t>Over 2200 Schools</a:t>
            </a:r>
          </a:p>
          <a:p>
            <a:pPr>
              <a:buFont typeface="Wingdings" pitchFamily="2" charset="2"/>
              <a:buChar char="§"/>
            </a:pPr>
            <a:r>
              <a:rPr lang="en-US" sz="3600" dirty="0">
                <a:latin typeface="PT Serif" panose="020A0603040505020204" pitchFamily="18" charset="77"/>
              </a:rPr>
              <a:t>Over 114,000 Teachers</a:t>
            </a:r>
          </a:p>
          <a:p>
            <a:pPr>
              <a:buFont typeface="Wingdings" pitchFamily="2" charset="2"/>
              <a:buChar char="§"/>
            </a:pPr>
            <a:r>
              <a:rPr lang="en-US" sz="3600" dirty="0">
                <a:latin typeface="PT Serif" panose="020A0603040505020204" pitchFamily="18" charset="77"/>
              </a:rPr>
              <a:t>Over 1.6 million </a:t>
            </a:r>
            <a:r>
              <a:rPr lang="en-US" sz="3600" dirty="0" smtClean="0">
                <a:latin typeface="PT Serif" panose="020A0603040505020204" pitchFamily="18" charset="77"/>
              </a:rPr>
              <a:t>students  </a:t>
            </a:r>
            <a:r>
              <a:rPr lang="en-US" sz="3600" dirty="0">
                <a:latin typeface="PT Serif" panose="020A0603040505020204" pitchFamily="18" charset="77"/>
              </a:rPr>
              <a:t>daily</a:t>
            </a:r>
          </a:p>
          <a:p>
            <a:pPr>
              <a:buFont typeface="Wingdings" panose="05000000000000000000" pitchFamily="2" charset="2"/>
              <a:buChar char="v"/>
            </a:pPr>
            <a:endParaRPr lang="en-US" b="1" dirty="0"/>
          </a:p>
          <a:p>
            <a:pPr>
              <a:buFont typeface="Wingdings" panose="05000000000000000000" pitchFamily="2" charset="2"/>
              <a:buChar char="v"/>
            </a:pPr>
            <a:endParaRPr lang="en-US" b="1" dirty="0"/>
          </a:p>
        </p:txBody>
      </p:sp>
    </p:spTree>
    <p:extLst>
      <p:ext uri="{BB962C8B-B14F-4D97-AF65-F5344CB8AC3E}">
        <p14:creationId xmlns:p14="http://schemas.microsoft.com/office/powerpoint/2010/main" val="2492998771"/>
      </p:ext>
    </p:extLst>
  </p:cSld>
  <p:clrMapOvr>
    <a:masterClrMapping/>
  </p:clrMapOvr>
  <p:transition>
    <p:pull/>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4"/>
          <p:cNvSpPr txBox="1">
            <a:spLocks noChangeArrowheads="1"/>
          </p:cNvSpPr>
          <p:nvPr/>
        </p:nvSpPr>
        <p:spPr bwMode="auto">
          <a:xfrm>
            <a:off x="304800" y="0"/>
            <a:ext cx="8534400" cy="62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The slide show has ended.  </a:t>
            </a:r>
          </a:p>
          <a:p>
            <a:pPr marL="0" marR="0" lvl="0" indent="0" defTabSz="914400" rtl="0" eaLnBrk="1" fontAlgn="base" latinLnBrk="0" hangingPunct="1">
              <a:lnSpc>
                <a:spcPct val="100000"/>
              </a:lnSpc>
              <a:spcBef>
                <a:spcPct val="50000"/>
              </a:spcBef>
              <a:spcAft>
                <a:spcPct val="0"/>
              </a:spcAft>
              <a:buClrTx/>
              <a:buSzTx/>
              <a:buFontTx/>
              <a:buNone/>
              <a:tabLst/>
              <a:defRPr/>
            </a:pPr>
            <a:r>
              <a:rPr kumimoji="0" lang="en-US" altLang="en-US" sz="3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Those of you who remember will have lived in an era that no one else will ever experience.  The era has passed and slowly those of us who lived it are passing also.  If you do not remember, then ask your parents, grand parents or great grand parents. We went from am radio to the stars. Your era is here, be part of it.  Make it worthwhile for future generations to build on.  Keep God in your lives.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6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We did.</a:t>
            </a:r>
          </a:p>
        </p:txBody>
      </p:sp>
    </p:spTree>
    <p:extLst>
      <p:ext uri="{BB962C8B-B14F-4D97-AF65-F5344CB8AC3E}">
        <p14:creationId xmlns:p14="http://schemas.microsoft.com/office/powerpoint/2010/main" val="4130626002"/>
      </p:ext>
    </p:extLst>
  </p:cSld>
  <p:clrMapOvr>
    <a:masterClrMapping/>
  </p:clrMapOvr>
  <p:transition spd="med" advTm="27000"/>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2960" y="1066800"/>
            <a:ext cx="7498080" cy="5029200"/>
          </a:xfrm>
        </p:spPr>
        <p:txBody>
          <a:bodyPr numCol="1">
            <a:noAutofit/>
          </a:bodyPr>
          <a:lstStyle/>
          <a:p>
            <a:pPr marL="82296" indent="0" algn="ctr">
              <a:lnSpc>
                <a:spcPct val="100000"/>
              </a:lnSpc>
              <a:buNone/>
            </a:pPr>
            <a:r>
              <a:rPr lang="en-US" sz="16600" b="1" dirty="0">
                <a:solidFill>
                  <a:srgbClr val="FF0000"/>
                </a:solidFill>
              </a:rPr>
              <a:t>Thank</a:t>
            </a:r>
          </a:p>
          <a:p>
            <a:pPr marL="82296" indent="0" algn="ctr">
              <a:lnSpc>
                <a:spcPct val="100000"/>
              </a:lnSpc>
              <a:buNone/>
            </a:pPr>
            <a:r>
              <a:rPr lang="en-US" sz="16600" b="1" dirty="0">
                <a:solidFill>
                  <a:srgbClr val="FF0000"/>
                </a:solidFill>
              </a:rPr>
              <a:t>You!</a:t>
            </a:r>
          </a:p>
        </p:txBody>
      </p:sp>
    </p:spTree>
    <p:extLst>
      <p:ext uri="{BB962C8B-B14F-4D97-AF65-F5344CB8AC3E}">
        <p14:creationId xmlns:p14="http://schemas.microsoft.com/office/powerpoint/2010/main" val="49697521"/>
      </p:ext>
    </p:extLst>
  </p:cSld>
  <p:clrMapOvr>
    <a:masterClrMapping/>
  </p:clrMapOvr>
  <p:transition>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118131" y="1219200"/>
            <a:ext cx="6571343" cy="3288635"/>
          </a:xfrm>
        </p:spPr>
        <p:txBody>
          <a:bodyPr>
            <a:noAutofit/>
          </a:bodyPr>
          <a:lstStyle/>
          <a:p>
            <a:pPr marL="82296" indent="0" algn="ctr">
              <a:buNone/>
            </a:pPr>
            <a:r>
              <a:rPr lang="en-US" sz="5400" b="1" dirty="0"/>
              <a:t>PROFESSIONALISM</a:t>
            </a:r>
            <a:br>
              <a:rPr lang="en-US" sz="5400" b="1" dirty="0"/>
            </a:br>
            <a:r>
              <a:rPr lang="en-US" sz="5400" b="1" dirty="0">
                <a:solidFill>
                  <a:schemeClr val="accent1"/>
                </a:solidFill>
              </a:rPr>
              <a:t>FLEXIBILITY</a:t>
            </a:r>
            <a:r>
              <a:rPr lang="en-US" sz="5400" b="1" dirty="0"/>
              <a:t/>
            </a:r>
            <a:br>
              <a:rPr lang="en-US" sz="5400" b="1" dirty="0"/>
            </a:br>
            <a:r>
              <a:rPr lang="en-US" sz="5400" b="1" dirty="0"/>
              <a:t>TRUST</a:t>
            </a:r>
            <a:br>
              <a:rPr lang="en-US" sz="5400" b="1" dirty="0"/>
            </a:br>
            <a:r>
              <a:rPr lang="en-US" sz="5400" b="1" dirty="0">
                <a:solidFill>
                  <a:schemeClr val="accent1"/>
                </a:solidFill>
              </a:rPr>
              <a:t>TRANSFORMATION</a:t>
            </a:r>
          </a:p>
        </p:txBody>
      </p:sp>
    </p:spTree>
    <p:extLst>
      <p:ext uri="{BB962C8B-B14F-4D97-AF65-F5344CB8AC3E}">
        <p14:creationId xmlns:p14="http://schemas.microsoft.com/office/powerpoint/2010/main" val="1406923177"/>
      </p:ext>
    </p:extLst>
  </p:cSld>
  <p:clrMapOvr>
    <a:masterClrMapping/>
  </p:clrMapOvr>
  <p:transition>
    <p:pull/>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5459" y="959315"/>
            <a:ext cx="6564015" cy="790084"/>
          </a:xfrm>
        </p:spPr>
        <p:txBody>
          <a:bodyPr>
            <a:normAutofit/>
          </a:bodyPr>
          <a:lstStyle/>
          <a:p>
            <a:pPr algn="ctr"/>
            <a:r>
              <a:rPr lang="en-US" sz="4000" b="1" dirty="0"/>
              <a:t>Daily Decisions Ten-fold</a:t>
            </a:r>
          </a:p>
        </p:txBody>
      </p:sp>
      <p:sp>
        <p:nvSpPr>
          <p:cNvPr id="3" name="Content Placeholder 2"/>
          <p:cNvSpPr>
            <a:spLocks noGrp="1"/>
          </p:cNvSpPr>
          <p:nvPr>
            <p:ph sz="half" idx="1"/>
          </p:nvPr>
        </p:nvSpPr>
        <p:spPr>
          <a:xfrm>
            <a:off x="1219201" y="1676400"/>
            <a:ext cx="3710700" cy="4419600"/>
          </a:xfrm>
        </p:spPr>
        <p:txBody>
          <a:bodyPr>
            <a:noAutofit/>
          </a:bodyPr>
          <a:lstStyle/>
          <a:p>
            <a:r>
              <a:rPr lang="en-US" sz="1800" dirty="0"/>
              <a:t>Governance Teams</a:t>
            </a:r>
          </a:p>
          <a:p>
            <a:r>
              <a:rPr lang="en-US" sz="1800" dirty="0"/>
              <a:t>Curriculum</a:t>
            </a:r>
          </a:p>
          <a:p>
            <a:r>
              <a:rPr lang="en-US" sz="1800" dirty="0"/>
              <a:t>Assessments</a:t>
            </a:r>
          </a:p>
          <a:p>
            <a:r>
              <a:rPr lang="en-US" sz="1800" dirty="0"/>
              <a:t>Personnel</a:t>
            </a:r>
          </a:p>
          <a:p>
            <a:r>
              <a:rPr lang="en-US" sz="1800" dirty="0"/>
              <a:t>Instruction</a:t>
            </a:r>
          </a:p>
          <a:p>
            <a:r>
              <a:rPr lang="en-US" sz="1800" dirty="0"/>
              <a:t>Evaluations</a:t>
            </a:r>
          </a:p>
          <a:p>
            <a:r>
              <a:rPr lang="en-US" sz="1800" dirty="0"/>
              <a:t>Finances</a:t>
            </a:r>
          </a:p>
          <a:p>
            <a:r>
              <a:rPr lang="en-US" sz="1800" dirty="0"/>
              <a:t>Communications</a:t>
            </a:r>
          </a:p>
          <a:p>
            <a:r>
              <a:rPr lang="en-US" sz="1800" dirty="0"/>
              <a:t>Decision-making</a:t>
            </a:r>
          </a:p>
          <a:p>
            <a:r>
              <a:rPr lang="en-US" sz="1800" dirty="0"/>
              <a:t>Athletics</a:t>
            </a:r>
          </a:p>
        </p:txBody>
      </p:sp>
      <p:sp>
        <p:nvSpPr>
          <p:cNvPr id="4" name="Content Placeholder 3"/>
          <p:cNvSpPr>
            <a:spLocks noGrp="1"/>
          </p:cNvSpPr>
          <p:nvPr>
            <p:ph sz="half" idx="2"/>
          </p:nvPr>
        </p:nvSpPr>
        <p:spPr>
          <a:xfrm>
            <a:off x="4724400" y="1676400"/>
            <a:ext cx="3438363" cy="3698895"/>
          </a:xfrm>
        </p:spPr>
        <p:txBody>
          <a:bodyPr>
            <a:noAutofit/>
          </a:bodyPr>
          <a:lstStyle/>
          <a:p>
            <a:r>
              <a:rPr lang="en-US" sz="1800" dirty="0"/>
              <a:t>School Openings</a:t>
            </a:r>
          </a:p>
          <a:p>
            <a:r>
              <a:rPr lang="en-US" sz="1800" dirty="0"/>
              <a:t>School Closure</a:t>
            </a:r>
          </a:p>
          <a:p>
            <a:r>
              <a:rPr lang="en-US" sz="1800" dirty="0"/>
              <a:t>Learning Models</a:t>
            </a:r>
          </a:p>
          <a:p>
            <a:r>
              <a:rPr lang="en-US" sz="1800" dirty="0"/>
              <a:t>Technology</a:t>
            </a:r>
          </a:p>
          <a:p>
            <a:r>
              <a:rPr lang="en-US" sz="1800" dirty="0"/>
              <a:t>Tech Programs</a:t>
            </a:r>
          </a:p>
          <a:p>
            <a:r>
              <a:rPr lang="en-US" sz="1800" dirty="0"/>
              <a:t>Safety and Security</a:t>
            </a:r>
          </a:p>
          <a:p>
            <a:r>
              <a:rPr lang="en-US" sz="1800" dirty="0"/>
              <a:t>Connectivity</a:t>
            </a:r>
          </a:p>
          <a:p>
            <a:r>
              <a:rPr lang="en-US" sz="1800" dirty="0"/>
              <a:t>Tech Programs</a:t>
            </a:r>
          </a:p>
          <a:p>
            <a:r>
              <a:rPr lang="en-US" sz="1800" dirty="0"/>
              <a:t>Special Needs</a:t>
            </a:r>
          </a:p>
          <a:p>
            <a:r>
              <a:rPr lang="en-US" sz="1800" dirty="0"/>
              <a:t>Gifted</a:t>
            </a:r>
          </a:p>
        </p:txBody>
      </p:sp>
    </p:spTree>
    <p:extLst>
      <p:ext uri="{BB962C8B-B14F-4D97-AF65-F5344CB8AC3E}">
        <p14:creationId xmlns:p14="http://schemas.microsoft.com/office/powerpoint/2010/main" val="3386259493"/>
      </p:ext>
    </p:extLst>
  </p:cSld>
  <p:clrMapOvr>
    <a:masterClrMapping/>
  </p:clrMapOvr>
  <p:transition>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All Points Are Important!</a:t>
            </a:r>
          </a:p>
        </p:txBody>
      </p:sp>
      <p:pic>
        <p:nvPicPr>
          <p:cNvPr id="7" name="yt1s.com - Bud Light Office Super Bowl Ad HQ_360p">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30381" y="1524000"/>
            <a:ext cx="8083239" cy="4479399"/>
          </a:xfrm>
          <a:prstGeom prst="rect">
            <a:avLst/>
          </a:prstGeom>
          <a:ln>
            <a:noFill/>
          </a:ln>
          <a:effectLst/>
          <a:scene3d>
            <a:camera prst="orthographicFront"/>
            <a:lightRig rig="balanced" dir="t"/>
          </a:scene3d>
          <a:sp3d prstMaterial="softEdge">
            <a:bevelT w="203200" h="101600" prst="cross"/>
            <a:contourClr>
              <a:srgbClr val="FFFFFF"/>
            </a:contourClr>
          </a:sp3d>
        </p:spPr>
      </p:pic>
    </p:spTree>
    <p:extLst>
      <p:ext uri="{BB962C8B-B14F-4D97-AF65-F5344CB8AC3E}">
        <p14:creationId xmlns:p14="http://schemas.microsoft.com/office/powerpoint/2010/main" val="909801045"/>
      </p:ext>
    </p:extLst>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51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2960" y="1295400"/>
            <a:ext cx="7498080" cy="4267200"/>
          </a:xfrm>
        </p:spPr>
        <p:txBody>
          <a:bodyPr numCol="1">
            <a:noAutofit/>
          </a:bodyPr>
          <a:lstStyle/>
          <a:p>
            <a:pPr marL="82296" indent="0" algn="ctr">
              <a:lnSpc>
                <a:spcPct val="100000"/>
              </a:lnSpc>
              <a:buNone/>
            </a:pPr>
            <a:r>
              <a:rPr lang="en-US" sz="13800" b="1" dirty="0"/>
              <a:t>Thank</a:t>
            </a:r>
          </a:p>
          <a:p>
            <a:pPr marL="82296" indent="0" algn="ctr">
              <a:lnSpc>
                <a:spcPct val="100000"/>
              </a:lnSpc>
              <a:buNone/>
            </a:pPr>
            <a:r>
              <a:rPr lang="en-US" sz="13800" b="1" dirty="0"/>
              <a:t>You!</a:t>
            </a:r>
          </a:p>
        </p:txBody>
      </p:sp>
    </p:spTree>
    <p:extLst>
      <p:ext uri="{BB962C8B-B14F-4D97-AF65-F5344CB8AC3E}">
        <p14:creationId xmlns:p14="http://schemas.microsoft.com/office/powerpoint/2010/main" val="1829544296"/>
      </p:ext>
    </p:extLst>
  </p:cSld>
  <p:clrMapOvr>
    <a:masterClrMapping/>
  </p:clrMapOvr>
  <p:transition>
    <p:pull/>
  </p:transition>
  <p:timing>
    <p:tnLst>
      <p:par>
        <p:cTn id="1" dur="indefinite" restart="never" nodeType="tmRoot"/>
      </p:par>
    </p:tnLst>
  </p:timing>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CDCE0"/>
      </a:lt2>
      <a:accent1>
        <a:srgbClr val="415588"/>
      </a:accent1>
      <a:accent2>
        <a:srgbClr val="4294B6"/>
      </a:accent2>
      <a:accent3>
        <a:srgbClr val="087D7C"/>
      </a:accent3>
      <a:accent4>
        <a:srgbClr val="04B663"/>
      </a:accent4>
      <a:accent5>
        <a:srgbClr val="DF8822"/>
      </a:accent5>
      <a:accent6>
        <a:srgbClr val="BC410A"/>
      </a:accent6>
      <a:hlink>
        <a:srgbClr val="5977C4"/>
      </a:hlink>
      <a:folHlink>
        <a:srgbClr val="01A9BF"/>
      </a:folHlink>
    </a:clrScheme>
    <a:fontScheme name="Gallery">
      <a:majorFont>
        <a:latin typeface="Century Gothic" panose="020B0502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lumMod val="108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E050AC27-895F-4B90-991D-A6818FC89AB6}"/>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{0114F09F-1E2B-BC42-9F7D-E95AB5768BBF}tf10001119</Template>
  <TotalTime>3302</TotalTime>
  <Words>1248</Words>
  <Application>Microsoft Office PowerPoint</Application>
  <PresentationFormat>On-screen Show (4:3)</PresentationFormat>
  <Paragraphs>157</Paragraphs>
  <Slides>51</Slides>
  <Notes>1</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51</vt:i4>
      </vt:variant>
    </vt:vector>
  </HeadingPairs>
  <TitlesOfParts>
    <vt:vector size="58" baseType="lpstr">
      <vt:lpstr>Arial</vt:lpstr>
      <vt:lpstr>Century Gothic</vt:lpstr>
      <vt:lpstr>PT Serif</vt:lpstr>
      <vt:lpstr>Tahoma</vt:lpstr>
      <vt:lpstr>Times New Roman</vt:lpstr>
      <vt:lpstr>Wingdings</vt:lpstr>
      <vt:lpstr>Gallery</vt:lpstr>
      <vt:lpstr>                   Facilitated By Dr. Aaron G. Geter Jr.</vt:lpstr>
      <vt:lpstr>PowerPoint Presentation</vt:lpstr>
      <vt:lpstr>PowerPoint Presentation</vt:lpstr>
      <vt:lpstr>PowerPoint Presentation</vt:lpstr>
      <vt:lpstr>State of Georgia  Public Schools</vt:lpstr>
      <vt:lpstr>PowerPoint Presentation</vt:lpstr>
      <vt:lpstr>Daily Decisions Ten-fold</vt:lpstr>
      <vt:lpstr>All Points Are Important!</vt:lpstr>
      <vt:lpstr>PowerPoint Presentation</vt:lpstr>
      <vt:lpstr>Continue to cheer them on when it is not normal!</vt:lpstr>
      <vt:lpstr>PowerPoint Presentation</vt:lpstr>
      <vt:lpstr>Continue to support when perfection is not met!</vt:lpstr>
      <vt:lpstr>PowerPoint Presentation</vt:lpstr>
      <vt:lpstr>Your work is valued!</vt:lpstr>
      <vt:lpstr>PowerPoint Presentation</vt:lpstr>
      <vt:lpstr>PowerPoint Presentation</vt:lpstr>
      <vt:lpstr>PowerPoint Presentation</vt:lpstr>
      <vt:lpstr>PowerPoint Presentation</vt:lpstr>
      <vt:lpstr>Law Of Two Feet</vt:lpstr>
      <vt:lpstr>PowerPoint Presentation</vt:lpstr>
      <vt:lpstr> Continuing To Build Stronger Relationships Starts With…</vt:lpstr>
      <vt:lpstr>Close your eyes...And go back.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AaronGeter</dc:creator>
  <cp:lastModifiedBy>Aaron Geter</cp:lastModifiedBy>
  <cp:revision>123</cp:revision>
  <cp:lastPrinted>1601-01-01T00:00:00Z</cp:lastPrinted>
  <dcterms:created xsi:type="dcterms:W3CDTF">1601-01-01T00:00:00Z</dcterms:created>
  <dcterms:modified xsi:type="dcterms:W3CDTF">2021-04-15T21:05:14Z</dcterms:modified>
</cp:coreProperties>
</file>