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omments/comment1.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 id="2147483690" r:id="rId7"/>
  </p:sldMasterIdLst>
  <p:notesMasterIdLst>
    <p:notesMasterId r:id="rId42"/>
  </p:notesMasterIdLst>
  <p:sldIdLst>
    <p:sldId id="260" r:id="rId8"/>
    <p:sldId id="326" r:id="rId9"/>
    <p:sldId id="2644" r:id="rId10"/>
    <p:sldId id="329" r:id="rId11"/>
    <p:sldId id="328" r:id="rId12"/>
    <p:sldId id="2649" r:id="rId13"/>
    <p:sldId id="2666" r:id="rId14"/>
    <p:sldId id="339" r:id="rId15"/>
    <p:sldId id="346" r:id="rId16"/>
    <p:sldId id="350" r:id="rId17"/>
    <p:sldId id="2645" r:id="rId18"/>
    <p:sldId id="2639" r:id="rId19"/>
    <p:sldId id="2654" r:id="rId20"/>
    <p:sldId id="2650" r:id="rId21"/>
    <p:sldId id="2648" r:id="rId22"/>
    <p:sldId id="2647" r:id="rId23"/>
    <p:sldId id="376" r:id="rId24"/>
    <p:sldId id="377" r:id="rId25"/>
    <p:sldId id="400" r:id="rId26"/>
    <p:sldId id="2668" r:id="rId27"/>
    <p:sldId id="2642" r:id="rId28"/>
    <p:sldId id="2667" r:id="rId29"/>
    <p:sldId id="2655" r:id="rId30"/>
    <p:sldId id="2641" r:id="rId31"/>
    <p:sldId id="2661" r:id="rId32"/>
    <p:sldId id="310" r:id="rId33"/>
    <p:sldId id="2657" r:id="rId34"/>
    <p:sldId id="337" r:id="rId35"/>
    <p:sldId id="2658" r:id="rId36"/>
    <p:sldId id="2662" r:id="rId37"/>
    <p:sldId id="2664" r:id="rId38"/>
    <p:sldId id="2665" r:id="rId39"/>
    <p:sldId id="2653" r:id="rId40"/>
    <p:sldId id="265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Rob Johnson" initials="RJ" lastIdx="1" clrIdx="6">
    <p:extLst>
      <p:ext uri="{19B8F6BF-5375-455C-9EA6-DF929625EA0E}">
        <p15:presenceInfo xmlns:p15="http://schemas.microsoft.com/office/powerpoint/2012/main" userId="S::rob.johnson@nwea.org::19b1f152-f012-4acb-843b-057f883f00f5" providerId="AD"/>
      </p:ext>
    </p:extLst>
  </p:cmAuthor>
  <p:cmAuthor id="1" name="Melissa Leonard" initials="ML" lastIdx="85" clrIdx="0">
    <p:extLst>
      <p:ext uri="{19B8F6BF-5375-455C-9EA6-DF929625EA0E}">
        <p15:presenceInfo xmlns:p15="http://schemas.microsoft.com/office/powerpoint/2012/main" userId="S::melissa.leonard@nwea.org::39192cac-cff9-451a-9a25-a624ee2ecb67" providerId="AD"/>
      </p:ext>
    </p:extLst>
  </p:cmAuthor>
  <p:cmAuthor id="8" name="Kumudha Rangachari" initials="KR" lastIdx="1" clrIdx="7">
    <p:extLst>
      <p:ext uri="{19B8F6BF-5375-455C-9EA6-DF929625EA0E}">
        <p15:presenceInfo xmlns:p15="http://schemas.microsoft.com/office/powerpoint/2012/main" userId="S::kumudha.rangachari@nwea.org::c33e9e48-28b5-455d-a5ea-9d6e433145bc" providerId="AD"/>
      </p:ext>
    </p:extLst>
  </p:cmAuthor>
  <p:cmAuthor id="2" name="Katrina Fitzpatrick" initials="KF" lastIdx="27" clrIdx="1">
    <p:extLst>
      <p:ext uri="{19B8F6BF-5375-455C-9EA6-DF929625EA0E}">
        <p15:presenceInfo xmlns:p15="http://schemas.microsoft.com/office/powerpoint/2012/main" userId="S::katrina.fitzpatrick@nwea.org::06d60706-ea94-402d-8694-c82fa6b740d5" providerId="AD"/>
      </p:ext>
    </p:extLst>
  </p:cmAuthor>
  <p:cmAuthor id="9" name="Garron Gianopulos" initials="GG" lastIdx="7" clrIdx="8">
    <p:extLst>
      <p:ext uri="{19B8F6BF-5375-455C-9EA6-DF929625EA0E}">
        <p15:presenceInfo xmlns:p15="http://schemas.microsoft.com/office/powerpoint/2012/main" userId="S::garron.gianopulos@nwea.org::e1828d28-ca6a-45af-891c-28a54debdea9" providerId="AD"/>
      </p:ext>
    </p:extLst>
  </p:cmAuthor>
  <p:cmAuthor id="3" name="Abby Javurek" initials="AJ" lastIdx="2" clrIdx="2">
    <p:extLst>
      <p:ext uri="{19B8F6BF-5375-455C-9EA6-DF929625EA0E}">
        <p15:presenceInfo xmlns:p15="http://schemas.microsoft.com/office/powerpoint/2012/main" userId="S::abby.javurek@nwea.org::c37da632-e78a-4969-a49f-a84b19ef6882" providerId="AD"/>
      </p:ext>
    </p:extLst>
  </p:cmAuthor>
  <p:cmAuthor id="10" name="Melinda Montgomery" initials="MM" lastIdx="6" clrIdx="9">
    <p:extLst>
      <p:ext uri="{19B8F6BF-5375-455C-9EA6-DF929625EA0E}">
        <p15:presenceInfo xmlns:p15="http://schemas.microsoft.com/office/powerpoint/2012/main" userId="S::melinda.montgomery@nwea.org::a31cfafb-c6ab-42d5-b1bc-7a6c8412890a" providerId="AD"/>
      </p:ext>
    </p:extLst>
  </p:cmAuthor>
  <p:cmAuthor id="4" name="Chris Rozunick" initials="CR" lastIdx="15" clrIdx="3">
    <p:extLst>
      <p:ext uri="{19B8F6BF-5375-455C-9EA6-DF929625EA0E}">
        <p15:presenceInfo xmlns:p15="http://schemas.microsoft.com/office/powerpoint/2012/main" userId="S::chris.rozunick@nwea.org::ff4729ce-7c3d-4eca-bcc3-b94a58c98425" providerId="AD"/>
      </p:ext>
    </p:extLst>
  </p:cmAuthor>
  <p:cmAuthor id="5" name="Chloe Torres" initials="CT" lastIdx="11" clrIdx="4">
    <p:extLst>
      <p:ext uri="{19B8F6BF-5375-455C-9EA6-DF929625EA0E}">
        <p15:presenceInfo xmlns:p15="http://schemas.microsoft.com/office/powerpoint/2012/main" userId="S::chloe.torres@nwea.org::fcfc34d1-1465-4538-b9a2-2a1cfd6651dd" providerId="AD"/>
      </p:ext>
    </p:extLst>
  </p:cmAuthor>
  <p:cmAuthor id="6" name="Catherine Needham" initials="CN" lastIdx="2" clrIdx="5">
    <p:extLst>
      <p:ext uri="{19B8F6BF-5375-455C-9EA6-DF929625EA0E}">
        <p15:presenceInfo xmlns:p15="http://schemas.microsoft.com/office/powerpoint/2012/main" userId="S::catherine.needham@nwea.org::3c14a46d-491e-4e15-92fe-6b66a5520c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83"/>
    <a:srgbClr val="183D5E"/>
    <a:srgbClr val="32768E"/>
    <a:srgbClr val="1F155E"/>
    <a:srgbClr val="1F295A"/>
    <a:srgbClr val="D3E5E3"/>
    <a:srgbClr val="E7F1F0"/>
    <a:srgbClr val="B5D3D0"/>
    <a:srgbClr val="5F9D97"/>
    <a:srgbClr val="136D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33DB20-A20C-9273-818E-82B5009488FA}" v="72" dt="2021-04-19T14:53:30.862"/>
    <p1510:client id="{7098FC7C-5725-F90A-6EEB-C57E8BA910DE}" v="86" dt="2021-04-16T12:51:16.086"/>
    <p1510:client id="{B4F4DDC4-0558-46BD-94E9-B65D844F95C5}" v="390" dt="2021-04-16T13:21:43.983"/>
    <p1510:client id="{CAE0BF9F-800D-C000-0661-D61FF3CF042D}" v="3" dt="2021-04-19T20:43:59.552"/>
    <p1510:client id="{F6CCBF9F-1071-C000-14FC-56C3CAE78926}" v="2133" dt="2021-04-19T15:54:01.10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36" autoAdjust="0"/>
    <p:restoredTop sz="85695" autoAdjust="0"/>
  </p:normalViewPr>
  <p:slideViewPr>
    <p:cSldViewPr snapToGrid="0">
      <p:cViewPr varScale="1">
        <p:scale>
          <a:sx n="60" d="100"/>
          <a:sy n="60" d="100"/>
        </p:scale>
        <p:origin x="84" y="8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ommentAuthors" Target="commentAuthors.xml"/><Relationship Id="rId48" Type="http://schemas.microsoft.com/office/2015/10/relationships/revisionInfo" Target="revisionInfo.xml"/></Relationships>
</file>

<file path=ppt/comments/comment1.xml><?xml version="1.0" encoding="utf-8"?>
<p:cmLst xmlns:a="http://schemas.openxmlformats.org/drawingml/2006/main" xmlns:r="http://schemas.openxmlformats.org/officeDocument/2006/relationships" xmlns:p="http://schemas.openxmlformats.org/presentationml/2006/main">
  <p:cm authorId="10" dt="2021-04-09T11:27:47.850" idx="3">
    <p:pos x="10" y="10"/>
    <p:text>I would loose this slide as well. We are finding in NE that very few students are actually going off grade and NDE prefers that students stay on grade with more challenging items rather than going off grade.</p:text>
    <p:extLst>
      <p:ext uri="{C676402C-5697-4E1C-873F-D02D1690AC5C}">
        <p15:threadingInfo xmlns:p15="http://schemas.microsoft.com/office/powerpoint/2012/main" timeZoneBias="300"/>
      </p:ext>
    </p:extLst>
  </p:cm>
  <p:cm authorId="9" dt="2021-04-14T06:41:18.982" idx="2">
    <p:pos x="10" y="106"/>
    <p:text>The main reason I included the ice berg analogy is because I for one am convinced that adapting deeply, even below grade, is essential in GA especially in Fall and Winter. In my ALD utility study we studied student work samples and the kids were clearly below even the lowest on-grade ALD level. Without off-grade adaptivity, TY CAT will just hit the floor for a large proportion of students most in need of growth.
I also know how important the below-grade adaptivity is to GMAP leaders. They want two or three grade levels of adaptivity, but we have only promised plus/minus one. This issue may be one of the differences between NE and GMAP, but the prioritization model should be able to handle this difference. 
</p:text>
    <p:extLst>
      <p:ext uri="{C676402C-5697-4E1C-873F-D02D1690AC5C}">
        <p15:threadingInfo xmlns:p15="http://schemas.microsoft.com/office/powerpoint/2012/main" timeZoneBias="420">
          <p15:parentCm authorId="10" idx="3"/>
        </p15:threadingInfo>
      </p:ext>
    </p:extLst>
  </p:cm>
  <p:cm authorId="10" dt="2021-04-14T06:48:14.338" idx="6">
    <p:pos x="10" y="202"/>
    <p:text>I agree that sometimes going below grade, diagnostically is important. That is exactly what the prioritization model does  if there aren't enough items on-grade to provide information on areas of weakness. But it doesn't always need to go off grade below or above to provide diagnostic information.
</p:text>
    <p:extLst>
      <p:ext uri="{C676402C-5697-4E1C-873F-D02D1690AC5C}">
        <p15:threadingInfo xmlns:p15="http://schemas.microsoft.com/office/powerpoint/2012/main" timeZoneBias="420">
          <p15:parentCm authorId="10" idx="3"/>
        </p15:threadingInfo>
      </p:ext>
    </p:extLst>
  </p:cm>
  <p:cm authorId="9" dt="2021-04-14T08:13:11.748" idx="3">
    <p:pos x="10" y="298"/>
    <p:text>I clarified by saying the it will adapt off-grade "only if needed".
</p:text>
    <p:extLst>
      <p:ext uri="{C676402C-5697-4E1C-873F-D02D1690AC5C}">
        <p15:threadingInfo xmlns:p15="http://schemas.microsoft.com/office/powerpoint/2012/main" timeZoneBias="420">
          <p15:parentCm authorId="10" idx="3"/>
        </p15:threadingInfo>
      </p:ext>
    </p:extLst>
  </p:cm>
  <p:cm authorId="1" dt="2021-04-14T12:53:46.138" idx="85">
    <p:pos x="10" y="394"/>
    <p:text>I don't think you necessarily need "only" - seems like "if needed" works</p:text>
    <p:extLst>
      <p:ext uri="{C676402C-5697-4E1C-873F-D02D1690AC5C}">
        <p15:threadingInfo xmlns:p15="http://schemas.microsoft.com/office/powerpoint/2012/main" timeZoneBias="420">
          <p15:parentCm authorId="10" idx="3"/>
        </p15:threadingInfo>
      </p:ext>
    </p:extLst>
  </p:cm>
</p:cmLst>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FEC76C-BA2B-4B46-BF64-9ED338F6A7AA}" type="doc">
      <dgm:prSet loTypeId="urn:microsoft.com/office/officeart/2005/8/layout/lProcess2" loCatId="relationship" qsTypeId="urn:microsoft.com/office/officeart/2005/8/quickstyle/simple1" qsCatId="simple" csTypeId="urn:microsoft.com/office/officeart/2005/8/colors/accent4_2" csCatId="accent4" phldr="1"/>
      <dgm:spPr/>
      <dgm:t>
        <a:bodyPr/>
        <a:lstStyle/>
        <a:p>
          <a:endParaRPr lang="en-US"/>
        </a:p>
      </dgm:t>
    </dgm:pt>
    <dgm:pt modelId="{7AB60A3B-7855-4918-97B4-4A1E4A29C163}">
      <dgm:prSet phldrT="[Text]"/>
      <dgm:spPr>
        <a:xfrm>
          <a:off x="1959" y="0"/>
          <a:ext cx="1922859" cy="5418667"/>
        </a:xfrm>
        <a:prstGeom prst="roundRect">
          <a:avLst>
            <a:gd name="adj" fmla="val 10000"/>
          </a:avLst>
        </a:prstGeom>
        <a:solidFill>
          <a:srgbClr val="336683"/>
        </a:solidFill>
        <a:ln>
          <a:noFill/>
        </a:ln>
        <a:effectLst/>
      </dgm:spPr>
      <dgm:t>
        <a:bodyPr/>
        <a:lstStyle/>
        <a:p>
          <a:pPr>
            <a:buNone/>
          </a:pPr>
          <a:r>
            <a:rPr lang="en-US">
              <a:solidFill>
                <a:schemeClr val="bg1"/>
              </a:solidFill>
              <a:latin typeface="Arial"/>
              <a:ea typeface="+mn-ea"/>
              <a:cs typeface="+mn-cs"/>
            </a:rPr>
            <a:t>Year</a:t>
          </a:r>
        </a:p>
      </dgm:t>
    </dgm:pt>
    <dgm:pt modelId="{6670BC19-41B8-44B9-83B5-CFF28E41D266}" type="parTrans" cxnId="{FC56AE78-E8BE-4400-9ED5-1F5224F6C44F}">
      <dgm:prSet/>
      <dgm:spPr/>
      <dgm:t>
        <a:bodyPr/>
        <a:lstStyle/>
        <a:p>
          <a:endParaRPr lang="en-US"/>
        </a:p>
      </dgm:t>
    </dgm:pt>
    <dgm:pt modelId="{0B2082BE-A414-4048-A180-E3418C0E17B8}" type="sibTrans" cxnId="{FC56AE78-E8BE-4400-9ED5-1F5224F6C44F}">
      <dgm:prSet/>
      <dgm:spPr/>
      <dgm:t>
        <a:bodyPr/>
        <a:lstStyle/>
        <a:p>
          <a:endParaRPr lang="en-US"/>
        </a:p>
      </dgm:t>
    </dgm:pt>
    <dgm:pt modelId="{D3042EA8-C087-4006-9E5E-C567A2435486}">
      <dgm:prSet phldrT="[Text]" custT="1"/>
      <dgm:spPr>
        <a:xfrm>
          <a:off x="194245" y="1626063"/>
          <a:ext cx="1538287" cy="1064551"/>
        </a:xfrm>
        <a:prstGeom prst="roundRect">
          <a:avLst>
            <a:gd name="adj" fmla="val 10000"/>
          </a:avLst>
        </a:prstGeom>
        <a:solidFill>
          <a:schemeClr val="bg1"/>
        </a:solidFill>
        <a:ln w="10795" cap="flat" cmpd="sng" algn="ctr">
          <a:solidFill>
            <a:srgbClr val="FFFFFF">
              <a:hueOff val="0"/>
              <a:satOff val="0"/>
              <a:lumOff val="0"/>
              <a:alphaOff val="0"/>
            </a:srgbClr>
          </a:solidFill>
          <a:prstDash val="solid"/>
        </a:ln>
        <a:effectLst/>
      </dgm:spPr>
      <dgm:t>
        <a:bodyPr/>
        <a:lstStyle/>
        <a:p>
          <a:pPr>
            <a:buNone/>
          </a:pPr>
          <a:r>
            <a:rPr lang="en-US" sz="1800" b="1">
              <a:solidFill>
                <a:schemeClr val="tx1">
                  <a:lumMod val="75000"/>
                  <a:lumOff val="25000"/>
                </a:schemeClr>
              </a:solidFill>
              <a:latin typeface="Arial"/>
              <a:ea typeface="+mn-ea"/>
              <a:cs typeface="+mn-cs"/>
            </a:rPr>
            <a:t>2021-2022</a:t>
          </a:r>
          <a:br>
            <a:rPr lang="en-US" sz="1800" b="1">
              <a:solidFill>
                <a:schemeClr val="tx1">
                  <a:lumMod val="75000"/>
                  <a:lumOff val="25000"/>
                </a:schemeClr>
              </a:solidFill>
              <a:latin typeface="Arial"/>
              <a:ea typeface="+mn-ea"/>
              <a:cs typeface="+mn-cs"/>
            </a:rPr>
          </a:br>
          <a:r>
            <a:rPr lang="en-US" sz="1800" b="1">
              <a:solidFill>
                <a:schemeClr val="tx1">
                  <a:lumMod val="75000"/>
                  <a:lumOff val="25000"/>
                </a:schemeClr>
              </a:solidFill>
              <a:latin typeface="Arial"/>
              <a:ea typeface="+mn-ea"/>
              <a:cs typeface="+mn-cs"/>
            </a:rPr>
            <a:t>Field Test</a:t>
          </a:r>
        </a:p>
      </dgm:t>
    </dgm:pt>
    <dgm:pt modelId="{BE0A3223-C4B8-47BF-B47E-7354FFCF385F}" type="parTrans" cxnId="{F2DF65B2-0AAD-42B3-8FB1-2B687A673E74}">
      <dgm:prSet/>
      <dgm:spPr/>
      <dgm:t>
        <a:bodyPr/>
        <a:lstStyle/>
        <a:p>
          <a:endParaRPr lang="en-US"/>
        </a:p>
      </dgm:t>
    </dgm:pt>
    <dgm:pt modelId="{A7978F66-1E72-405D-B6E6-4FAF7EB4E230}" type="sibTrans" cxnId="{F2DF65B2-0AAD-42B3-8FB1-2B687A673E74}">
      <dgm:prSet/>
      <dgm:spPr/>
      <dgm:t>
        <a:bodyPr/>
        <a:lstStyle/>
        <a:p>
          <a:endParaRPr lang="en-US"/>
        </a:p>
      </dgm:t>
    </dgm:pt>
    <dgm:pt modelId="{96B5566E-F2A4-4F4D-9E93-875FE4234B19}">
      <dgm:prSet phldrT="[Text]" custT="1"/>
      <dgm:spPr>
        <a:xfrm>
          <a:off x="194245" y="2854391"/>
          <a:ext cx="1538287" cy="1064551"/>
        </a:xfrm>
        <a:prstGeom prst="roundRect">
          <a:avLst>
            <a:gd name="adj" fmla="val 10000"/>
          </a:avLst>
        </a:prstGeom>
        <a:solidFill>
          <a:schemeClr val="bg1"/>
        </a:solidFill>
        <a:ln w="10795" cap="flat" cmpd="sng" algn="ctr">
          <a:solidFill>
            <a:srgbClr val="FFFFFF">
              <a:hueOff val="0"/>
              <a:satOff val="0"/>
              <a:lumOff val="0"/>
              <a:alphaOff val="0"/>
            </a:srgbClr>
          </a:solidFill>
          <a:prstDash val="solid"/>
        </a:ln>
        <a:effectLst/>
      </dgm:spPr>
      <dgm:t>
        <a:bodyPr/>
        <a:lstStyle/>
        <a:p>
          <a:pPr>
            <a:buNone/>
          </a:pPr>
          <a:r>
            <a:rPr lang="en-US" sz="1800" b="1">
              <a:solidFill>
                <a:schemeClr val="tx1">
                  <a:lumMod val="75000"/>
                  <a:lumOff val="25000"/>
                </a:schemeClr>
              </a:solidFill>
              <a:latin typeface="Arial"/>
              <a:ea typeface="+mn-ea"/>
              <a:cs typeface="+mn-cs"/>
            </a:rPr>
            <a:t>2022-2023</a:t>
          </a:r>
          <a:br>
            <a:rPr lang="en-US" sz="1800" b="1">
              <a:solidFill>
                <a:schemeClr val="tx1">
                  <a:lumMod val="75000"/>
                  <a:lumOff val="25000"/>
                </a:schemeClr>
              </a:solidFill>
              <a:latin typeface="Arial"/>
              <a:ea typeface="+mn-ea"/>
              <a:cs typeface="+mn-cs"/>
            </a:rPr>
          </a:br>
          <a:r>
            <a:rPr lang="en-US" sz="1800" b="1">
              <a:solidFill>
                <a:schemeClr val="tx1">
                  <a:lumMod val="75000"/>
                  <a:lumOff val="25000"/>
                </a:schemeClr>
              </a:solidFill>
              <a:latin typeface="Arial"/>
              <a:ea typeface="+mn-ea"/>
              <a:cs typeface="+mn-cs"/>
            </a:rPr>
            <a:t>Pilot</a:t>
          </a:r>
        </a:p>
      </dgm:t>
    </dgm:pt>
    <dgm:pt modelId="{9D22A7EB-958D-45D4-8F70-318C01BA1C72}" type="parTrans" cxnId="{ECE4EF3C-5FF0-49C9-88A4-8A1A33D41C2D}">
      <dgm:prSet/>
      <dgm:spPr/>
      <dgm:t>
        <a:bodyPr/>
        <a:lstStyle/>
        <a:p>
          <a:endParaRPr lang="en-US"/>
        </a:p>
      </dgm:t>
    </dgm:pt>
    <dgm:pt modelId="{099AAF3A-AFAB-4DCD-9F96-08CA685E448D}" type="sibTrans" cxnId="{ECE4EF3C-5FF0-49C9-88A4-8A1A33D41C2D}">
      <dgm:prSet/>
      <dgm:spPr/>
      <dgm:t>
        <a:bodyPr/>
        <a:lstStyle/>
        <a:p>
          <a:endParaRPr lang="en-US"/>
        </a:p>
      </dgm:t>
    </dgm:pt>
    <dgm:pt modelId="{54E53661-79C9-4AA9-AFFC-C9BAAC226E55}">
      <dgm:prSet phldrT="[Text]"/>
      <dgm:spPr>
        <a:xfrm>
          <a:off x="2069033" y="0"/>
          <a:ext cx="1922859" cy="5418667"/>
        </a:xfrm>
        <a:prstGeom prst="roundRect">
          <a:avLst>
            <a:gd name="adj" fmla="val 10000"/>
          </a:avLst>
        </a:prstGeom>
        <a:solidFill>
          <a:srgbClr val="336683"/>
        </a:solidFill>
        <a:ln>
          <a:noFill/>
        </a:ln>
        <a:effectLst/>
      </dgm:spPr>
      <dgm:t>
        <a:bodyPr/>
        <a:lstStyle/>
        <a:p>
          <a:pPr>
            <a:buNone/>
          </a:pPr>
          <a:r>
            <a:rPr lang="en-US">
              <a:solidFill>
                <a:schemeClr val="bg1"/>
              </a:solidFill>
              <a:latin typeface="Arial"/>
              <a:ea typeface="+mn-ea"/>
              <a:cs typeface="+mn-cs"/>
            </a:rPr>
            <a:t>Fall</a:t>
          </a:r>
        </a:p>
      </dgm:t>
    </dgm:pt>
    <dgm:pt modelId="{2BE16C13-6630-4EE8-86EF-CB9AA3DBB3EF}" type="parTrans" cxnId="{A2A582E7-9A2B-464B-958B-4F2F0D6982E4}">
      <dgm:prSet/>
      <dgm:spPr/>
      <dgm:t>
        <a:bodyPr/>
        <a:lstStyle/>
        <a:p>
          <a:endParaRPr lang="en-US"/>
        </a:p>
      </dgm:t>
    </dgm:pt>
    <dgm:pt modelId="{2E96BB21-EBEA-489E-9887-7FECC92B3325}" type="sibTrans" cxnId="{A2A582E7-9A2B-464B-958B-4F2F0D6982E4}">
      <dgm:prSet/>
      <dgm:spPr/>
      <dgm:t>
        <a:bodyPr/>
        <a:lstStyle/>
        <a:p>
          <a:endParaRPr lang="en-US"/>
        </a:p>
      </dgm:t>
    </dgm:pt>
    <dgm:pt modelId="{E0E9E08C-ADE6-466C-8E12-B526D395A9A1}">
      <dgm:prSet phldrT="[Text]"/>
      <dgm:spPr>
        <a:xfrm>
          <a:off x="2261319" y="1626063"/>
          <a:ext cx="1538287" cy="1064551"/>
        </a:xfrm>
        <a:prstGeom prst="roundRect">
          <a:avLst>
            <a:gd name="adj" fmla="val 10000"/>
          </a:avLst>
        </a:prstGeom>
        <a:solidFill>
          <a:srgbClr val="136D58"/>
        </a:solidFill>
        <a:ln w="10795" cap="flat" cmpd="sng" algn="ctr">
          <a:solidFill>
            <a:srgbClr val="FFFFFF">
              <a:hueOff val="0"/>
              <a:satOff val="0"/>
              <a:lumOff val="0"/>
              <a:alphaOff val="0"/>
            </a:srgbClr>
          </a:solidFill>
          <a:prstDash val="solid"/>
        </a:ln>
        <a:effectLst/>
      </dgm:spPr>
      <dgm:t>
        <a:bodyPr/>
        <a:lstStyle/>
        <a:p>
          <a:pPr>
            <a:buNone/>
          </a:pPr>
          <a:r>
            <a:rPr lang="en-US">
              <a:solidFill>
                <a:srgbClr val="FFFFFF"/>
              </a:solidFill>
              <a:latin typeface="Arial"/>
              <a:ea typeface="+mn-ea"/>
              <a:cs typeface="+mn-cs"/>
            </a:rPr>
            <a:t>MAP Growth</a:t>
          </a:r>
        </a:p>
      </dgm:t>
    </dgm:pt>
    <dgm:pt modelId="{EB9BABF3-FC8A-4249-A6C7-5FE2E517A520}" type="parTrans" cxnId="{4F25CB2B-9233-43D9-83A2-353FE312C3FC}">
      <dgm:prSet/>
      <dgm:spPr/>
      <dgm:t>
        <a:bodyPr/>
        <a:lstStyle/>
        <a:p>
          <a:endParaRPr lang="en-US"/>
        </a:p>
      </dgm:t>
    </dgm:pt>
    <dgm:pt modelId="{1861BFB3-070A-44C0-99B5-94B62AB0FEC6}" type="sibTrans" cxnId="{4F25CB2B-9233-43D9-83A2-353FE312C3FC}">
      <dgm:prSet/>
      <dgm:spPr/>
      <dgm:t>
        <a:bodyPr/>
        <a:lstStyle/>
        <a:p>
          <a:endParaRPr lang="en-US"/>
        </a:p>
      </dgm:t>
    </dgm:pt>
    <dgm:pt modelId="{7338777C-28E7-493E-AC78-81C76E4BF822}">
      <dgm:prSet phldrT="[Text]"/>
      <dgm:spPr>
        <a:xfrm>
          <a:off x="2261319" y="2854391"/>
          <a:ext cx="1538287" cy="1064551"/>
        </a:xfrm>
        <a:prstGeom prst="roundRect">
          <a:avLst>
            <a:gd name="adj" fmla="val 10000"/>
          </a:avLst>
        </a:prstGeom>
        <a:solidFill>
          <a:srgbClr val="5F9D97"/>
        </a:solidFill>
        <a:ln w="10795" cap="flat" cmpd="sng" algn="ctr">
          <a:solidFill>
            <a:srgbClr val="FFFFFF">
              <a:hueOff val="0"/>
              <a:satOff val="0"/>
              <a:lumOff val="0"/>
              <a:alphaOff val="0"/>
            </a:srgbClr>
          </a:solidFill>
          <a:prstDash val="solid"/>
        </a:ln>
        <a:effectLst/>
      </dgm:spPr>
      <dgm:t>
        <a:bodyPr/>
        <a:lstStyle/>
        <a:p>
          <a:pPr>
            <a:buNone/>
          </a:pPr>
          <a:r>
            <a:rPr lang="en-US">
              <a:solidFill>
                <a:srgbClr val="FFFFFF"/>
              </a:solidFill>
              <a:latin typeface="Arial"/>
              <a:ea typeface="+mn-ea"/>
              <a:cs typeface="+mn-cs"/>
            </a:rPr>
            <a:t>Through-year Pilot</a:t>
          </a:r>
        </a:p>
      </dgm:t>
    </dgm:pt>
    <dgm:pt modelId="{CCA020DF-E2A8-43A8-86BE-6293F2395D0D}" type="parTrans" cxnId="{3D5F24A8-66BF-4D96-82B0-9684A68F10D9}">
      <dgm:prSet/>
      <dgm:spPr/>
      <dgm:t>
        <a:bodyPr/>
        <a:lstStyle/>
        <a:p>
          <a:endParaRPr lang="en-US"/>
        </a:p>
      </dgm:t>
    </dgm:pt>
    <dgm:pt modelId="{311D8C27-323A-4D97-BA3D-204FC6A440F7}" type="sibTrans" cxnId="{3D5F24A8-66BF-4D96-82B0-9684A68F10D9}">
      <dgm:prSet/>
      <dgm:spPr/>
      <dgm:t>
        <a:bodyPr/>
        <a:lstStyle/>
        <a:p>
          <a:endParaRPr lang="en-US"/>
        </a:p>
      </dgm:t>
    </dgm:pt>
    <dgm:pt modelId="{3D712D29-831E-4AE3-BFB2-D191E57DFAC4}">
      <dgm:prSet phldrT="[Text]"/>
      <dgm:spPr>
        <a:xfrm>
          <a:off x="4136107" y="0"/>
          <a:ext cx="1922859" cy="5418667"/>
        </a:xfrm>
        <a:prstGeom prst="roundRect">
          <a:avLst>
            <a:gd name="adj" fmla="val 10000"/>
          </a:avLst>
        </a:prstGeom>
        <a:solidFill>
          <a:srgbClr val="336683"/>
        </a:solidFill>
        <a:ln>
          <a:noFill/>
        </a:ln>
        <a:effectLst/>
      </dgm:spPr>
      <dgm:t>
        <a:bodyPr/>
        <a:lstStyle/>
        <a:p>
          <a:pPr>
            <a:buNone/>
          </a:pPr>
          <a:r>
            <a:rPr lang="en-US">
              <a:solidFill>
                <a:schemeClr val="bg1"/>
              </a:solidFill>
              <a:latin typeface="Arial"/>
              <a:ea typeface="+mn-ea"/>
              <a:cs typeface="+mn-cs"/>
            </a:rPr>
            <a:t>Winter</a:t>
          </a:r>
        </a:p>
      </dgm:t>
    </dgm:pt>
    <dgm:pt modelId="{63172134-496D-4546-AA4D-E39A4570F939}" type="parTrans" cxnId="{8AFE5766-EBAE-476B-B846-538F5327BE02}">
      <dgm:prSet/>
      <dgm:spPr/>
      <dgm:t>
        <a:bodyPr/>
        <a:lstStyle/>
        <a:p>
          <a:endParaRPr lang="en-US"/>
        </a:p>
      </dgm:t>
    </dgm:pt>
    <dgm:pt modelId="{E150930B-DC27-498D-B5EB-50DF91BA8C14}" type="sibTrans" cxnId="{8AFE5766-EBAE-476B-B846-538F5327BE02}">
      <dgm:prSet/>
      <dgm:spPr/>
      <dgm:t>
        <a:bodyPr/>
        <a:lstStyle/>
        <a:p>
          <a:endParaRPr lang="en-US"/>
        </a:p>
      </dgm:t>
    </dgm:pt>
    <dgm:pt modelId="{ED99E9F0-2D56-4468-B1CE-B791678B3D97}">
      <dgm:prSet phldrT="[Text]"/>
      <dgm:spPr>
        <a:xfrm>
          <a:off x="4328393" y="1626063"/>
          <a:ext cx="1538287" cy="1064551"/>
        </a:xfrm>
        <a:prstGeom prst="roundRect">
          <a:avLst>
            <a:gd name="adj" fmla="val 10000"/>
          </a:avLst>
        </a:prstGeom>
        <a:solidFill>
          <a:srgbClr val="136D58"/>
        </a:solidFill>
        <a:ln w="10795" cap="flat" cmpd="sng" algn="ctr">
          <a:solidFill>
            <a:srgbClr val="FFFFFF">
              <a:hueOff val="0"/>
              <a:satOff val="0"/>
              <a:lumOff val="0"/>
              <a:alphaOff val="0"/>
            </a:srgbClr>
          </a:solidFill>
          <a:prstDash val="solid"/>
        </a:ln>
        <a:effectLst/>
      </dgm:spPr>
      <dgm:t>
        <a:bodyPr/>
        <a:lstStyle/>
        <a:p>
          <a:pPr>
            <a:buNone/>
          </a:pPr>
          <a:r>
            <a:rPr lang="en-US">
              <a:solidFill>
                <a:srgbClr val="FFFFFF"/>
              </a:solidFill>
              <a:latin typeface="Arial"/>
              <a:ea typeface="+mn-ea"/>
              <a:cs typeface="+mn-cs"/>
            </a:rPr>
            <a:t>MAP Growth</a:t>
          </a:r>
        </a:p>
      </dgm:t>
    </dgm:pt>
    <dgm:pt modelId="{6544FA02-6B9A-4D7F-B998-E1448DCEA089}" type="parTrans" cxnId="{E6DEB73C-46A5-47A7-AD3E-04791115A842}">
      <dgm:prSet/>
      <dgm:spPr/>
      <dgm:t>
        <a:bodyPr/>
        <a:lstStyle/>
        <a:p>
          <a:endParaRPr lang="en-US"/>
        </a:p>
      </dgm:t>
    </dgm:pt>
    <dgm:pt modelId="{586B822F-F4BA-4D80-B593-B1A04EC75C21}" type="sibTrans" cxnId="{E6DEB73C-46A5-47A7-AD3E-04791115A842}">
      <dgm:prSet/>
      <dgm:spPr/>
      <dgm:t>
        <a:bodyPr/>
        <a:lstStyle/>
        <a:p>
          <a:endParaRPr lang="en-US"/>
        </a:p>
      </dgm:t>
    </dgm:pt>
    <dgm:pt modelId="{DB735A2A-D395-4EA0-94F5-BA4D220FD63F}">
      <dgm:prSet phldrT="[Text]"/>
      <dgm:spPr>
        <a:xfrm>
          <a:off x="4328393" y="2854391"/>
          <a:ext cx="1538287" cy="1064551"/>
        </a:xfrm>
        <a:prstGeom prst="roundRect">
          <a:avLst>
            <a:gd name="adj" fmla="val 10000"/>
          </a:avLst>
        </a:prstGeom>
        <a:solidFill>
          <a:srgbClr val="5F9D97"/>
        </a:solidFill>
        <a:ln w="10795" cap="flat" cmpd="sng" algn="ctr">
          <a:solidFill>
            <a:srgbClr val="FFFFFF">
              <a:hueOff val="0"/>
              <a:satOff val="0"/>
              <a:lumOff val="0"/>
              <a:alphaOff val="0"/>
            </a:srgbClr>
          </a:solidFill>
          <a:prstDash val="solid"/>
        </a:ln>
        <a:effectLst/>
      </dgm:spPr>
      <dgm:t>
        <a:bodyPr/>
        <a:lstStyle/>
        <a:p>
          <a:pPr>
            <a:buNone/>
          </a:pPr>
          <a:r>
            <a:rPr lang="en-US">
              <a:solidFill>
                <a:srgbClr val="FFFFFF"/>
              </a:solidFill>
              <a:latin typeface="Arial"/>
              <a:ea typeface="+mn-ea"/>
              <a:cs typeface="+mn-cs"/>
            </a:rPr>
            <a:t>Through-year Pilot</a:t>
          </a:r>
        </a:p>
      </dgm:t>
    </dgm:pt>
    <dgm:pt modelId="{5D2680D9-C02E-441F-A680-B7E3659B6DC7}" type="parTrans" cxnId="{576A98A2-1614-44B5-91A8-CEFFBC2D33E1}">
      <dgm:prSet/>
      <dgm:spPr/>
      <dgm:t>
        <a:bodyPr/>
        <a:lstStyle/>
        <a:p>
          <a:endParaRPr lang="en-US"/>
        </a:p>
      </dgm:t>
    </dgm:pt>
    <dgm:pt modelId="{37EA2A06-D18C-4D52-BFC4-BF34ECC10877}" type="sibTrans" cxnId="{576A98A2-1614-44B5-91A8-CEFFBC2D33E1}">
      <dgm:prSet/>
      <dgm:spPr/>
      <dgm:t>
        <a:bodyPr/>
        <a:lstStyle/>
        <a:p>
          <a:endParaRPr lang="en-US"/>
        </a:p>
      </dgm:t>
    </dgm:pt>
    <dgm:pt modelId="{21C2EEC5-40A1-4793-9A68-E790B12A8FAD}">
      <dgm:prSet/>
      <dgm:spPr>
        <a:xfrm>
          <a:off x="6203181" y="0"/>
          <a:ext cx="1922859" cy="5418667"/>
        </a:xfrm>
        <a:prstGeom prst="roundRect">
          <a:avLst>
            <a:gd name="adj" fmla="val 10000"/>
          </a:avLst>
        </a:prstGeom>
        <a:solidFill>
          <a:srgbClr val="183D5E"/>
        </a:solidFill>
        <a:ln>
          <a:noFill/>
        </a:ln>
        <a:effectLst/>
      </dgm:spPr>
      <dgm:t>
        <a:bodyPr/>
        <a:lstStyle/>
        <a:p>
          <a:pPr>
            <a:buNone/>
          </a:pPr>
          <a:r>
            <a:rPr lang="en-US">
              <a:solidFill>
                <a:srgbClr val="FFFFFF"/>
              </a:solidFill>
              <a:latin typeface="Arial"/>
              <a:ea typeface="+mn-ea"/>
              <a:cs typeface="+mn-cs"/>
            </a:rPr>
            <a:t>Spring</a:t>
          </a:r>
        </a:p>
      </dgm:t>
    </dgm:pt>
    <dgm:pt modelId="{3E37E4D4-7A8D-4551-A359-3044662BD2F1}" type="parTrans" cxnId="{C5B0F045-EF07-4FAB-B6F4-76ED5C4F4386}">
      <dgm:prSet/>
      <dgm:spPr/>
      <dgm:t>
        <a:bodyPr/>
        <a:lstStyle/>
        <a:p>
          <a:endParaRPr lang="en-US"/>
        </a:p>
      </dgm:t>
    </dgm:pt>
    <dgm:pt modelId="{DE983F8D-9E6C-485B-B100-E473E2DEB5E7}" type="sibTrans" cxnId="{C5B0F045-EF07-4FAB-B6F4-76ED5C4F4386}">
      <dgm:prSet/>
      <dgm:spPr/>
      <dgm:t>
        <a:bodyPr/>
        <a:lstStyle/>
        <a:p>
          <a:endParaRPr lang="en-US"/>
        </a:p>
      </dgm:t>
    </dgm:pt>
    <dgm:pt modelId="{8C9F19C7-5318-455B-ADC8-215DE4ED5062}">
      <dgm:prSet custT="1"/>
      <dgm:spPr>
        <a:xfrm>
          <a:off x="194245" y="4082719"/>
          <a:ext cx="1538287" cy="1064551"/>
        </a:xfrm>
        <a:prstGeom prst="roundRect">
          <a:avLst>
            <a:gd name="adj" fmla="val 10000"/>
          </a:avLst>
        </a:prstGeom>
        <a:solidFill>
          <a:schemeClr val="bg1"/>
        </a:solidFill>
        <a:ln w="10795" cap="flat" cmpd="sng" algn="ctr">
          <a:solidFill>
            <a:srgbClr val="FFFFFF">
              <a:hueOff val="0"/>
              <a:satOff val="0"/>
              <a:lumOff val="0"/>
              <a:alphaOff val="0"/>
            </a:srgbClr>
          </a:solidFill>
          <a:prstDash val="solid"/>
        </a:ln>
        <a:effectLst/>
      </dgm:spPr>
      <dgm:t>
        <a:bodyPr/>
        <a:lstStyle/>
        <a:p>
          <a:pPr>
            <a:buNone/>
          </a:pPr>
          <a:r>
            <a:rPr lang="en-US" sz="1800" b="1">
              <a:solidFill>
                <a:schemeClr val="tx1">
                  <a:lumMod val="75000"/>
                  <a:lumOff val="25000"/>
                </a:schemeClr>
              </a:solidFill>
              <a:latin typeface="Arial"/>
              <a:ea typeface="+mn-ea"/>
              <a:cs typeface="+mn-cs"/>
            </a:rPr>
            <a:t>2023-2024</a:t>
          </a:r>
          <a:br>
            <a:rPr lang="en-US" sz="1800" b="1">
              <a:solidFill>
                <a:schemeClr val="tx1">
                  <a:lumMod val="75000"/>
                  <a:lumOff val="25000"/>
                </a:schemeClr>
              </a:solidFill>
              <a:latin typeface="Arial"/>
              <a:ea typeface="+mn-ea"/>
              <a:cs typeface="+mn-cs"/>
            </a:rPr>
          </a:br>
          <a:r>
            <a:rPr lang="en-US" sz="1800" b="1">
              <a:solidFill>
                <a:schemeClr val="tx1">
                  <a:lumMod val="75000"/>
                  <a:lumOff val="25000"/>
                </a:schemeClr>
              </a:solidFill>
              <a:latin typeface="Arial"/>
              <a:ea typeface="+mn-ea"/>
              <a:cs typeface="+mn-cs"/>
            </a:rPr>
            <a:t>Demonstration</a:t>
          </a:r>
        </a:p>
      </dgm:t>
    </dgm:pt>
    <dgm:pt modelId="{B7D4A25D-49BF-450D-9371-FC7C31118A9E}" type="parTrans" cxnId="{04FD1DCB-D977-44A2-AD26-A562853CBA35}">
      <dgm:prSet/>
      <dgm:spPr/>
      <dgm:t>
        <a:bodyPr/>
        <a:lstStyle/>
        <a:p>
          <a:endParaRPr lang="en-US"/>
        </a:p>
      </dgm:t>
    </dgm:pt>
    <dgm:pt modelId="{D6A3F9B7-F800-4466-B3F9-15152E810CAE}" type="sibTrans" cxnId="{04FD1DCB-D977-44A2-AD26-A562853CBA35}">
      <dgm:prSet/>
      <dgm:spPr/>
      <dgm:t>
        <a:bodyPr/>
        <a:lstStyle/>
        <a:p>
          <a:endParaRPr lang="en-US"/>
        </a:p>
      </dgm:t>
    </dgm:pt>
    <dgm:pt modelId="{E27B5A7D-BD9B-4B60-8277-BC3855DAB9D3}">
      <dgm:prSet/>
      <dgm:spPr>
        <a:xfrm>
          <a:off x="4328393" y="4082719"/>
          <a:ext cx="1538287" cy="1064551"/>
        </a:xfrm>
        <a:prstGeom prst="roundRect">
          <a:avLst>
            <a:gd name="adj" fmla="val 10000"/>
          </a:avLst>
        </a:prstGeom>
        <a:solidFill>
          <a:srgbClr val="5F9D97"/>
        </a:solidFill>
        <a:ln w="10795" cap="flat" cmpd="sng" algn="ctr">
          <a:solidFill>
            <a:srgbClr val="FFFFFF">
              <a:hueOff val="0"/>
              <a:satOff val="0"/>
              <a:lumOff val="0"/>
              <a:alphaOff val="0"/>
            </a:srgbClr>
          </a:solidFill>
          <a:prstDash val="solid"/>
        </a:ln>
        <a:effectLst/>
      </dgm:spPr>
      <dgm:t>
        <a:bodyPr/>
        <a:lstStyle/>
        <a:p>
          <a:pPr>
            <a:buNone/>
          </a:pPr>
          <a:r>
            <a:rPr lang="en-US">
              <a:solidFill>
                <a:srgbClr val="FFFFFF"/>
              </a:solidFill>
              <a:latin typeface="Arial"/>
              <a:ea typeface="+mn-ea"/>
              <a:cs typeface="+mn-cs"/>
            </a:rPr>
            <a:t>Through-year Demonstration</a:t>
          </a:r>
        </a:p>
      </dgm:t>
    </dgm:pt>
    <dgm:pt modelId="{FCCB5D30-FE92-4BD5-9AFF-D241DAFAE277}" type="parTrans" cxnId="{682CB75B-9735-45B4-93DA-2A4490BBF58E}">
      <dgm:prSet/>
      <dgm:spPr/>
      <dgm:t>
        <a:bodyPr/>
        <a:lstStyle/>
        <a:p>
          <a:endParaRPr lang="en-US"/>
        </a:p>
      </dgm:t>
    </dgm:pt>
    <dgm:pt modelId="{9CB59783-C89C-4D40-8531-20EBA661A567}" type="sibTrans" cxnId="{682CB75B-9735-45B4-93DA-2A4490BBF58E}">
      <dgm:prSet/>
      <dgm:spPr/>
      <dgm:t>
        <a:bodyPr/>
        <a:lstStyle/>
        <a:p>
          <a:endParaRPr lang="en-US"/>
        </a:p>
      </dgm:t>
    </dgm:pt>
    <dgm:pt modelId="{E8E27800-5997-4CFA-8199-0BB8E2F1FBBF}">
      <dgm:prSet/>
      <dgm:spPr>
        <a:xfrm>
          <a:off x="6395466" y="1626063"/>
          <a:ext cx="1538287" cy="1064551"/>
        </a:xfrm>
        <a:prstGeom prst="roundRect">
          <a:avLst>
            <a:gd name="adj" fmla="val 10000"/>
          </a:avLst>
        </a:prstGeom>
        <a:solidFill>
          <a:srgbClr val="5F9D97"/>
        </a:solidFill>
        <a:ln w="10795" cap="flat" cmpd="sng" algn="ctr">
          <a:solidFill>
            <a:srgbClr val="FFFFFF">
              <a:hueOff val="0"/>
              <a:satOff val="0"/>
              <a:lumOff val="0"/>
              <a:alphaOff val="0"/>
            </a:srgbClr>
          </a:solidFill>
          <a:prstDash val="solid"/>
        </a:ln>
        <a:effectLst/>
      </dgm:spPr>
      <dgm:t>
        <a:bodyPr/>
        <a:lstStyle/>
        <a:p>
          <a:pPr>
            <a:buNone/>
          </a:pPr>
          <a:r>
            <a:rPr lang="en-US">
              <a:solidFill>
                <a:srgbClr val="FFFFFF"/>
              </a:solidFill>
              <a:latin typeface="Arial"/>
              <a:ea typeface="+mn-ea"/>
              <a:cs typeface="+mn-cs"/>
            </a:rPr>
            <a:t>Through-year Field Test + Milestones</a:t>
          </a:r>
        </a:p>
      </dgm:t>
    </dgm:pt>
    <dgm:pt modelId="{290809C7-B0CD-416A-9F2E-C3A32F58A0E1}" type="parTrans" cxnId="{B2854FBB-41DA-4E7C-8D44-44CF82B5C742}">
      <dgm:prSet/>
      <dgm:spPr/>
      <dgm:t>
        <a:bodyPr/>
        <a:lstStyle/>
        <a:p>
          <a:endParaRPr lang="en-US"/>
        </a:p>
      </dgm:t>
    </dgm:pt>
    <dgm:pt modelId="{D365F573-6CFB-4F6F-B4C7-F95EAC6BB199}" type="sibTrans" cxnId="{B2854FBB-41DA-4E7C-8D44-44CF82B5C742}">
      <dgm:prSet/>
      <dgm:spPr/>
      <dgm:t>
        <a:bodyPr/>
        <a:lstStyle/>
        <a:p>
          <a:endParaRPr lang="en-US"/>
        </a:p>
      </dgm:t>
    </dgm:pt>
    <dgm:pt modelId="{AC3C96ED-0A97-4E65-9F38-241D5460ED79}">
      <dgm:prSet/>
      <dgm:spPr>
        <a:xfrm>
          <a:off x="6395466" y="2854391"/>
          <a:ext cx="1538287" cy="1064551"/>
        </a:xfrm>
        <a:prstGeom prst="roundRect">
          <a:avLst>
            <a:gd name="adj" fmla="val 10000"/>
          </a:avLst>
        </a:prstGeom>
        <a:solidFill>
          <a:srgbClr val="5F9D97"/>
        </a:solidFill>
        <a:ln w="10795" cap="flat" cmpd="sng" algn="ctr">
          <a:solidFill>
            <a:srgbClr val="FFFFFF">
              <a:hueOff val="0"/>
              <a:satOff val="0"/>
              <a:lumOff val="0"/>
              <a:alphaOff val="0"/>
            </a:srgbClr>
          </a:solidFill>
          <a:prstDash val="solid"/>
        </a:ln>
        <a:effectLst/>
      </dgm:spPr>
      <dgm:t>
        <a:bodyPr/>
        <a:lstStyle/>
        <a:p>
          <a:pPr>
            <a:buNone/>
          </a:pPr>
          <a:r>
            <a:rPr lang="en-US">
              <a:solidFill>
                <a:srgbClr val="FFFFFF"/>
              </a:solidFill>
              <a:latin typeface="Arial"/>
              <a:ea typeface="+mn-ea"/>
              <a:cs typeface="+mn-cs"/>
            </a:rPr>
            <a:t>Through-year Pilot + Milestones?*</a:t>
          </a:r>
        </a:p>
      </dgm:t>
    </dgm:pt>
    <dgm:pt modelId="{4796489F-7A0A-47F3-BB6A-14D3D645EDDB}" type="parTrans" cxnId="{EEAD4805-C4ED-42B4-B00B-829CF6105EDB}">
      <dgm:prSet/>
      <dgm:spPr/>
      <dgm:t>
        <a:bodyPr/>
        <a:lstStyle/>
        <a:p>
          <a:endParaRPr lang="en-US"/>
        </a:p>
      </dgm:t>
    </dgm:pt>
    <dgm:pt modelId="{04473288-DCEE-4E21-825A-E05940373C9F}" type="sibTrans" cxnId="{EEAD4805-C4ED-42B4-B00B-829CF6105EDB}">
      <dgm:prSet/>
      <dgm:spPr/>
      <dgm:t>
        <a:bodyPr/>
        <a:lstStyle/>
        <a:p>
          <a:endParaRPr lang="en-US"/>
        </a:p>
      </dgm:t>
    </dgm:pt>
    <dgm:pt modelId="{F148862B-ADC8-4F97-B9C8-D04A2AD41FDA}">
      <dgm:prSet/>
      <dgm:spPr>
        <a:xfrm>
          <a:off x="6395466" y="4082719"/>
          <a:ext cx="1538287" cy="1064551"/>
        </a:xfrm>
        <a:prstGeom prst="roundRect">
          <a:avLst>
            <a:gd name="adj" fmla="val 10000"/>
          </a:avLst>
        </a:prstGeom>
        <a:solidFill>
          <a:srgbClr val="5F9D97"/>
        </a:solidFill>
        <a:ln w="10795" cap="flat" cmpd="sng" algn="ctr">
          <a:solidFill>
            <a:srgbClr val="FFFFFF">
              <a:hueOff val="0"/>
              <a:satOff val="0"/>
              <a:lumOff val="0"/>
              <a:alphaOff val="0"/>
            </a:srgbClr>
          </a:solidFill>
          <a:prstDash val="solid"/>
        </a:ln>
        <a:effectLst/>
      </dgm:spPr>
      <dgm:t>
        <a:bodyPr/>
        <a:lstStyle/>
        <a:p>
          <a:pPr>
            <a:buNone/>
          </a:pPr>
          <a:r>
            <a:rPr lang="en-US">
              <a:solidFill>
                <a:srgbClr val="FFFFFF"/>
              </a:solidFill>
              <a:latin typeface="Arial"/>
              <a:ea typeface="+mn-ea"/>
              <a:cs typeface="+mn-cs"/>
            </a:rPr>
            <a:t>Through-year Demonstration + Milestones?*</a:t>
          </a:r>
        </a:p>
      </dgm:t>
    </dgm:pt>
    <dgm:pt modelId="{47D01653-7F51-4079-BB3C-062B47976823}" type="parTrans" cxnId="{E45C3EC0-54BA-40EA-9363-C7F077F95B79}">
      <dgm:prSet/>
      <dgm:spPr/>
      <dgm:t>
        <a:bodyPr/>
        <a:lstStyle/>
        <a:p>
          <a:endParaRPr lang="en-US"/>
        </a:p>
      </dgm:t>
    </dgm:pt>
    <dgm:pt modelId="{43C24289-F4C9-440C-B1B4-57FAED04B270}" type="sibTrans" cxnId="{E45C3EC0-54BA-40EA-9363-C7F077F95B79}">
      <dgm:prSet/>
      <dgm:spPr/>
      <dgm:t>
        <a:bodyPr/>
        <a:lstStyle/>
        <a:p>
          <a:endParaRPr lang="en-US"/>
        </a:p>
      </dgm:t>
    </dgm:pt>
    <dgm:pt modelId="{F57FFA58-8F10-42B5-8FC1-980737DED8E8}">
      <dgm:prSet/>
      <dgm:spPr>
        <a:xfrm>
          <a:off x="2261319" y="4082719"/>
          <a:ext cx="1538287" cy="1064551"/>
        </a:xfrm>
        <a:prstGeom prst="roundRect">
          <a:avLst>
            <a:gd name="adj" fmla="val 10000"/>
          </a:avLst>
        </a:prstGeom>
        <a:solidFill>
          <a:srgbClr val="5F9D97"/>
        </a:solidFill>
        <a:ln w="10795" cap="flat" cmpd="sng" algn="ctr">
          <a:solidFill>
            <a:srgbClr val="FFFFFF">
              <a:hueOff val="0"/>
              <a:satOff val="0"/>
              <a:lumOff val="0"/>
              <a:alphaOff val="0"/>
            </a:srgbClr>
          </a:solidFill>
          <a:prstDash val="solid"/>
        </a:ln>
        <a:effectLst/>
      </dgm:spPr>
      <dgm:t>
        <a:bodyPr/>
        <a:lstStyle/>
        <a:p>
          <a:pPr>
            <a:buNone/>
          </a:pPr>
          <a:r>
            <a:rPr lang="en-US">
              <a:solidFill>
                <a:srgbClr val="FFFFFF"/>
              </a:solidFill>
              <a:latin typeface="Arial"/>
              <a:ea typeface="+mn-ea"/>
              <a:cs typeface="+mn-cs"/>
            </a:rPr>
            <a:t>Through-year Demonstration </a:t>
          </a:r>
        </a:p>
      </dgm:t>
    </dgm:pt>
    <dgm:pt modelId="{EA6DB69D-C7F8-4B6E-9F21-AB135452D8F9}" type="parTrans" cxnId="{E9BFFE43-A1FB-4966-B19D-383CFC3719A8}">
      <dgm:prSet/>
      <dgm:spPr/>
      <dgm:t>
        <a:bodyPr/>
        <a:lstStyle/>
        <a:p>
          <a:endParaRPr lang="en-US"/>
        </a:p>
      </dgm:t>
    </dgm:pt>
    <dgm:pt modelId="{DD67403D-703E-4CC1-B22E-9FFFF2D7AD2D}" type="sibTrans" cxnId="{E9BFFE43-A1FB-4966-B19D-383CFC3719A8}">
      <dgm:prSet/>
      <dgm:spPr/>
      <dgm:t>
        <a:bodyPr/>
        <a:lstStyle/>
        <a:p>
          <a:endParaRPr lang="en-US"/>
        </a:p>
      </dgm:t>
    </dgm:pt>
    <dgm:pt modelId="{FE61AE93-051A-4F91-870D-76D5908F136E}" type="pres">
      <dgm:prSet presAssocID="{48FEC76C-BA2B-4B46-BF64-9ED338F6A7AA}" presName="theList" presStyleCnt="0">
        <dgm:presLayoutVars>
          <dgm:dir/>
          <dgm:animLvl val="lvl"/>
          <dgm:resizeHandles val="exact"/>
        </dgm:presLayoutVars>
      </dgm:prSet>
      <dgm:spPr/>
    </dgm:pt>
    <dgm:pt modelId="{4CEA4782-3E44-4931-AF60-41F5C2137A65}" type="pres">
      <dgm:prSet presAssocID="{7AB60A3B-7855-4918-97B4-4A1E4A29C163}" presName="compNode" presStyleCnt="0"/>
      <dgm:spPr/>
    </dgm:pt>
    <dgm:pt modelId="{A818F55E-01E2-43C2-AC49-6B273600542D}" type="pres">
      <dgm:prSet presAssocID="{7AB60A3B-7855-4918-97B4-4A1E4A29C163}" presName="aNode" presStyleLbl="bgShp" presStyleIdx="0" presStyleCnt="4"/>
      <dgm:spPr/>
    </dgm:pt>
    <dgm:pt modelId="{E3BE4ACD-6693-415F-8B24-5CD61A132BB5}" type="pres">
      <dgm:prSet presAssocID="{7AB60A3B-7855-4918-97B4-4A1E4A29C163}" presName="textNode" presStyleLbl="bgShp" presStyleIdx="0" presStyleCnt="4"/>
      <dgm:spPr/>
    </dgm:pt>
    <dgm:pt modelId="{31A41CAE-E3E6-4B8C-95D0-25E26021197D}" type="pres">
      <dgm:prSet presAssocID="{7AB60A3B-7855-4918-97B4-4A1E4A29C163}" presName="compChildNode" presStyleCnt="0"/>
      <dgm:spPr/>
    </dgm:pt>
    <dgm:pt modelId="{7552AB34-009C-4A9C-9783-9F936F975921}" type="pres">
      <dgm:prSet presAssocID="{7AB60A3B-7855-4918-97B4-4A1E4A29C163}" presName="theInnerList" presStyleCnt="0"/>
      <dgm:spPr/>
    </dgm:pt>
    <dgm:pt modelId="{A1E07AC7-4391-414D-B286-AF1FAD3A0048}" type="pres">
      <dgm:prSet presAssocID="{D3042EA8-C087-4006-9E5E-C567A2435486}" presName="childNode" presStyleLbl="node1" presStyleIdx="0" presStyleCnt="12" custScaleX="115819">
        <dgm:presLayoutVars>
          <dgm:bulletEnabled val="1"/>
        </dgm:presLayoutVars>
      </dgm:prSet>
      <dgm:spPr/>
    </dgm:pt>
    <dgm:pt modelId="{24048346-5481-4207-B6F5-B76EB8AECE30}" type="pres">
      <dgm:prSet presAssocID="{D3042EA8-C087-4006-9E5E-C567A2435486}" presName="aSpace2" presStyleCnt="0"/>
      <dgm:spPr/>
    </dgm:pt>
    <dgm:pt modelId="{D2E76057-4325-43F1-9F89-A513D1364F9F}" type="pres">
      <dgm:prSet presAssocID="{96B5566E-F2A4-4F4D-9E93-875FE4234B19}" presName="childNode" presStyleLbl="node1" presStyleIdx="1" presStyleCnt="12" custScaleX="113837">
        <dgm:presLayoutVars>
          <dgm:bulletEnabled val="1"/>
        </dgm:presLayoutVars>
      </dgm:prSet>
      <dgm:spPr/>
    </dgm:pt>
    <dgm:pt modelId="{8EF4A7D0-0C55-41DD-BD51-5292855EECF9}" type="pres">
      <dgm:prSet presAssocID="{96B5566E-F2A4-4F4D-9E93-875FE4234B19}" presName="aSpace2" presStyleCnt="0"/>
      <dgm:spPr/>
    </dgm:pt>
    <dgm:pt modelId="{39FF782F-1A40-4E42-8AE3-A6609B92FF75}" type="pres">
      <dgm:prSet presAssocID="{8C9F19C7-5318-455B-ADC8-215DE4ED5062}" presName="childNode" presStyleLbl="node1" presStyleIdx="2" presStyleCnt="12" custScaleX="115819">
        <dgm:presLayoutVars>
          <dgm:bulletEnabled val="1"/>
        </dgm:presLayoutVars>
      </dgm:prSet>
      <dgm:spPr/>
    </dgm:pt>
    <dgm:pt modelId="{364C9C59-0B8B-4C3D-85D4-4B0503EBA9AC}" type="pres">
      <dgm:prSet presAssocID="{7AB60A3B-7855-4918-97B4-4A1E4A29C163}" presName="aSpace" presStyleCnt="0"/>
      <dgm:spPr/>
    </dgm:pt>
    <dgm:pt modelId="{A06679CF-6F57-40AA-A136-614C91D5E96D}" type="pres">
      <dgm:prSet presAssocID="{54E53661-79C9-4AA9-AFFC-C9BAAC226E55}" presName="compNode" presStyleCnt="0"/>
      <dgm:spPr/>
    </dgm:pt>
    <dgm:pt modelId="{5F071364-D90E-46FC-AC73-7D3390372197}" type="pres">
      <dgm:prSet presAssocID="{54E53661-79C9-4AA9-AFFC-C9BAAC226E55}" presName="aNode" presStyleLbl="bgShp" presStyleIdx="1" presStyleCnt="4"/>
      <dgm:spPr/>
    </dgm:pt>
    <dgm:pt modelId="{EB0CDEE1-E55F-4750-B67C-1FFFA3E395D8}" type="pres">
      <dgm:prSet presAssocID="{54E53661-79C9-4AA9-AFFC-C9BAAC226E55}" presName="textNode" presStyleLbl="bgShp" presStyleIdx="1" presStyleCnt="4"/>
      <dgm:spPr/>
    </dgm:pt>
    <dgm:pt modelId="{E3136337-C9A5-4D35-8823-FF387B37A261}" type="pres">
      <dgm:prSet presAssocID="{54E53661-79C9-4AA9-AFFC-C9BAAC226E55}" presName="compChildNode" presStyleCnt="0"/>
      <dgm:spPr/>
    </dgm:pt>
    <dgm:pt modelId="{3CBBAD84-9B32-4001-9C81-1C8B5ACE2883}" type="pres">
      <dgm:prSet presAssocID="{54E53661-79C9-4AA9-AFFC-C9BAAC226E55}" presName="theInnerList" presStyleCnt="0"/>
      <dgm:spPr/>
    </dgm:pt>
    <dgm:pt modelId="{6ED825B8-0D32-4019-A6B6-B07D16BA8960}" type="pres">
      <dgm:prSet presAssocID="{E0E9E08C-ADE6-466C-8E12-B526D395A9A1}" presName="childNode" presStyleLbl="node1" presStyleIdx="3" presStyleCnt="12">
        <dgm:presLayoutVars>
          <dgm:bulletEnabled val="1"/>
        </dgm:presLayoutVars>
      </dgm:prSet>
      <dgm:spPr/>
    </dgm:pt>
    <dgm:pt modelId="{2E7BBFD2-A77A-4DDB-9FB9-11A07854E194}" type="pres">
      <dgm:prSet presAssocID="{E0E9E08C-ADE6-466C-8E12-B526D395A9A1}" presName="aSpace2" presStyleCnt="0"/>
      <dgm:spPr/>
    </dgm:pt>
    <dgm:pt modelId="{03285CB9-7DF4-43B1-8E88-44E327B94D13}" type="pres">
      <dgm:prSet presAssocID="{7338777C-28E7-493E-AC78-81C76E4BF822}" presName="childNode" presStyleLbl="node1" presStyleIdx="4" presStyleCnt="12">
        <dgm:presLayoutVars>
          <dgm:bulletEnabled val="1"/>
        </dgm:presLayoutVars>
      </dgm:prSet>
      <dgm:spPr/>
    </dgm:pt>
    <dgm:pt modelId="{BA4BBBF4-3C55-456C-A057-7BE6004E905C}" type="pres">
      <dgm:prSet presAssocID="{7338777C-28E7-493E-AC78-81C76E4BF822}" presName="aSpace2" presStyleCnt="0"/>
      <dgm:spPr/>
    </dgm:pt>
    <dgm:pt modelId="{212FF0AE-498A-46C1-9248-919E3E280223}" type="pres">
      <dgm:prSet presAssocID="{F57FFA58-8F10-42B5-8FC1-980737DED8E8}" presName="childNode" presStyleLbl="node1" presStyleIdx="5" presStyleCnt="12">
        <dgm:presLayoutVars>
          <dgm:bulletEnabled val="1"/>
        </dgm:presLayoutVars>
      </dgm:prSet>
      <dgm:spPr/>
    </dgm:pt>
    <dgm:pt modelId="{C37C07CB-692D-4DC7-94FC-A2448591729E}" type="pres">
      <dgm:prSet presAssocID="{54E53661-79C9-4AA9-AFFC-C9BAAC226E55}" presName="aSpace" presStyleCnt="0"/>
      <dgm:spPr/>
    </dgm:pt>
    <dgm:pt modelId="{8F32E1F3-293D-41D9-AE7B-EC1C5D076AED}" type="pres">
      <dgm:prSet presAssocID="{3D712D29-831E-4AE3-BFB2-D191E57DFAC4}" presName="compNode" presStyleCnt="0"/>
      <dgm:spPr/>
    </dgm:pt>
    <dgm:pt modelId="{A6659F53-E047-415E-AB01-8487D68E2E49}" type="pres">
      <dgm:prSet presAssocID="{3D712D29-831E-4AE3-BFB2-D191E57DFAC4}" presName="aNode" presStyleLbl="bgShp" presStyleIdx="2" presStyleCnt="4"/>
      <dgm:spPr/>
    </dgm:pt>
    <dgm:pt modelId="{A22A857B-BC99-47AC-A586-3EDA9EAFFFB9}" type="pres">
      <dgm:prSet presAssocID="{3D712D29-831E-4AE3-BFB2-D191E57DFAC4}" presName="textNode" presStyleLbl="bgShp" presStyleIdx="2" presStyleCnt="4"/>
      <dgm:spPr/>
    </dgm:pt>
    <dgm:pt modelId="{BE37115B-517A-4CAD-BF4D-B41FD41CE893}" type="pres">
      <dgm:prSet presAssocID="{3D712D29-831E-4AE3-BFB2-D191E57DFAC4}" presName="compChildNode" presStyleCnt="0"/>
      <dgm:spPr/>
    </dgm:pt>
    <dgm:pt modelId="{8E846022-5F67-47B0-AB8B-A152072EBD09}" type="pres">
      <dgm:prSet presAssocID="{3D712D29-831E-4AE3-BFB2-D191E57DFAC4}" presName="theInnerList" presStyleCnt="0"/>
      <dgm:spPr/>
    </dgm:pt>
    <dgm:pt modelId="{86B3F9E4-AB9B-45C0-9223-CBEE28426ED7}" type="pres">
      <dgm:prSet presAssocID="{ED99E9F0-2D56-4468-B1CE-B791678B3D97}" presName="childNode" presStyleLbl="node1" presStyleIdx="6" presStyleCnt="12">
        <dgm:presLayoutVars>
          <dgm:bulletEnabled val="1"/>
        </dgm:presLayoutVars>
      </dgm:prSet>
      <dgm:spPr/>
    </dgm:pt>
    <dgm:pt modelId="{477050C9-41DA-48AA-A38F-2E505F98E8F5}" type="pres">
      <dgm:prSet presAssocID="{ED99E9F0-2D56-4468-B1CE-B791678B3D97}" presName="aSpace2" presStyleCnt="0"/>
      <dgm:spPr/>
    </dgm:pt>
    <dgm:pt modelId="{11D12C12-9C3B-46B1-BF8B-CE34B28DB298}" type="pres">
      <dgm:prSet presAssocID="{DB735A2A-D395-4EA0-94F5-BA4D220FD63F}" presName="childNode" presStyleLbl="node1" presStyleIdx="7" presStyleCnt="12">
        <dgm:presLayoutVars>
          <dgm:bulletEnabled val="1"/>
        </dgm:presLayoutVars>
      </dgm:prSet>
      <dgm:spPr/>
    </dgm:pt>
    <dgm:pt modelId="{606A8FDC-8671-4C13-ADC9-CD77CCCA18A6}" type="pres">
      <dgm:prSet presAssocID="{DB735A2A-D395-4EA0-94F5-BA4D220FD63F}" presName="aSpace2" presStyleCnt="0"/>
      <dgm:spPr/>
    </dgm:pt>
    <dgm:pt modelId="{4A351CED-2E6E-464C-AABF-77D10DEADD5B}" type="pres">
      <dgm:prSet presAssocID="{E27B5A7D-BD9B-4B60-8277-BC3855DAB9D3}" presName="childNode" presStyleLbl="node1" presStyleIdx="8" presStyleCnt="12">
        <dgm:presLayoutVars>
          <dgm:bulletEnabled val="1"/>
        </dgm:presLayoutVars>
      </dgm:prSet>
      <dgm:spPr/>
    </dgm:pt>
    <dgm:pt modelId="{54824A6B-F02D-462A-8350-49C7122511F0}" type="pres">
      <dgm:prSet presAssocID="{3D712D29-831E-4AE3-BFB2-D191E57DFAC4}" presName="aSpace" presStyleCnt="0"/>
      <dgm:spPr/>
    </dgm:pt>
    <dgm:pt modelId="{FBBE852E-0A29-41CA-BDCF-4579611571FF}" type="pres">
      <dgm:prSet presAssocID="{21C2EEC5-40A1-4793-9A68-E790B12A8FAD}" presName="compNode" presStyleCnt="0"/>
      <dgm:spPr/>
    </dgm:pt>
    <dgm:pt modelId="{47DAAED9-7915-4770-99C3-32C3D1B741A8}" type="pres">
      <dgm:prSet presAssocID="{21C2EEC5-40A1-4793-9A68-E790B12A8FAD}" presName="aNode" presStyleLbl="bgShp" presStyleIdx="3" presStyleCnt="4"/>
      <dgm:spPr/>
    </dgm:pt>
    <dgm:pt modelId="{B08BCD5F-D29D-417C-B819-944B047CD170}" type="pres">
      <dgm:prSet presAssocID="{21C2EEC5-40A1-4793-9A68-E790B12A8FAD}" presName="textNode" presStyleLbl="bgShp" presStyleIdx="3" presStyleCnt="4"/>
      <dgm:spPr/>
    </dgm:pt>
    <dgm:pt modelId="{6A3D85BD-F5AE-4B82-AE7C-FABF4E1812E4}" type="pres">
      <dgm:prSet presAssocID="{21C2EEC5-40A1-4793-9A68-E790B12A8FAD}" presName="compChildNode" presStyleCnt="0"/>
      <dgm:spPr/>
    </dgm:pt>
    <dgm:pt modelId="{CDCC999D-0511-4DC4-B19C-F8943C1BCCD7}" type="pres">
      <dgm:prSet presAssocID="{21C2EEC5-40A1-4793-9A68-E790B12A8FAD}" presName="theInnerList" presStyleCnt="0"/>
      <dgm:spPr/>
    </dgm:pt>
    <dgm:pt modelId="{71FCAF5A-1B6F-4D39-8749-0A07B2E0BE3E}" type="pres">
      <dgm:prSet presAssocID="{E8E27800-5997-4CFA-8199-0BB8E2F1FBBF}" presName="childNode" presStyleLbl="node1" presStyleIdx="9" presStyleCnt="12">
        <dgm:presLayoutVars>
          <dgm:bulletEnabled val="1"/>
        </dgm:presLayoutVars>
      </dgm:prSet>
      <dgm:spPr/>
    </dgm:pt>
    <dgm:pt modelId="{B056C117-7F67-4844-B438-20FD3AF3CA5A}" type="pres">
      <dgm:prSet presAssocID="{E8E27800-5997-4CFA-8199-0BB8E2F1FBBF}" presName="aSpace2" presStyleCnt="0"/>
      <dgm:spPr/>
    </dgm:pt>
    <dgm:pt modelId="{78B9C48F-A5FB-4146-AEC1-64C781576306}" type="pres">
      <dgm:prSet presAssocID="{AC3C96ED-0A97-4E65-9F38-241D5460ED79}" presName="childNode" presStyleLbl="node1" presStyleIdx="10" presStyleCnt="12">
        <dgm:presLayoutVars>
          <dgm:bulletEnabled val="1"/>
        </dgm:presLayoutVars>
      </dgm:prSet>
      <dgm:spPr/>
    </dgm:pt>
    <dgm:pt modelId="{02D73862-7C04-4637-998E-2EB2BA62A0ED}" type="pres">
      <dgm:prSet presAssocID="{AC3C96ED-0A97-4E65-9F38-241D5460ED79}" presName="aSpace2" presStyleCnt="0"/>
      <dgm:spPr/>
    </dgm:pt>
    <dgm:pt modelId="{1260A4E2-CEF7-4962-9EC7-518510D65808}" type="pres">
      <dgm:prSet presAssocID="{F148862B-ADC8-4F97-B9C8-D04A2AD41FDA}" presName="childNode" presStyleLbl="node1" presStyleIdx="11" presStyleCnt="12">
        <dgm:presLayoutVars>
          <dgm:bulletEnabled val="1"/>
        </dgm:presLayoutVars>
      </dgm:prSet>
      <dgm:spPr/>
    </dgm:pt>
  </dgm:ptLst>
  <dgm:cxnLst>
    <dgm:cxn modelId="{46E06D03-D7A5-4BED-88AE-F89E963C4A8A}" type="presOf" srcId="{96B5566E-F2A4-4F4D-9E93-875FE4234B19}" destId="{D2E76057-4325-43F1-9F89-A513D1364F9F}" srcOrd="0" destOrd="0" presId="urn:microsoft.com/office/officeart/2005/8/layout/lProcess2"/>
    <dgm:cxn modelId="{EEAD4805-C4ED-42B4-B00B-829CF6105EDB}" srcId="{21C2EEC5-40A1-4793-9A68-E790B12A8FAD}" destId="{AC3C96ED-0A97-4E65-9F38-241D5460ED79}" srcOrd="1" destOrd="0" parTransId="{4796489F-7A0A-47F3-BB6A-14D3D645EDDB}" sibTransId="{04473288-DCEE-4E21-825A-E05940373C9F}"/>
    <dgm:cxn modelId="{1DA05810-6CF5-44E1-B34C-DC1E5E887E28}" type="presOf" srcId="{F57FFA58-8F10-42B5-8FC1-980737DED8E8}" destId="{212FF0AE-498A-46C1-9248-919E3E280223}" srcOrd="0" destOrd="0" presId="urn:microsoft.com/office/officeart/2005/8/layout/lProcess2"/>
    <dgm:cxn modelId="{E32BB813-7450-402C-B4DC-C842DF54609A}" type="presOf" srcId="{ED99E9F0-2D56-4468-B1CE-B791678B3D97}" destId="{86B3F9E4-AB9B-45C0-9223-CBEE28426ED7}" srcOrd="0" destOrd="0" presId="urn:microsoft.com/office/officeart/2005/8/layout/lProcess2"/>
    <dgm:cxn modelId="{4F25CB2B-9233-43D9-83A2-353FE312C3FC}" srcId="{54E53661-79C9-4AA9-AFFC-C9BAAC226E55}" destId="{E0E9E08C-ADE6-466C-8E12-B526D395A9A1}" srcOrd="0" destOrd="0" parTransId="{EB9BABF3-FC8A-4249-A6C7-5FE2E517A520}" sibTransId="{1861BFB3-070A-44C0-99B5-94B62AB0FEC6}"/>
    <dgm:cxn modelId="{A8C8562F-7C91-491B-88E6-5CC16573B556}" type="presOf" srcId="{E27B5A7D-BD9B-4B60-8277-BC3855DAB9D3}" destId="{4A351CED-2E6E-464C-AABF-77D10DEADD5B}" srcOrd="0" destOrd="0" presId="urn:microsoft.com/office/officeart/2005/8/layout/lProcess2"/>
    <dgm:cxn modelId="{E6DEB73C-46A5-47A7-AD3E-04791115A842}" srcId="{3D712D29-831E-4AE3-BFB2-D191E57DFAC4}" destId="{ED99E9F0-2D56-4468-B1CE-B791678B3D97}" srcOrd="0" destOrd="0" parTransId="{6544FA02-6B9A-4D7F-B998-E1448DCEA089}" sibTransId="{586B822F-F4BA-4D80-B593-B1A04EC75C21}"/>
    <dgm:cxn modelId="{ECE4EF3C-5FF0-49C9-88A4-8A1A33D41C2D}" srcId="{7AB60A3B-7855-4918-97B4-4A1E4A29C163}" destId="{96B5566E-F2A4-4F4D-9E93-875FE4234B19}" srcOrd="1" destOrd="0" parTransId="{9D22A7EB-958D-45D4-8F70-318C01BA1C72}" sibTransId="{099AAF3A-AFAB-4DCD-9F96-08CA685E448D}"/>
    <dgm:cxn modelId="{682CB75B-9735-45B4-93DA-2A4490BBF58E}" srcId="{3D712D29-831E-4AE3-BFB2-D191E57DFAC4}" destId="{E27B5A7D-BD9B-4B60-8277-BC3855DAB9D3}" srcOrd="2" destOrd="0" parTransId="{FCCB5D30-FE92-4BD5-9AFF-D241DAFAE277}" sibTransId="{9CB59783-C89C-4D40-8531-20EBA661A567}"/>
    <dgm:cxn modelId="{F9F2D763-6182-44C1-ADEE-65166B61E3A1}" type="presOf" srcId="{E0E9E08C-ADE6-466C-8E12-B526D395A9A1}" destId="{6ED825B8-0D32-4019-A6B6-B07D16BA8960}" srcOrd="0" destOrd="0" presId="urn:microsoft.com/office/officeart/2005/8/layout/lProcess2"/>
    <dgm:cxn modelId="{E9BFFE43-A1FB-4966-B19D-383CFC3719A8}" srcId="{54E53661-79C9-4AA9-AFFC-C9BAAC226E55}" destId="{F57FFA58-8F10-42B5-8FC1-980737DED8E8}" srcOrd="2" destOrd="0" parTransId="{EA6DB69D-C7F8-4B6E-9F21-AB135452D8F9}" sibTransId="{DD67403D-703E-4CC1-B22E-9FFFF2D7AD2D}"/>
    <dgm:cxn modelId="{741A0D45-EA7F-4CEE-9D32-97AF9387C210}" type="presOf" srcId="{54E53661-79C9-4AA9-AFFC-C9BAAC226E55}" destId="{EB0CDEE1-E55F-4750-B67C-1FFFA3E395D8}" srcOrd="1" destOrd="0" presId="urn:microsoft.com/office/officeart/2005/8/layout/lProcess2"/>
    <dgm:cxn modelId="{C5B0F045-EF07-4FAB-B6F4-76ED5C4F4386}" srcId="{48FEC76C-BA2B-4B46-BF64-9ED338F6A7AA}" destId="{21C2EEC5-40A1-4793-9A68-E790B12A8FAD}" srcOrd="3" destOrd="0" parTransId="{3E37E4D4-7A8D-4551-A359-3044662BD2F1}" sibTransId="{DE983F8D-9E6C-485B-B100-E473E2DEB5E7}"/>
    <dgm:cxn modelId="{8AFE5766-EBAE-476B-B846-538F5327BE02}" srcId="{48FEC76C-BA2B-4B46-BF64-9ED338F6A7AA}" destId="{3D712D29-831E-4AE3-BFB2-D191E57DFAC4}" srcOrd="2" destOrd="0" parTransId="{63172134-496D-4546-AA4D-E39A4570F939}" sibTransId="{E150930B-DC27-498D-B5EB-50DF91BA8C14}"/>
    <dgm:cxn modelId="{7B7A8A4E-C21A-444F-978D-B5C0C55CCD90}" type="presOf" srcId="{3D712D29-831E-4AE3-BFB2-D191E57DFAC4}" destId="{A6659F53-E047-415E-AB01-8487D68E2E49}" srcOrd="0" destOrd="0" presId="urn:microsoft.com/office/officeart/2005/8/layout/lProcess2"/>
    <dgm:cxn modelId="{29576E73-D3CC-4B49-B25F-B83D359D474D}" type="presOf" srcId="{E8E27800-5997-4CFA-8199-0BB8E2F1FBBF}" destId="{71FCAF5A-1B6F-4D39-8749-0A07B2E0BE3E}" srcOrd="0" destOrd="0" presId="urn:microsoft.com/office/officeart/2005/8/layout/lProcess2"/>
    <dgm:cxn modelId="{FC56AE78-E8BE-4400-9ED5-1F5224F6C44F}" srcId="{48FEC76C-BA2B-4B46-BF64-9ED338F6A7AA}" destId="{7AB60A3B-7855-4918-97B4-4A1E4A29C163}" srcOrd="0" destOrd="0" parTransId="{6670BC19-41B8-44B9-83B5-CFF28E41D266}" sibTransId="{0B2082BE-A414-4048-A180-E3418C0E17B8}"/>
    <dgm:cxn modelId="{3AC7FA81-231D-4064-8DEB-E818D95743D5}" type="presOf" srcId="{D3042EA8-C087-4006-9E5E-C567A2435486}" destId="{A1E07AC7-4391-414D-B286-AF1FAD3A0048}" srcOrd="0" destOrd="0" presId="urn:microsoft.com/office/officeart/2005/8/layout/lProcess2"/>
    <dgm:cxn modelId="{4F21D085-1ABA-4C6D-B72D-2FB8F4EA47D8}" type="presOf" srcId="{AC3C96ED-0A97-4E65-9F38-241D5460ED79}" destId="{78B9C48F-A5FB-4146-AEC1-64C781576306}" srcOrd="0" destOrd="0" presId="urn:microsoft.com/office/officeart/2005/8/layout/lProcess2"/>
    <dgm:cxn modelId="{7AA5F99A-0C34-4FBB-84DA-B3E95A86892A}" type="presOf" srcId="{3D712D29-831E-4AE3-BFB2-D191E57DFAC4}" destId="{A22A857B-BC99-47AC-A586-3EDA9EAFFFB9}" srcOrd="1" destOrd="0" presId="urn:microsoft.com/office/officeart/2005/8/layout/lProcess2"/>
    <dgm:cxn modelId="{576A98A2-1614-44B5-91A8-CEFFBC2D33E1}" srcId="{3D712D29-831E-4AE3-BFB2-D191E57DFAC4}" destId="{DB735A2A-D395-4EA0-94F5-BA4D220FD63F}" srcOrd="1" destOrd="0" parTransId="{5D2680D9-C02E-441F-A680-B7E3659B6DC7}" sibTransId="{37EA2A06-D18C-4D52-BFC4-BF34ECC10877}"/>
    <dgm:cxn modelId="{C53C29A4-5894-4ACE-9CEE-D660EB0E2FEF}" type="presOf" srcId="{21C2EEC5-40A1-4793-9A68-E790B12A8FAD}" destId="{47DAAED9-7915-4770-99C3-32C3D1B741A8}" srcOrd="0" destOrd="0" presId="urn:microsoft.com/office/officeart/2005/8/layout/lProcess2"/>
    <dgm:cxn modelId="{3D5F24A8-66BF-4D96-82B0-9684A68F10D9}" srcId="{54E53661-79C9-4AA9-AFFC-C9BAAC226E55}" destId="{7338777C-28E7-493E-AC78-81C76E4BF822}" srcOrd="1" destOrd="0" parTransId="{CCA020DF-E2A8-43A8-86BE-6293F2395D0D}" sibTransId="{311D8C27-323A-4D97-BA3D-204FC6A440F7}"/>
    <dgm:cxn modelId="{F2DF65B2-0AAD-42B3-8FB1-2B687A673E74}" srcId="{7AB60A3B-7855-4918-97B4-4A1E4A29C163}" destId="{D3042EA8-C087-4006-9E5E-C567A2435486}" srcOrd="0" destOrd="0" parTransId="{BE0A3223-C4B8-47BF-B47E-7354FFCF385F}" sibTransId="{A7978F66-1E72-405D-B6E6-4FAF7EB4E230}"/>
    <dgm:cxn modelId="{B2854FBB-41DA-4E7C-8D44-44CF82B5C742}" srcId="{21C2EEC5-40A1-4793-9A68-E790B12A8FAD}" destId="{E8E27800-5997-4CFA-8199-0BB8E2F1FBBF}" srcOrd="0" destOrd="0" parTransId="{290809C7-B0CD-416A-9F2E-C3A32F58A0E1}" sibTransId="{D365F573-6CFB-4F6F-B4C7-F95EAC6BB199}"/>
    <dgm:cxn modelId="{222877BC-D3D4-456E-A951-085C3E028ECD}" type="presOf" srcId="{7AB60A3B-7855-4918-97B4-4A1E4A29C163}" destId="{E3BE4ACD-6693-415F-8B24-5CD61A132BB5}" srcOrd="1" destOrd="0" presId="urn:microsoft.com/office/officeart/2005/8/layout/lProcess2"/>
    <dgm:cxn modelId="{E45C3EC0-54BA-40EA-9363-C7F077F95B79}" srcId="{21C2EEC5-40A1-4793-9A68-E790B12A8FAD}" destId="{F148862B-ADC8-4F97-B9C8-D04A2AD41FDA}" srcOrd="2" destOrd="0" parTransId="{47D01653-7F51-4079-BB3C-062B47976823}" sibTransId="{43C24289-F4C9-440C-B1B4-57FAED04B270}"/>
    <dgm:cxn modelId="{04FD1DCB-D977-44A2-AD26-A562853CBA35}" srcId="{7AB60A3B-7855-4918-97B4-4A1E4A29C163}" destId="{8C9F19C7-5318-455B-ADC8-215DE4ED5062}" srcOrd="2" destOrd="0" parTransId="{B7D4A25D-49BF-450D-9371-FC7C31118A9E}" sibTransId="{D6A3F9B7-F800-4466-B3F9-15152E810CAE}"/>
    <dgm:cxn modelId="{996281CE-2C39-47C9-8578-F8AAC71E01E9}" type="presOf" srcId="{48FEC76C-BA2B-4B46-BF64-9ED338F6A7AA}" destId="{FE61AE93-051A-4F91-870D-76D5908F136E}" srcOrd="0" destOrd="0" presId="urn:microsoft.com/office/officeart/2005/8/layout/lProcess2"/>
    <dgm:cxn modelId="{15984DD5-9776-46AF-8640-60E6AE3FDBCB}" type="presOf" srcId="{DB735A2A-D395-4EA0-94F5-BA4D220FD63F}" destId="{11D12C12-9C3B-46B1-BF8B-CE34B28DB298}" srcOrd="0" destOrd="0" presId="urn:microsoft.com/office/officeart/2005/8/layout/lProcess2"/>
    <dgm:cxn modelId="{776A04DD-1D0F-4304-BE29-32FCE0D1A1B3}" type="presOf" srcId="{21C2EEC5-40A1-4793-9A68-E790B12A8FAD}" destId="{B08BCD5F-D29D-417C-B819-944B047CD170}" srcOrd="1" destOrd="0" presId="urn:microsoft.com/office/officeart/2005/8/layout/lProcess2"/>
    <dgm:cxn modelId="{910993E1-01A4-4B0F-B2E2-13692ACD4B4A}" type="presOf" srcId="{8C9F19C7-5318-455B-ADC8-215DE4ED5062}" destId="{39FF782F-1A40-4E42-8AE3-A6609B92FF75}" srcOrd="0" destOrd="0" presId="urn:microsoft.com/office/officeart/2005/8/layout/lProcess2"/>
    <dgm:cxn modelId="{A2A582E7-9A2B-464B-958B-4F2F0D6982E4}" srcId="{48FEC76C-BA2B-4B46-BF64-9ED338F6A7AA}" destId="{54E53661-79C9-4AA9-AFFC-C9BAAC226E55}" srcOrd="1" destOrd="0" parTransId="{2BE16C13-6630-4EE8-86EF-CB9AA3DBB3EF}" sibTransId="{2E96BB21-EBEA-489E-9887-7FECC92B3325}"/>
    <dgm:cxn modelId="{44D62BF3-67A6-4B36-98FF-5CD565FC965B}" type="presOf" srcId="{7AB60A3B-7855-4918-97B4-4A1E4A29C163}" destId="{A818F55E-01E2-43C2-AC49-6B273600542D}" srcOrd="0" destOrd="0" presId="urn:microsoft.com/office/officeart/2005/8/layout/lProcess2"/>
    <dgm:cxn modelId="{8EDD22FE-F33C-4535-86E7-DE30E73D11CD}" type="presOf" srcId="{F148862B-ADC8-4F97-B9C8-D04A2AD41FDA}" destId="{1260A4E2-CEF7-4962-9EC7-518510D65808}" srcOrd="0" destOrd="0" presId="urn:microsoft.com/office/officeart/2005/8/layout/lProcess2"/>
    <dgm:cxn modelId="{BBADDAFE-094C-4F9A-9440-5EA9C9ACEB28}" type="presOf" srcId="{7338777C-28E7-493E-AC78-81C76E4BF822}" destId="{03285CB9-7DF4-43B1-8E88-44E327B94D13}" srcOrd="0" destOrd="0" presId="urn:microsoft.com/office/officeart/2005/8/layout/lProcess2"/>
    <dgm:cxn modelId="{A106F9FE-D5F8-4B30-9AF7-F90EBDBC73D9}" type="presOf" srcId="{54E53661-79C9-4AA9-AFFC-C9BAAC226E55}" destId="{5F071364-D90E-46FC-AC73-7D3390372197}" srcOrd="0" destOrd="0" presId="urn:microsoft.com/office/officeart/2005/8/layout/lProcess2"/>
    <dgm:cxn modelId="{81AED960-8AE7-47D7-861E-362FF665725B}" type="presParOf" srcId="{FE61AE93-051A-4F91-870D-76D5908F136E}" destId="{4CEA4782-3E44-4931-AF60-41F5C2137A65}" srcOrd="0" destOrd="0" presId="urn:microsoft.com/office/officeart/2005/8/layout/lProcess2"/>
    <dgm:cxn modelId="{41A0CA48-480B-4B0D-9DBD-709D40858106}" type="presParOf" srcId="{4CEA4782-3E44-4931-AF60-41F5C2137A65}" destId="{A818F55E-01E2-43C2-AC49-6B273600542D}" srcOrd="0" destOrd="0" presId="urn:microsoft.com/office/officeart/2005/8/layout/lProcess2"/>
    <dgm:cxn modelId="{409908F1-8606-4DC2-A9E2-089BA6947E9F}" type="presParOf" srcId="{4CEA4782-3E44-4931-AF60-41F5C2137A65}" destId="{E3BE4ACD-6693-415F-8B24-5CD61A132BB5}" srcOrd="1" destOrd="0" presId="urn:microsoft.com/office/officeart/2005/8/layout/lProcess2"/>
    <dgm:cxn modelId="{0E890A23-26DA-4CB4-BB03-1DB558536550}" type="presParOf" srcId="{4CEA4782-3E44-4931-AF60-41F5C2137A65}" destId="{31A41CAE-E3E6-4B8C-95D0-25E26021197D}" srcOrd="2" destOrd="0" presId="urn:microsoft.com/office/officeart/2005/8/layout/lProcess2"/>
    <dgm:cxn modelId="{478EA74A-4E42-44F5-92FE-41FEBE0B6DAE}" type="presParOf" srcId="{31A41CAE-E3E6-4B8C-95D0-25E26021197D}" destId="{7552AB34-009C-4A9C-9783-9F936F975921}" srcOrd="0" destOrd="0" presId="urn:microsoft.com/office/officeart/2005/8/layout/lProcess2"/>
    <dgm:cxn modelId="{D755DF1C-F6C3-4D60-8F10-9205D54B7BF5}" type="presParOf" srcId="{7552AB34-009C-4A9C-9783-9F936F975921}" destId="{A1E07AC7-4391-414D-B286-AF1FAD3A0048}" srcOrd="0" destOrd="0" presId="urn:microsoft.com/office/officeart/2005/8/layout/lProcess2"/>
    <dgm:cxn modelId="{39561B8E-00CD-41F8-A068-641C15C30641}" type="presParOf" srcId="{7552AB34-009C-4A9C-9783-9F936F975921}" destId="{24048346-5481-4207-B6F5-B76EB8AECE30}" srcOrd="1" destOrd="0" presId="urn:microsoft.com/office/officeart/2005/8/layout/lProcess2"/>
    <dgm:cxn modelId="{F04A15C5-3D95-4D72-BAFF-774EF25945B4}" type="presParOf" srcId="{7552AB34-009C-4A9C-9783-9F936F975921}" destId="{D2E76057-4325-43F1-9F89-A513D1364F9F}" srcOrd="2" destOrd="0" presId="urn:microsoft.com/office/officeart/2005/8/layout/lProcess2"/>
    <dgm:cxn modelId="{69F0F9C5-B11F-40D3-B751-CB5407E1E609}" type="presParOf" srcId="{7552AB34-009C-4A9C-9783-9F936F975921}" destId="{8EF4A7D0-0C55-41DD-BD51-5292855EECF9}" srcOrd="3" destOrd="0" presId="urn:microsoft.com/office/officeart/2005/8/layout/lProcess2"/>
    <dgm:cxn modelId="{DD9FCD1A-9B2F-4A28-B8F1-B114B8812662}" type="presParOf" srcId="{7552AB34-009C-4A9C-9783-9F936F975921}" destId="{39FF782F-1A40-4E42-8AE3-A6609B92FF75}" srcOrd="4" destOrd="0" presId="urn:microsoft.com/office/officeart/2005/8/layout/lProcess2"/>
    <dgm:cxn modelId="{7810CF0C-A1D0-47A6-BD32-E0370708C8FE}" type="presParOf" srcId="{FE61AE93-051A-4F91-870D-76D5908F136E}" destId="{364C9C59-0B8B-4C3D-85D4-4B0503EBA9AC}" srcOrd="1" destOrd="0" presId="urn:microsoft.com/office/officeart/2005/8/layout/lProcess2"/>
    <dgm:cxn modelId="{00ADB257-4DA9-4934-8DD2-6E61DA936B0D}" type="presParOf" srcId="{FE61AE93-051A-4F91-870D-76D5908F136E}" destId="{A06679CF-6F57-40AA-A136-614C91D5E96D}" srcOrd="2" destOrd="0" presId="urn:microsoft.com/office/officeart/2005/8/layout/lProcess2"/>
    <dgm:cxn modelId="{50A76417-6C0F-408F-A25A-AEBC82BC31C8}" type="presParOf" srcId="{A06679CF-6F57-40AA-A136-614C91D5E96D}" destId="{5F071364-D90E-46FC-AC73-7D3390372197}" srcOrd="0" destOrd="0" presId="urn:microsoft.com/office/officeart/2005/8/layout/lProcess2"/>
    <dgm:cxn modelId="{F01B8B9D-68AC-4A5F-B5E5-61691CF70246}" type="presParOf" srcId="{A06679CF-6F57-40AA-A136-614C91D5E96D}" destId="{EB0CDEE1-E55F-4750-B67C-1FFFA3E395D8}" srcOrd="1" destOrd="0" presId="urn:microsoft.com/office/officeart/2005/8/layout/lProcess2"/>
    <dgm:cxn modelId="{7EBD4767-C94E-4A2D-A15E-233251F975A7}" type="presParOf" srcId="{A06679CF-6F57-40AA-A136-614C91D5E96D}" destId="{E3136337-C9A5-4D35-8823-FF387B37A261}" srcOrd="2" destOrd="0" presId="urn:microsoft.com/office/officeart/2005/8/layout/lProcess2"/>
    <dgm:cxn modelId="{0280E275-9C25-4CA2-8AA4-B76BCA82059B}" type="presParOf" srcId="{E3136337-C9A5-4D35-8823-FF387B37A261}" destId="{3CBBAD84-9B32-4001-9C81-1C8B5ACE2883}" srcOrd="0" destOrd="0" presId="urn:microsoft.com/office/officeart/2005/8/layout/lProcess2"/>
    <dgm:cxn modelId="{9F067991-B00E-4CEB-8BAB-6ABD8D97CB9F}" type="presParOf" srcId="{3CBBAD84-9B32-4001-9C81-1C8B5ACE2883}" destId="{6ED825B8-0D32-4019-A6B6-B07D16BA8960}" srcOrd="0" destOrd="0" presId="urn:microsoft.com/office/officeart/2005/8/layout/lProcess2"/>
    <dgm:cxn modelId="{CDFAB3FA-4D35-48A9-B9C0-36F01C2E87B9}" type="presParOf" srcId="{3CBBAD84-9B32-4001-9C81-1C8B5ACE2883}" destId="{2E7BBFD2-A77A-4DDB-9FB9-11A07854E194}" srcOrd="1" destOrd="0" presId="urn:microsoft.com/office/officeart/2005/8/layout/lProcess2"/>
    <dgm:cxn modelId="{2879C4AD-86CE-4014-AF8B-C2B55805DC8C}" type="presParOf" srcId="{3CBBAD84-9B32-4001-9C81-1C8B5ACE2883}" destId="{03285CB9-7DF4-43B1-8E88-44E327B94D13}" srcOrd="2" destOrd="0" presId="urn:microsoft.com/office/officeart/2005/8/layout/lProcess2"/>
    <dgm:cxn modelId="{2FBBF9C4-8AAE-443A-801D-75D4A50CD9B1}" type="presParOf" srcId="{3CBBAD84-9B32-4001-9C81-1C8B5ACE2883}" destId="{BA4BBBF4-3C55-456C-A057-7BE6004E905C}" srcOrd="3" destOrd="0" presId="urn:microsoft.com/office/officeart/2005/8/layout/lProcess2"/>
    <dgm:cxn modelId="{A7736A31-8152-4C71-BC24-6A18C0077CB8}" type="presParOf" srcId="{3CBBAD84-9B32-4001-9C81-1C8B5ACE2883}" destId="{212FF0AE-498A-46C1-9248-919E3E280223}" srcOrd="4" destOrd="0" presId="urn:microsoft.com/office/officeart/2005/8/layout/lProcess2"/>
    <dgm:cxn modelId="{0EA0BDE7-939B-4F55-8F11-3C1D15A86849}" type="presParOf" srcId="{FE61AE93-051A-4F91-870D-76D5908F136E}" destId="{C37C07CB-692D-4DC7-94FC-A2448591729E}" srcOrd="3" destOrd="0" presId="urn:microsoft.com/office/officeart/2005/8/layout/lProcess2"/>
    <dgm:cxn modelId="{123DED10-400D-4312-A09E-9404811F2361}" type="presParOf" srcId="{FE61AE93-051A-4F91-870D-76D5908F136E}" destId="{8F32E1F3-293D-41D9-AE7B-EC1C5D076AED}" srcOrd="4" destOrd="0" presId="urn:microsoft.com/office/officeart/2005/8/layout/lProcess2"/>
    <dgm:cxn modelId="{7F77E8E2-7D06-4069-B0BD-E9163FC6BEDF}" type="presParOf" srcId="{8F32E1F3-293D-41D9-AE7B-EC1C5D076AED}" destId="{A6659F53-E047-415E-AB01-8487D68E2E49}" srcOrd="0" destOrd="0" presId="urn:microsoft.com/office/officeart/2005/8/layout/lProcess2"/>
    <dgm:cxn modelId="{177DDD9B-8C36-4D82-B068-45D3AD7F4458}" type="presParOf" srcId="{8F32E1F3-293D-41D9-AE7B-EC1C5D076AED}" destId="{A22A857B-BC99-47AC-A586-3EDA9EAFFFB9}" srcOrd="1" destOrd="0" presId="urn:microsoft.com/office/officeart/2005/8/layout/lProcess2"/>
    <dgm:cxn modelId="{A045A333-FBF9-46DF-92EF-EFF68E004B33}" type="presParOf" srcId="{8F32E1F3-293D-41D9-AE7B-EC1C5D076AED}" destId="{BE37115B-517A-4CAD-BF4D-B41FD41CE893}" srcOrd="2" destOrd="0" presId="urn:microsoft.com/office/officeart/2005/8/layout/lProcess2"/>
    <dgm:cxn modelId="{1BE47F82-51AD-41D4-BD6B-1A19C3C764C5}" type="presParOf" srcId="{BE37115B-517A-4CAD-BF4D-B41FD41CE893}" destId="{8E846022-5F67-47B0-AB8B-A152072EBD09}" srcOrd="0" destOrd="0" presId="urn:microsoft.com/office/officeart/2005/8/layout/lProcess2"/>
    <dgm:cxn modelId="{C0EE4198-665B-4C1D-89E6-0E45456CCAD5}" type="presParOf" srcId="{8E846022-5F67-47B0-AB8B-A152072EBD09}" destId="{86B3F9E4-AB9B-45C0-9223-CBEE28426ED7}" srcOrd="0" destOrd="0" presId="urn:microsoft.com/office/officeart/2005/8/layout/lProcess2"/>
    <dgm:cxn modelId="{C3C98462-4770-4D27-BFF4-A327624C0730}" type="presParOf" srcId="{8E846022-5F67-47B0-AB8B-A152072EBD09}" destId="{477050C9-41DA-48AA-A38F-2E505F98E8F5}" srcOrd="1" destOrd="0" presId="urn:microsoft.com/office/officeart/2005/8/layout/lProcess2"/>
    <dgm:cxn modelId="{09BCA036-084E-40B6-B601-7B0DD925B6EA}" type="presParOf" srcId="{8E846022-5F67-47B0-AB8B-A152072EBD09}" destId="{11D12C12-9C3B-46B1-BF8B-CE34B28DB298}" srcOrd="2" destOrd="0" presId="urn:microsoft.com/office/officeart/2005/8/layout/lProcess2"/>
    <dgm:cxn modelId="{5E241AB4-9754-4DC9-8947-B634674FBD78}" type="presParOf" srcId="{8E846022-5F67-47B0-AB8B-A152072EBD09}" destId="{606A8FDC-8671-4C13-ADC9-CD77CCCA18A6}" srcOrd="3" destOrd="0" presId="urn:microsoft.com/office/officeart/2005/8/layout/lProcess2"/>
    <dgm:cxn modelId="{14F0215D-7954-492E-BA14-4CA067BDE47C}" type="presParOf" srcId="{8E846022-5F67-47B0-AB8B-A152072EBD09}" destId="{4A351CED-2E6E-464C-AABF-77D10DEADD5B}" srcOrd="4" destOrd="0" presId="urn:microsoft.com/office/officeart/2005/8/layout/lProcess2"/>
    <dgm:cxn modelId="{F35A959D-419D-46F2-8794-182919857270}" type="presParOf" srcId="{FE61AE93-051A-4F91-870D-76D5908F136E}" destId="{54824A6B-F02D-462A-8350-49C7122511F0}" srcOrd="5" destOrd="0" presId="urn:microsoft.com/office/officeart/2005/8/layout/lProcess2"/>
    <dgm:cxn modelId="{50718B8A-C3FA-4E71-8884-7689D2BAE3C9}" type="presParOf" srcId="{FE61AE93-051A-4F91-870D-76D5908F136E}" destId="{FBBE852E-0A29-41CA-BDCF-4579611571FF}" srcOrd="6" destOrd="0" presId="urn:microsoft.com/office/officeart/2005/8/layout/lProcess2"/>
    <dgm:cxn modelId="{2995579C-8680-4D83-B5C4-E4960C9CE58E}" type="presParOf" srcId="{FBBE852E-0A29-41CA-BDCF-4579611571FF}" destId="{47DAAED9-7915-4770-99C3-32C3D1B741A8}" srcOrd="0" destOrd="0" presId="urn:microsoft.com/office/officeart/2005/8/layout/lProcess2"/>
    <dgm:cxn modelId="{9162F29E-69C5-4F05-85B2-185F8358D11C}" type="presParOf" srcId="{FBBE852E-0A29-41CA-BDCF-4579611571FF}" destId="{B08BCD5F-D29D-417C-B819-944B047CD170}" srcOrd="1" destOrd="0" presId="urn:microsoft.com/office/officeart/2005/8/layout/lProcess2"/>
    <dgm:cxn modelId="{7D3E47D5-7230-4DF7-8687-84BD7F639B55}" type="presParOf" srcId="{FBBE852E-0A29-41CA-BDCF-4579611571FF}" destId="{6A3D85BD-F5AE-4B82-AE7C-FABF4E1812E4}" srcOrd="2" destOrd="0" presId="urn:microsoft.com/office/officeart/2005/8/layout/lProcess2"/>
    <dgm:cxn modelId="{E43C444C-D21E-4BF1-A2FD-6862CD0367FB}" type="presParOf" srcId="{6A3D85BD-F5AE-4B82-AE7C-FABF4E1812E4}" destId="{CDCC999D-0511-4DC4-B19C-F8943C1BCCD7}" srcOrd="0" destOrd="0" presId="urn:microsoft.com/office/officeart/2005/8/layout/lProcess2"/>
    <dgm:cxn modelId="{EEA2B46B-34E3-4BE1-8A84-388F237DFF29}" type="presParOf" srcId="{CDCC999D-0511-4DC4-B19C-F8943C1BCCD7}" destId="{71FCAF5A-1B6F-4D39-8749-0A07B2E0BE3E}" srcOrd="0" destOrd="0" presId="urn:microsoft.com/office/officeart/2005/8/layout/lProcess2"/>
    <dgm:cxn modelId="{29107EBE-36CA-4538-B0A3-66B66B3C21E4}" type="presParOf" srcId="{CDCC999D-0511-4DC4-B19C-F8943C1BCCD7}" destId="{B056C117-7F67-4844-B438-20FD3AF3CA5A}" srcOrd="1" destOrd="0" presId="urn:microsoft.com/office/officeart/2005/8/layout/lProcess2"/>
    <dgm:cxn modelId="{3610E220-5101-4DA8-A449-54288DF8744A}" type="presParOf" srcId="{CDCC999D-0511-4DC4-B19C-F8943C1BCCD7}" destId="{78B9C48F-A5FB-4146-AEC1-64C781576306}" srcOrd="2" destOrd="0" presId="urn:microsoft.com/office/officeart/2005/8/layout/lProcess2"/>
    <dgm:cxn modelId="{10025DD6-0BF2-4583-8E70-147C0EC8DE02}" type="presParOf" srcId="{CDCC999D-0511-4DC4-B19C-F8943C1BCCD7}" destId="{02D73862-7C04-4637-998E-2EB2BA62A0ED}" srcOrd="3" destOrd="0" presId="urn:microsoft.com/office/officeart/2005/8/layout/lProcess2"/>
    <dgm:cxn modelId="{BADE4180-CAFF-4B79-A840-0DF72BB252A6}" type="presParOf" srcId="{CDCC999D-0511-4DC4-B19C-F8943C1BCCD7}" destId="{1260A4E2-CEF7-4962-9EC7-518510D65808}"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18F55E-01E2-43C2-AC49-6B273600542D}">
      <dsp:nvSpPr>
        <dsp:cNvPr id="0" name=""/>
        <dsp:cNvSpPr/>
      </dsp:nvSpPr>
      <dsp:spPr>
        <a:xfrm>
          <a:off x="1959" y="0"/>
          <a:ext cx="1922859" cy="5418667"/>
        </a:xfrm>
        <a:prstGeom prst="roundRect">
          <a:avLst>
            <a:gd name="adj" fmla="val 10000"/>
          </a:avLst>
        </a:prstGeom>
        <a:solidFill>
          <a:srgbClr val="336683"/>
        </a:solidFill>
        <a:ln>
          <a:noFill/>
        </a:ln>
        <a:effectLst/>
      </dsp:spPr>
      <dsp:style>
        <a:lnRef idx="0">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solidFill>
                <a:schemeClr val="bg1"/>
              </a:solidFill>
              <a:latin typeface="Arial"/>
              <a:ea typeface="+mn-ea"/>
              <a:cs typeface="+mn-cs"/>
            </a:rPr>
            <a:t>Year</a:t>
          </a:r>
        </a:p>
      </dsp:txBody>
      <dsp:txXfrm>
        <a:off x="49571" y="47612"/>
        <a:ext cx="1827635" cy="1530376"/>
      </dsp:txXfrm>
    </dsp:sp>
    <dsp:sp modelId="{A1E07AC7-4391-414D-B286-AF1FAD3A0048}">
      <dsp:nvSpPr>
        <dsp:cNvPr id="0" name=""/>
        <dsp:cNvSpPr/>
      </dsp:nvSpPr>
      <dsp:spPr>
        <a:xfrm>
          <a:off x="72574" y="1626063"/>
          <a:ext cx="1781629" cy="1064551"/>
        </a:xfrm>
        <a:prstGeom prst="roundRect">
          <a:avLst>
            <a:gd name="adj" fmla="val 10000"/>
          </a:avLst>
        </a:prstGeom>
        <a:solidFill>
          <a:schemeClr val="bg1"/>
        </a:solidFill>
        <a:ln w="10795"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lumMod val="75000"/>
                  <a:lumOff val="25000"/>
                </a:schemeClr>
              </a:solidFill>
              <a:latin typeface="Arial"/>
              <a:ea typeface="+mn-ea"/>
              <a:cs typeface="+mn-cs"/>
            </a:rPr>
            <a:t>2021-2022</a:t>
          </a:r>
          <a:br>
            <a:rPr lang="en-US" sz="1800" b="1" kern="1200">
              <a:solidFill>
                <a:schemeClr val="tx1">
                  <a:lumMod val="75000"/>
                  <a:lumOff val="25000"/>
                </a:schemeClr>
              </a:solidFill>
              <a:latin typeface="Arial"/>
              <a:ea typeface="+mn-ea"/>
              <a:cs typeface="+mn-cs"/>
            </a:rPr>
          </a:br>
          <a:r>
            <a:rPr lang="en-US" sz="1800" b="1" kern="1200">
              <a:solidFill>
                <a:schemeClr val="tx1">
                  <a:lumMod val="75000"/>
                  <a:lumOff val="25000"/>
                </a:schemeClr>
              </a:solidFill>
              <a:latin typeface="Arial"/>
              <a:ea typeface="+mn-ea"/>
              <a:cs typeface="+mn-cs"/>
            </a:rPr>
            <a:t>Field Test</a:t>
          </a:r>
        </a:p>
      </dsp:txBody>
      <dsp:txXfrm>
        <a:off x="103754" y="1657243"/>
        <a:ext cx="1719269" cy="1002191"/>
      </dsp:txXfrm>
    </dsp:sp>
    <dsp:sp modelId="{D2E76057-4325-43F1-9F89-A513D1364F9F}">
      <dsp:nvSpPr>
        <dsp:cNvPr id="0" name=""/>
        <dsp:cNvSpPr/>
      </dsp:nvSpPr>
      <dsp:spPr>
        <a:xfrm>
          <a:off x="87819" y="2854391"/>
          <a:ext cx="1751140" cy="1064551"/>
        </a:xfrm>
        <a:prstGeom prst="roundRect">
          <a:avLst>
            <a:gd name="adj" fmla="val 10000"/>
          </a:avLst>
        </a:prstGeom>
        <a:solidFill>
          <a:schemeClr val="bg1"/>
        </a:solidFill>
        <a:ln w="10795"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lumMod val="75000"/>
                  <a:lumOff val="25000"/>
                </a:schemeClr>
              </a:solidFill>
              <a:latin typeface="Arial"/>
              <a:ea typeface="+mn-ea"/>
              <a:cs typeface="+mn-cs"/>
            </a:rPr>
            <a:t>2022-2023</a:t>
          </a:r>
          <a:br>
            <a:rPr lang="en-US" sz="1800" b="1" kern="1200">
              <a:solidFill>
                <a:schemeClr val="tx1">
                  <a:lumMod val="75000"/>
                  <a:lumOff val="25000"/>
                </a:schemeClr>
              </a:solidFill>
              <a:latin typeface="Arial"/>
              <a:ea typeface="+mn-ea"/>
              <a:cs typeface="+mn-cs"/>
            </a:rPr>
          </a:br>
          <a:r>
            <a:rPr lang="en-US" sz="1800" b="1" kern="1200">
              <a:solidFill>
                <a:schemeClr val="tx1">
                  <a:lumMod val="75000"/>
                  <a:lumOff val="25000"/>
                </a:schemeClr>
              </a:solidFill>
              <a:latin typeface="Arial"/>
              <a:ea typeface="+mn-ea"/>
              <a:cs typeface="+mn-cs"/>
            </a:rPr>
            <a:t>Pilot</a:t>
          </a:r>
        </a:p>
      </dsp:txBody>
      <dsp:txXfrm>
        <a:off x="118999" y="2885571"/>
        <a:ext cx="1688780" cy="1002191"/>
      </dsp:txXfrm>
    </dsp:sp>
    <dsp:sp modelId="{39FF782F-1A40-4E42-8AE3-A6609B92FF75}">
      <dsp:nvSpPr>
        <dsp:cNvPr id="0" name=""/>
        <dsp:cNvSpPr/>
      </dsp:nvSpPr>
      <dsp:spPr>
        <a:xfrm>
          <a:off x="72574" y="4082719"/>
          <a:ext cx="1781629" cy="1064551"/>
        </a:xfrm>
        <a:prstGeom prst="roundRect">
          <a:avLst>
            <a:gd name="adj" fmla="val 10000"/>
          </a:avLst>
        </a:prstGeom>
        <a:solidFill>
          <a:schemeClr val="bg1"/>
        </a:solidFill>
        <a:ln w="10795"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ctr" anchorCtr="0">
          <a:noAutofit/>
        </a:bodyPr>
        <a:lstStyle/>
        <a:p>
          <a:pPr marL="0" lvl="0" indent="0" algn="ctr" defTabSz="800100">
            <a:lnSpc>
              <a:spcPct val="90000"/>
            </a:lnSpc>
            <a:spcBef>
              <a:spcPct val="0"/>
            </a:spcBef>
            <a:spcAft>
              <a:spcPct val="35000"/>
            </a:spcAft>
            <a:buNone/>
          </a:pPr>
          <a:r>
            <a:rPr lang="en-US" sz="1800" b="1" kern="1200">
              <a:solidFill>
                <a:schemeClr val="tx1">
                  <a:lumMod val="75000"/>
                  <a:lumOff val="25000"/>
                </a:schemeClr>
              </a:solidFill>
              <a:latin typeface="Arial"/>
              <a:ea typeface="+mn-ea"/>
              <a:cs typeface="+mn-cs"/>
            </a:rPr>
            <a:t>2023-2024</a:t>
          </a:r>
          <a:br>
            <a:rPr lang="en-US" sz="1800" b="1" kern="1200">
              <a:solidFill>
                <a:schemeClr val="tx1">
                  <a:lumMod val="75000"/>
                  <a:lumOff val="25000"/>
                </a:schemeClr>
              </a:solidFill>
              <a:latin typeface="Arial"/>
              <a:ea typeface="+mn-ea"/>
              <a:cs typeface="+mn-cs"/>
            </a:rPr>
          </a:br>
          <a:r>
            <a:rPr lang="en-US" sz="1800" b="1" kern="1200">
              <a:solidFill>
                <a:schemeClr val="tx1">
                  <a:lumMod val="75000"/>
                  <a:lumOff val="25000"/>
                </a:schemeClr>
              </a:solidFill>
              <a:latin typeface="Arial"/>
              <a:ea typeface="+mn-ea"/>
              <a:cs typeface="+mn-cs"/>
            </a:rPr>
            <a:t>Demonstration</a:t>
          </a:r>
        </a:p>
      </dsp:txBody>
      <dsp:txXfrm>
        <a:off x="103754" y="4113899"/>
        <a:ext cx="1719269" cy="1002191"/>
      </dsp:txXfrm>
    </dsp:sp>
    <dsp:sp modelId="{5F071364-D90E-46FC-AC73-7D3390372197}">
      <dsp:nvSpPr>
        <dsp:cNvPr id="0" name=""/>
        <dsp:cNvSpPr/>
      </dsp:nvSpPr>
      <dsp:spPr>
        <a:xfrm>
          <a:off x="2069033" y="0"/>
          <a:ext cx="1922859" cy="5418667"/>
        </a:xfrm>
        <a:prstGeom prst="roundRect">
          <a:avLst>
            <a:gd name="adj" fmla="val 10000"/>
          </a:avLst>
        </a:prstGeom>
        <a:solidFill>
          <a:srgbClr val="336683"/>
        </a:solidFill>
        <a:ln>
          <a:noFill/>
        </a:ln>
        <a:effectLst/>
      </dsp:spPr>
      <dsp:style>
        <a:lnRef idx="0">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solidFill>
                <a:schemeClr val="bg1"/>
              </a:solidFill>
              <a:latin typeface="Arial"/>
              <a:ea typeface="+mn-ea"/>
              <a:cs typeface="+mn-cs"/>
            </a:rPr>
            <a:t>Fall</a:t>
          </a:r>
        </a:p>
      </dsp:txBody>
      <dsp:txXfrm>
        <a:off x="2116645" y="47612"/>
        <a:ext cx="1827635" cy="1530376"/>
      </dsp:txXfrm>
    </dsp:sp>
    <dsp:sp modelId="{6ED825B8-0D32-4019-A6B6-B07D16BA8960}">
      <dsp:nvSpPr>
        <dsp:cNvPr id="0" name=""/>
        <dsp:cNvSpPr/>
      </dsp:nvSpPr>
      <dsp:spPr>
        <a:xfrm>
          <a:off x="2261319" y="1626063"/>
          <a:ext cx="1538287" cy="1064551"/>
        </a:xfrm>
        <a:prstGeom prst="roundRect">
          <a:avLst>
            <a:gd name="adj" fmla="val 10000"/>
          </a:avLst>
        </a:prstGeom>
        <a:solidFill>
          <a:srgbClr val="136D58"/>
        </a:solidFill>
        <a:ln w="10795"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FFFFFF"/>
              </a:solidFill>
              <a:latin typeface="Arial"/>
              <a:ea typeface="+mn-ea"/>
              <a:cs typeface="+mn-cs"/>
            </a:rPr>
            <a:t>MAP Growth</a:t>
          </a:r>
        </a:p>
      </dsp:txBody>
      <dsp:txXfrm>
        <a:off x="2292499" y="1657243"/>
        <a:ext cx="1475927" cy="1002191"/>
      </dsp:txXfrm>
    </dsp:sp>
    <dsp:sp modelId="{03285CB9-7DF4-43B1-8E88-44E327B94D13}">
      <dsp:nvSpPr>
        <dsp:cNvPr id="0" name=""/>
        <dsp:cNvSpPr/>
      </dsp:nvSpPr>
      <dsp:spPr>
        <a:xfrm>
          <a:off x="2261319" y="2854391"/>
          <a:ext cx="1538287" cy="1064551"/>
        </a:xfrm>
        <a:prstGeom prst="roundRect">
          <a:avLst>
            <a:gd name="adj" fmla="val 10000"/>
          </a:avLst>
        </a:prstGeom>
        <a:solidFill>
          <a:srgbClr val="5F9D97"/>
        </a:solidFill>
        <a:ln w="10795"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FFFFFF"/>
              </a:solidFill>
              <a:latin typeface="Arial"/>
              <a:ea typeface="+mn-ea"/>
              <a:cs typeface="+mn-cs"/>
            </a:rPr>
            <a:t>Through-year Pilot</a:t>
          </a:r>
        </a:p>
      </dsp:txBody>
      <dsp:txXfrm>
        <a:off x="2292499" y="2885571"/>
        <a:ext cx="1475927" cy="1002191"/>
      </dsp:txXfrm>
    </dsp:sp>
    <dsp:sp modelId="{212FF0AE-498A-46C1-9248-919E3E280223}">
      <dsp:nvSpPr>
        <dsp:cNvPr id="0" name=""/>
        <dsp:cNvSpPr/>
      </dsp:nvSpPr>
      <dsp:spPr>
        <a:xfrm>
          <a:off x="2261319" y="4082719"/>
          <a:ext cx="1538287" cy="1064551"/>
        </a:xfrm>
        <a:prstGeom prst="roundRect">
          <a:avLst>
            <a:gd name="adj" fmla="val 10000"/>
          </a:avLst>
        </a:prstGeom>
        <a:solidFill>
          <a:srgbClr val="5F9D97"/>
        </a:solidFill>
        <a:ln w="10795"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FFFFFF"/>
              </a:solidFill>
              <a:latin typeface="Arial"/>
              <a:ea typeface="+mn-ea"/>
              <a:cs typeface="+mn-cs"/>
            </a:rPr>
            <a:t>Through-year Demonstration </a:t>
          </a:r>
        </a:p>
      </dsp:txBody>
      <dsp:txXfrm>
        <a:off x="2292499" y="4113899"/>
        <a:ext cx="1475927" cy="1002191"/>
      </dsp:txXfrm>
    </dsp:sp>
    <dsp:sp modelId="{A6659F53-E047-415E-AB01-8487D68E2E49}">
      <dsp:nvSpPr>
        <dsp:cNvPr id="0" name=""/>
        <dsp:cNvSpPr/>
      </dsp:nvSpPr>
      <dsp:spPr>
        <a:xfrm>
          <a:off x="4136107" y="0"/>
          <a:ext cx="1922859" cy="5418667"/>
        </a:xfrm>
        <a:prstGeom prst="roundRect">
          <a:avLst>
            <a:gd name="adj" fmla="val 10000"/>
          </a:avLst>
        </a:prstGeom>
        <a:solidFill>
          <a:srgbClr val="336683"/>
        </a:solidFill>
        <a:ln>
          <a:noFill/>
        </a:ln>
        <a:effectLst/>
      </dsp:spPr>
      <dsp:style>
        <a:lnRef idx="0">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solidFill>
                <a:schemeClr val="bg1"/>
              </a:solidFill>
              <a:latin typeface="Arial"/>
              <a:ea typeface="+mn-ea"/>
              <a:cs typeface="+mn-cs"/>
            </a:rPr>
            <a:t>Winter</a:t>
          </a:r>
        </a:p>
      </dsp:txBody>
      <dsp:txXfrm>
        <a:off x="4183719" y="47612"/>
        <a:ext cx="1827635" cy="1530376"/>
      </dsp:txXfrm>
    </dsp:sp>
    <dsp:sp modelId="{86B3F9E4-AB9B-45C0-9223-CBEE28426ED7}">
      <dsp:nvSpPr>
        <dsp:cNvPr id="0" name=""/>
        <dsp:cNvSpPr/>
      </dsp:nvSpPr>
      <dsp:spPr>
        <a:xfrm>
          <a:off x="4328393" y="1626063"/>
          <a:ext cx="1538287" cy="1064551"/>
        </a:xfrm>
        <a:prstGeom prst="roundRect">
          <a:avLst>
            <a:gd name="adj" fmla="val 10000"/>
          </a:avLst>
        </a:prstGeom>
        <a:solidFill>
          <a:srgbClr val="136D58"/>
        </a:solidFill>
        <a:ln w="10795"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FFFFFF"/>
              </a:solidFill>
              <a:latin typeface="Arial"/>
              <a:ea typeface="+mn-ea"/>
              <a:cs typeface="+mn-cs"/>
            </a:rPr>
            <a:t>MAP Growth</a:t>
          </a:r>
        </a:p>
      </dsp:txBody>
      <dsp:txXfrm>
        <a:off x="4359573" y="1657243"/>
        <a:ext cx="1475927" cy="1002191"/>
      </dsp:txXfrm>
    </dsp:sp>
    <dsp:sp modelId="{11D12C12-9C3B-46B1-BF8B-CE34B28DB298}">
      <dsp:nvSpPr>
        <dsp:cNvPr id="0" name=""/>
        <dsp:cNvSpPr/>
      </dsp:nvSpPr>
      <dsp:spPr>
        <a:xfrm>
          <a:off x="4328393" y="2854391"/>
          <a:ext cx="1538287" cy="1064551"/>
        </a:xfrm>
        <a:prstGeom prst="roundRect">
          <a:avLst>
            <a:gd name="adj" fmla="val 10000"/>
          </a:avLst>
        </a:prstGeom>
        <a:solidFill>
          <a:srgbClr val="5F9D97"/>
        </a:solidFill>
        <a:ln w="10795"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FFFFFF"/>
              </a:solidFill>
              <a:latin typeface="Arial"/>
              <a:ea typeface="+mn-ea"/>
              <a:cs typeface="+mn-cs"/>
            </a:rPr>
            <a:t>Through-year Pilot</a:t>
          </a:r>
        </a:p>
      </dsp:txBody>
      <dsp:txXfrm>
        <a:off x="4359573" y="2885571"/>
        <a:ext cx="1475927" cy="1002191"/>
      </dsp:txXfrm>
    </dsp:sp>
    <dsp:sp modelId="{4A351CED-2E6E-464C-AABF-77D10DEADD5B}">
      <dsp:nvSpPr>
        <dsp:cNvPr id="0" name=""/>
        <dsp:cNvSpPr/>
      </dsp:nvSpPr>
      <dsp:spPr>
        <a:xfrm>
          <a:off x="4328393" y="4082719"/>
          <a:ext cx="1538287" cy="1064551"/>
        </a:xfrm>
        <a:prstGeom prst="roundRect">
          <a:avLst>
            <a:gd name="adj" fmla="val 10000"/>
          </a:avLst>
        </a:prstGeom>
        <a:solidFill>
          <a:srgbClr val="5F9D97"/>
        </a:solidFill>
        <a:ln w="10795"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FFFFFF"/>
              </a:solidFill>
              <a:latin typeface="Arial"/>
              <a:ea typeface="+mn-ea"/>
              <a:cs typeface="+mn-cs"/>
            </a:rPr>
            <a:t>Through-year Demonstration</a:t>
          </a:r>
        </a:p>
      </dsp:txBody>
      <dsp:txXfrm>
        <a:off x="4359573" y="4113899"/>
        <a:ext cx="1475927" cy="1002191"/>
      </dsp:txXfrm>
    </dsp:sp>
    <dsp:sp modelId="{47DAAED9-7915-4770-99C3-32C3D1B741A8}">
      <dsp:nvSpPr>
        <dsp:cNvPr id="0" name=""/>
        <dsp:cNvSpPr/>
      </dsp:nvSpPr>
      <dsp:spPr>
        <a:xfrm>
          <a:off x="6203181" y="0"/>
          <a:ext cx="1922859" cy="5418667"/>
        </a:xfrm>
        <a:prstGeom prst="roundRect">
          <a:avLst>
            <a:gd name="adj" fmla="val 10000"/>
          </a:avLst>
        </a:prstGeom>
        <a:solidFill>
          <a:srgbClr val="183D5E"/>
        </a:solidFill>
        <a:ln>
          <a:noFill/>
        </a:ln>
        <a:effectLst/>
      </dsp:spPr>
      <dsp:style>
        <a:lnRef idx="0">
          <a:scrgbClr r="0" g="0" b="0"/>
        </a:lnRef>
        <a:fillRef idx="1">
          <a:scrgbClr r="0" g="0" b="0"/>
        </a:fillRef>
        <a:effectRef idx="0">
          <a:scrgbClr r="0" g="0" b="0"/>
        </a:effectRef>
        <a:fontRef idx="minor"/>
      </dsp:style>
      <dsp:txBody>
        <a:bodyPr spcFirstLastPara="0" vert="horz" wrap="square" lIns="156210" tIns="156210" rIns="156210" bIns="156210" numCol="1" spcCol="1270" anchor="ctr" anchorCtr="0">
          <a:noAutofit/>
        </a:bodyPr>
        <a:lstStyle/>
        <a:p>
          <a:pPr marL="0" lvl="0" indent="0" algn="ctr" defTabSz="1822450">
            <a:lnSpc>
              <a:spcPct val="90000"/>
            </a:lnSpc>
            <a:spcBef>
              <a:spcPct val="0"/>
            </a:spcBef>
            <a:spcAft>
              <a:spcPct val="35000"/>
            </a:spcAft>
            <a:buNone/>
          </a:pPr>
          <a:r>
            <a:rPr lang="en-US" sz="4100" kern="1200">
              <a:solidFill>
                <a:srgbClr val="FFFFFF"/>
              </a:solidFill>
              <a:latin typeface="Arial"/>
              <a:ea typeface="+mn-ea"/>
              <a:cs typeface="+mn-cs"/>
            </a:rPr>
            <a:t>Spring</a:t>
          </a:r>
        </a:p>
      </dsp:txBody>
      <dsp:txXfrm>
        <a:off x="6250793" y="47612"/>
        <a:ext cx="1827635" cy="1530376"/>
      </dsp:txXfrm>
    </dsp:sp>
    <dsp:sp modelId="{71FCAF5A-1B6F-4D39-8749-0A07B2E0BE3E}">
      <dsp:nvSpPr>
        <dsp:cNvPr id="0" name=""/>
        <dsp:cNvSpPr/>
      </dsp:nvSpPr>
      <dsp:spPr>
        <a:xfrm>
          <a:off x="6395466" y="1626063"/>
          <a:ext cx="1538287" cy="1064551"/>
        </a:xfrm>
        <a:prstGeom prst="roundRect">
          <a:avLst>
            <a:gd name="adj" fmla="val 10000"/>
          </a:avLst>
        </a:prstGeom>
        <a:solidFill>
          <a:srgbClr val="5F9D97"/>
        </a:solidFill>
        <a:ln w="10795"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FFFFFF"/>
              </a:solidFill>
              <a:latin typeface="Arial"/>
              <a:ea typeface="+mn-ea"/>
              <a:cs typeface="+mn-cs"/>
            </a:rPr>
            <a:t>Through-year Field Test + Milestones</a:t>
          </a:r>
        </a:p>
      </dsp:txBody>
      <dsp:txXfrm>
        <a:off x="6426646" y="1657243"/>
        <a:ext cx="1475927" cy="1002191"/>
      </dsp:txXfrm>
    </dsp:sp>
    <dsp:sp modelId="{78B9C48F-A5FB-4146-AEC1-64C781576306}">
      <dsp:nvSpPr>
        <dsp:cNvPr id="0" name=""/>
        <dsp:cNvSpPr/>
      </dsp:nvSpPr>
      <dsp:spPr>
        <a:xfrm>
          <a:off x="6395466" y="2854391"/>
          <a:ext cx="1538287" cy="1064551"/>
        </a:xfrm>
        <a:prstGeom prst="roundRect">
          <a:avLst>
            <a:gd name="adj" fmla="val 10000"/>
          </a:avLst>
        </a:prstGeom>
        <a:solidFill>
          <a:srgbClr val="5F9D97"/>
        </a:solidFill>
        <a:ln w="10795"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FFFFFF"/>
              </a:solidFill>
              <a:latin typeface="Arial"/>
              <a:ea typeface="+mn-ea"/>
              <a:cs typeface="+mn-cs"/>
            </a:rPr>
            <a:t>Through-year Pilot + Milestones?*</a:t>
          </a:r>
        </a:p>
      </dsp:txBody>
      <dsp:txXfrm>
        <a:off x="6426646" y="2885571"/>
        <a:ext cx="1475927" cy="1002191"/>
      </dsp:txXfrm>
    </dsp:sp>
    <dsp:sp modelId="{1260A4E2-CEF7-4962-9EC7-518510D65808}">
      <dsp:nvSpPr>
        <dsp:cNvPr id="0" name=""/>
        <dsp:cNvSpPr/>
      </dsp:nvSpPr>
      <dsp:spPr>
        <a:xfrm>
          <a:off x="6395466" y="4082719"/>
          <a:ext cx="1538287" cy="1064551"/>
        </a:xfrm>
        <a:prstGeom prst="roundRect">
          <a:avLst>
            <a:gd name="adj" fmla="val 10000"/>
          </a:avLst>
        </a:prstGeom>
        <a:solidFill>
          <a:srgbClr val="5F9D97"/>
        </a:solidFill>
        <a:ln w="10795"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600" kern="1200">
              <a:solidFill>
                <a:srgbClr val="FFFFFF"/>
              </a:solidFill>
              <a:latin typeface="Arial"/>
              <a:ea typeface="+mn-ea"/>
              <a:cs typeface="+mn-cs"/>
            </a:rPr>
            <a:t>Through-year Demonstration + Milestones?*</a:t>
          </a:r>
        </a:p>
      </dsp:txBody>
      <dsp:txXfrm>
        <a:off x="6426646" y="4113899"/>
        <a:ext cx="1475927" cy="100219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E0021C-2838-4456-A723-84D631332204}" type="datetimeFigureOut">
              <a:rPr lang="en-US" smtClean="0"/>
              <a:t>4/20/2021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5FF553-811A-4CAB-8871-C71D9E1E0B34}" type="slidenum">
              <a:rPr lang="en-US" smtClean="0"/>
              <a:t>‹#›</a:t>
            </a:fld>
            <a:endParaRPr lang="en-US"/>
          </a:p>
        </p:txBody>
      </p:sp>
    </p:spTree>
    <p:extLst>
      <p:ext uri="{BB962C8B-B14F-4D97-AF65-F5344CB8AC3E}">
        <p14:creationId xmlns:p14="http://schemas.microsoft.com/office/powerpoint/2010/main" val="53756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5FF553-811A-4CAB-8871-C71D9E1E0B34}" type="slidenum">
              <a:rPr lang="en-US" smtClean="0"/>
              <a:t>1</a:t>
            </a:fld>
            <a:endParaRPr lang="en-US"/>
          </a:p>
        </p:txBody>
      </p:sp>
    </p:spTree>
    <p:extLst>
      <p:ext uri="{BB962C8B-B14F-4D97-AF65-F5344CB8AC3E}">
        <p14:creationId xmlns:p14="http://schemas.microsoft.com/office/powerpoint/2010/main" val="52948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5FF553-811A-4CAB-8871-C71D9E1E0B34}" type="slidenum">
              <a:rPr lang="en-US" smtClean="0"/>
              <a:t>10</a:t>
            </a:fld>
            <a:endParaRPr lang="en-US"/>
          </a:p>
        </p:txBody>
      </p:sp>
    </p:spTree>
    <p:extLst>
      <p:ext uri="{BB962C8B-B14F-4D97-AF65-F5344CB8AC3E}">
        <p14:creationId xmlns:p14="http://schemas.microsoft.com/office/powerpoint/2010/main" val="1694913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FF553-811A-4CAB-8871-C71D9E1E0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955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a:buChar char="•"/>
            </a:pPr>
            <a:r>
              <a:rPr lang="en-US"/>
              <a:t>Test Design and Comparability </a:t>
            </a:r>
            <a:endParaRPr lang="en-US">
              <a:cs typeface="Calibri"/>
            </a:endParaRPr>
          </a:p>
          <a:p>
            <a:pPr marL="383540" indent="-383540">
              <a:lnSpc>
                <a:spcPct val="94000"/>
              </a:lnSpc>
              <a:spcBef>
                <a:spcPts val="1000"/>
              </a:spcBef>
              <a:spcAft>
                <a:spcPts val="200"/>
              </a:spcAft>
              <a:buFont typeface="Arial"/>
              <a:buChar char="•"/>
            </a:pPr>
            <a:r>
              <a:rPr lang="en-US"/>
              <a:t>Comparability in the world of assessment goes well beyond the question of “What percentage of students are passing this exam” down to the design of the assessment and items themselves. </a:t>
            </a:r>
            <a:r>
              <a:rPr lang="en-US" b="1"/>
              <a:t>Learn about how the GMAP consortium is working to design an assessment that allows students to demonstrate how they are moving from less sophisticated to more sophisticated levels of understanding with respect to the Georgia Standards for Excellence using Range-ALDs</a:t>
            </a:r>
            <a:r>
              <a:rPr lang="en-US"/>
              <a:t>. Explore what this means for understanding student growth throughout the year, and develop an understanding of how this helps inform comparability that will eventually allow a new, adaptive through-year model to eliminate the need to take a separate end of year Georgia Milestones Assessment.  </a:t>
            </a:r>
          </a:p>
        </p:txBody>
      </p:sp>
      <p:sp>
        <p:nvSpPr>
          <p:cNvPr id="4" name="Slide Number Placeholder 3"/>
          <p:cNvSpPr>
            <a:spLocks noGrp="1"/>
          </p:cNvSpPr>
          <p:nvPr>
            <p:ph type="sldNum" sz="quarter" idx="5"/>
          </p:nvPr>
        </p:nvSpPr>
        <p:spPr/>
        <p:txBody>
          <a:bodyPr/>
          <a:lstStyle/>
          <a:p>
            <a:fld id="{1B5FF553-811A-4CAB-8871-C71D9E1E0B34}" type="slidenum">
              <a:rPr lang="en-US" smtClean="0"/>
              <a:t>12</a:t>
            </a:fld>
            <a:endParaRPr lang="en-US"/>
          </a:p>
        </p:txBody>
      </p:sp>
    </p:spTree>
    <p:extLst>
      <p:ext uri="{BB962C8B-B14F-4D97-AF65-F5344CB8AC3E}">
        <p14:creationId xmlns:p14="http://schemas.microsoft.com/office/powerpoint/2010/main" val="18292303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5FF553-811A-4CAB-8871-C71D9E1E0B34}" type="slidenum">
              <a:rPr lang="en-US" smtClean="0"/>
              <a:t>13</a:t>
            </a:fld>
            <a:endParaRPr lang="en-US"/>
          </a:p>
        </p:txBody>
      </p:sp>
    </p:spTree>
    <p:extLst>
      <p:ext uri="{BB962C8B-B14F-4D97-AF65-F5344CB8AC3E}">
        <p14:creationId xmlns:p14="http://schemas.microsoft.com/office/powerpoint/2010/main" val="2991934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5FF553-811A-4CAB-8871-C71D9E1E0B34}" type="slidenum">
              <a:rPr lang="en-US" smtClean="0"/>
              <a:t>14</a:t>
            </a:fld>
            <a:endParaRPr lang="en-US"/>
          </a:p>
        </p:txBody>
      </p:sp>
    </p:spTree>
    <p:extLst>
      <p:ext uri="{BB962C8B-B14F-4D97-AF65-F5344CB8AC3E}">
        <p14:creationId xmlns:p14="http://schemas.microsoft.com/office/powerpoint/2010/main" val="3451092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FF553-811A-4CAB-8871-C71D9E1E0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531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3540" indent="-383540">
              <a:lnSpc>
                <a:spcPct val="94000"/>
              </a:lnSpc>
              <a:spcBef>
                <a:spcPts val="1000"/>
              </a:spcBef>
              <a:spcAft>
                <a:spcPts val="200"/>
              </a:spcAft>
              <a:buFont typeface="Arial"/>
              <a:buChar char="•"/>
            </a:pPr>
            <a:r>
              <a:rPr lang="en-US" dirty="0"/>
              <a:t>Approach to Comparability (Garron?) 15-20 minutes</a:t>
            </a:r>
          </a:p>
          <a:p>
            <a:pPr lvl="1" indent="-383540">
              <a:lnSpc>
                <a:spcPct val="94000"/>
              </a:lnSpc>
              <a:spcBef>
                <a:spcPts val="500"/>
              </a:spcBef>
              <a:spcAft>
                <a:spcPts val="200"/>
              </a:spcAft>
              <a:buFont typeface="Arial"/>
              <a:buChar char="•"/>
            </a:pPr>
            <a:r>
              <a:rPr lang="en-US" dirty="0"/>
              <a:t>5 – 6 slides covering test design</a:t>
            </a:r>
          </a:p>
          <a:p>
            <a:pPr marL="383540" indent="-383540">
              <a:lnSpc>
                <a:spcPct val="94000"/>
              </a:lnSpc>
              <a:spcBef>
                <a:spcPts val="1000"/>
              </a:spcBef>
              <a:spcAft>
                <a:spcPts val="200"/>
              </a:spcAft>
              <a:buFont typeface="Arial"/>
              <a:buChar char="•"/>
            </a:pPr>
            <a:r>
              <a:rPr lang="en-US" dirty="0"/>
              <a:t>Q and A (Michael and Garron) 10 – 15 minutes</a:t>
            </a:r>
          </a:p>
          <a:p>
            <a:pPr marL="383540" indent="-383540">
              <a:lnSpc>
                <a:spcPct val="94000"/>
              </a:lnSpc>
              <a:spcBef>
                <a:spcPts val="1000"/>
              </a:spcBef>
              <a:spcAft>
                <a:spcPts val="200"/>
              </a:spcAft>
              <a:buFont typeface="Arial"/>
              <a:buChar char="•"/>
            </a:pPr>
            <a:endParaRPr lang="en-US" dirty="0"/>
          </a:p>
          <a:p>
            <a:pPr marL="383540" indent="-383540">
              <a:lnSpc>
                <a:spcPct val="94000"/>
              </a:lnSpc>
              <a:spcBef>
                <a:spcPts val="1000"/>
              </a:spcBef>
              <a:spcAft>
                <a:spcPts val="200"/>
              </a:spcAft>
              <a:buFont typeface="Arial"/>
              <a:buChar char="•"/>
            </a:pPr>
            <a:endParaRPr lang="en-US" dirty="0"/>
          </a:p>
          <a:p>
            <a:pPr marL="383540" indent="-383540"/>
            <a:r>
              <a:rPr lang="en-US" dirty="0"/>
              <a:t>Examples: </a:t>
            </a:r>
          </a:p>
          <a:p>
            <a:pPr lvl="1" indent="-383540"/>
            <a:r>
              <a:rPr lang="en-US" dirty="0"/>
              <a:t>Same test, different modes (Paper-pencil versus CAT with technology enhanced items)</a:t>
            </a:r>
            <a:endParaRPr lang="en-US" i="0" dirty="0"/>
          </a:p>
          <a:p>
            <a:pPr lvl="1" indent="-383540"/>
            <a:r>
              <a:rPr lang="en-US" dirty="0"/>
              <a:t>Translated versions of a test (English versus Spanish translation)</a:t>
            </a:r>
          </a:p>
          <a:p>
            <a:pPr lvl="1" indent="-383540"/>
            <a:r>
              <a:rPr lang="en-US" dirty="0"/>
              <a:t>Similar tests (GMAP versus Milestones)</a:t>
            </a:r>
          </a:p>
          <a:p>
            <a:pPr lvl="1" indent="-383540"/>
            <a:endParaRPr lang="en-US" dirty="0"/>
          </a:p>
          <a:p>
            <a:pPr marL="383540" indent="-383540"/>
            <a:r>
              <a:rPr lang="en-US" dirty="0"/>
              <a:t>Non-example: </a:t>
            </a:r>
          </a:p>
          <a:p>
            <a:pPr lvl="1" indent="-383540"/>
            <a:r>
              <a:rPr lang="en-US" dirty="0" err="1"/>
              <a:t>Farenheit</a:t>
            </a:r>
            <a:r>
              <a:rPr lang="en-US" dirty="0"/>
              <a:t>-to-</a:t>
            </a:r>
            <a:r>
              <a:rPr lang="en-US" dirty="0" err="1"/>
              <a:t>celsius</a:t>
            </a:r>
            <a:r>
              <a:rPr lang="en-US" dirty="0"/>
              <a:t> (one-to-one scale relationship—too strict)</a:t>
            </a:r>
            <a:endParaRPr lang="en-US" i="0" dirty="0"/>
          </a:p>
          <a:p>
            <a:pPr lvl="1" indent="-383540"/>
            <a:r>
              <a:rPr lang="en-US" dirty="0"/>
              <a:t>ACT-to-SAT (Constructs are very similar, but probably not close enough to qualify)</a:t>
            </a:r>
            <a:endParaRPr lang="en-US" i="0" dirty="0"/>
          </a:p>
          <a:p>
            <a:pPr lvl="1" indent="-383540"/>
            <a:r>
              <a:rPr lang="en-US" dirty="0"/>
              <a:t>Two forms of the same test (All scale scores are interchangeable—too strict)</a:t>
            </a:r>
          </a:p>
          <a:p>
            <a:pPr marL="383540" indent="-383540">
              <a:lnSpc>
                <a:spcPct val="94000"/>
              </a:lnSpc>
              <a:spcBef>
                <a:spcPts val="1000"/>
              </a:spcBef>
              <a:spcAft>
                <a:spcPts val="200"/>
              </a:spcAft>
              <a:buFont typeface="Arial"/>
              <a:buChar char="•"/>
            </a:pPr>
            <a:endParaRPr lang="en-US" dirty="0"/>
          </a:p>
        </p:txBody>
      </p:sp>
      <p:sp>
        <p:nvSpPr>
          <p:cNvPr id="4" name="Slide Number Placeholder 3"/>
          <p:cNvSpPr>
            <a:spLocks noGrp="1"/>
          </p:cNvSpPr>
          <p:nvPr>
            <p:ph type="sldNum" sz="quarter" idx="5"/>
          </p:nvPr>
        </p:nvSpPr>
        <p:spPr/>
        <p:txBody>
          <a:bodyPr/>
          <a:lstStyle/>
          <a:p>
            <a:fld id="{1B5FF553-811A-4CAB-8871-C71D9E1E0B34}" type="slidenum">
              <a:rPr lang="en-US" smtClean="0"/>
              <a:t>16</a:t>
            </a:fld>
            <a:endParaRPr lang="en-US"/>
          </a:p>
        </p:txBody>
      </p:sp>
    </p:spTree>
    <p:extLst>
      <p:ext uri="{BB962C8B-B14F-4D97-AF65-F5344CB8AC3E}">
        <p14:creationId xmlns:p14="http://schemas.microsoft.com/office/powerpoint/2010/main" val="3320784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5000"/>
              </a:lnSpc>
              <a:spcBef>
                <a:spcPts val="0"/>
              </a:spcBef>
              <a:spcAft>
                <a:spcPts val="0"/>
              </a:spcAft>
            </a:pPr>
            <a:r>
              <a:rPr lang="en-US" sz="1200">
                <a:effectLst/>
                <a:latin typeface="Arial" panose="020B0604020202020204" pitchFamily="34" charset="0"/>
                <a:ea typeface="Calibri" panose="020F0502020204030204" pitchFamily="34" charset="0"/>
              </a:rPr>
              <a:t>Egan, Schneider, &amp; Ferrara, 2012</a:t>
            </a:r>
          </a:p>
          <a:p>
            <a:pPr marL="0" marR="0">
              <a:lnSpc>
                <a:spcPct val="105000"/>
              </a:lnSpc>
              <a:spcBef>
                <a:spcPts val="0"/>
              </a:spcBef>
              <a:spcAft>
                <a:spcPts val="0"/>
              </a:spcAft>
            </a:pPr>
            <a:endParaRPr lang="en-US" sz="1200">
              <a:effectLst/>
              <a:latin typeface="Arial" panose="020B0604020202020204" pitchFamily="34" charset="0"/>
              <a:ea typeface="Calibri" panose="020F0502020204030204" pitchFamily="34" charset="0"/>
            </a:endParaRPr>
          </a:p>
          <a:p>
            <a:pPr marL="0" marR="0">
              <a:lnSpc>
                <a:spcPct val="105000"/>
              </a:lnSpc>
              <a:spcBef>
                <a:spcPts val="0"/>
              </a:spcBef>
              <a:spcAft>
                <a:spcPts val="0"/>
              </a:spcAft>
            </a:pPr>
            <a:r>
              <a:rPr lang="en-US" sz="1200">
                <a:effectLst/>
                <a:latin typeface="Arial" panose="020B0604020202020204" pitchFamily="34" charset="0"/>
                <a:ea typeface="Calibri" panose="020F0502020204030204" pitchFamily="34" charset="0"/>
              </a:rPr>
              <a:t>First, Policy ALDs are developed to communicate the vision of what a test score is intended to represent, such as where a student is in their learning regarding the state content standards. For example, Policy ALDs for an ELA assessment provide a minimal description of what a student at different achievement levels in ELA at all grade levels should know and be able to do. When carefully crafted, Policy ALDs can be viewed as the assessment claim because they set the tone for how the content and cognitive demand is intended to be articulated along the test scale.</a:t>
            </a:r>
          </a:p>
          <a:p>
            <a:pPr marL="0" marR="0">
              <a:lnSpc>
                <a:spcPct val="105000"/>
              </a:lnSpc>
              <a:spcBef>
                <a:spcPts val="0"/>
              </a:spcBef>
              <a:spcAft>
                <a:spcPts val="0"/>
              </a:spcAft>
            </a:pPr>
            <a:r>
              <a:rPr lang="en-US" sz="1200">
                <a:effectLst/>
                <a:latin typeface="Arial" panose="020B0604020202020204" pitchFamily="34" charset="0"/>
                <a:ea typeface="Calibri" panose="020F0502020204030204" pitchFamily="34" charset="0"/>
              </a:rPr>
              <a:t> </a:t>
            </a:r>
          </a:p>
          <a:p>
            <a:pPr marL="0" marR="0">
              <a:lnSpc>
                <a:spcPct val="105000"/>
              </a:lnSpc>
              <a:spcBef>
                <a:spcPts val="0"/>
              </a:spcBef>
              <a:spcAft>
                <a:spcPts val="0"/>
              </a:spcAft>
            </a:pPr>
            <a:r>
              <a:rPr lang="en-US" sz="1200">
                <a:effectLst/>
                <a:latin typeface="Arial" panose="020B0604020202020204" pitchFamily="34" charset="0"/>
                <a:ea typeface="Calibri" panose="020F0502020204030204" pitchFamily="34" charset="0"/>
              </a:rPr>
              <a:t>Next, Range ALDs should explicate observable evidence of achievement, demonstrating how the skill changes and becomes more sophisticated for a standard across achievement levels for each standard and achievement level on an assessment. For ALDs to be the foundation of test score interpretation, they should reflect more complex knowledge, skills, and abilities (KSAs) as the achievement levels increase (e.g., more complex KSAs should be expected for Level 4 than for Level 3) (Schneider, Huff, Egan, Gaines, &amp; Ferrara, 2013).</a:t>
            </a:r>
          </a:p>
          <a:p>
            <a:pPr marL="0" marR="0">
              <a:lnSpc>
                <a:spcPct val="105000"/>
              </a:lnSpc>
              <a:spcBef>
                <a:spcPts val="0"/>
              </a:spcBef>
              <a:spcAft>
                <a:spcPts val="0"/>
              </a:spcAft>
            </a:pPr>
            <a:r>
              <a:rPr lang="en-US" sz="1200">
                <a:effectLst/>
                <a:latin typeface="Arial" panose="020B0604020202020204" pitchFamily="34" charset="0"/>
                <a:ea typeface="Calibri" panose="020F0502020204030204" pitchFamily="34" charset="0"/>
              </a:rPr>
              <a:t> </a:t>
            </a:r>
          </a:p>
          <a:p>
            <a:pPr marL="0" marR="0">
              <a:lnSpc>
                <a:spcPct val="105000"/>
              </a:lnSpc>
              <a:spcBef>
                <a:spcPts val="0"/>
              </a:spcBef>
              <a:spcAft>
                <a:spcPts val="0"/>
              </a:spcAft>
            </a:pPr>
            <a:r>
              <a:rPr lang="en-US" sz="1200">
                <a:effectLst/>
                <a:latin typeface="Arial" panose="020B0604020202020204" pitchFamily="34" charset="0"/>
                <a:ea typeface="Calibri" panose="020F0502020204030204" pitchFamily="34" charset="0"/>
              </a:rPr>
              <a:t>Range ALDs provide the intended content-based interpretations of what scale scores within a particular achievement level represent. Teachers can use the Range ALDs to determine how students with different scale scores within the different achievement levels may differ in their abilities. The Range ALDs can provide teachers much-needed information on ranges of content- and thinking-skill difficulty that can be found within a single standard and, at times, across standards. Range ALDs have the opportunity to drive item development and test construction as test developers determine the item types that are optimally developed to support the intended score interpretations. As Range ALDs describe increases in student thinking and reasoning, test developers have a rationale regarding why a percentage of particular item types are necessary and the percentage of items that should be developed to particular levels of cognitive complexity within an item bank. Those decisions are driven based on the construct-based evidence that should be collected. The number of concepts and processes that students must integrate to respond to tasks must be monitored and made explicit in ALDs because this affects the difficulty of the tasks and the state-developed notions of mastery (Ferrara &amp; Steedle, 2015; Schneider &amp; Johnson, 2018). </a:t>
            </a:r>
          </a:p>
          <a:p>
            <a:pPr marL="0" marR="0">
              <a:lnSpc>
                <a:spcPct val="105000"/>
              </a:lnSpc>
              <a:spcBef>
                <a:spcPts val="0"/>
              </a:spcBef>
              <a:spcAft>
                <a:spcPts val="0"/>
              </a:spcAft>
            </a:pPr>
            <a:r>
              <a:rPr lang="en-US" sz="1200">
                <a:effectLst/>
                <a:latin typeface="Arial" panose="020B0604020202020204" pitchFamily="34" charset="0"/>
                <a:ea typeface="Calibri" panose="020F0502020204030204" pitchFamily="34" charset="0"/>
              </a:rPr>
              <a:t> </a:t>
            </a:r>
          </a:p>
          <a:p>
            <a:pPr marL="0" marR="0">
              <a:lnSpc>
                <a:spcPct val="105000"/>
              </a:lnSpc>
              <a:spcBef>
                <a:spcPts val="0"/>
              </a:spcBef>
              <a:spcAft>
                <a:spcPts val="0"/>
              </a:spcAft>
            </a:pPr>
            <a:r>
              <a:rPr lang="en-US" sz="1200">
                <a:effectLst/>
                <a:latin typeface="Arial" panose="020B0604020202020204" pitchFamily="34" charset="0"/>
                <a:ea typeface="Calibri" panose="020F0502020204030204" pitchFamily="34" charset="0"/>
              </a:rPr>
              <a:t>Reporting ALDs are provided at the overall score level and are optimally created after final cut scores are adopted following the standard setting procedure. Reporting ALDs represent the reconciliation of the Range ALDs with the final cut scores. The Range ALDs reflect a state’s initial expectation for student performance within an achievement level, whereas the Reporting ALDs reflect actual student performance based on the final approved cut scores. The Reporting ALDs define the appropriate inferences stakeholders may make based on the student’s test score in relation to the final approved cut scores. Teachers are optimally given supportive information regarding how to interpret them to support formative practice.</a:t>
            </a:r>
          </a:p>
          <a:p>
            <a:pPr marL="0" marR="0">
              <a:lnSpc>
                <a:spcPct val="105000"/>
              </a:lnSpc>
              <a:spcBef>
                <a:spcPts val="0"/>
              </a:spcBef>
              <a:spcAft>
                <a:spcPts val="0"/>
              </a:spcAft>
            </a:pPr>
            <a:r>
              <a:rPr lang="en-US" sz="1200">
                <a:effectLst/>
                <a:latin typeface="Arial" panose="020B0604020202020204" pitchFamily="34" charset="0"/>
                <a:ea typeface="Calibri" panose="020F0502020204030204" pitchFamily="34" charset="0"/>
              </a:rPr>
              <a:t> </a:t>
            </a:r>
          </a:p>
          <a:p>
            <a:pPr marL="0" marR="0">
              <a:lnSpc>
                <a:spcPct val="105000"/>
              </a:lnSpc>
              <a:spcBef>
                <a:spcPts val="0"/>
              </a:spcBef>
              <a:spcAft>
                <a:spcPts val="0"/>
              </a:spcAft>
            </a:pPr>
            <a:r>
              <a:rPr lang="en-US" sz="1200" b="1">
                <a:effectLst/>
                <a:latin typeface="Arial" panose="020B0604020202020204" pitchFamily="34" charset="0"/>
                <a:ea typeface="Calibri" panose="020F0502020204030204" pitchFamily="34" charset="0"/>
              </a:rPr>
              <a:t>ALD Development for the Through-Year Solution</a:t>
            </a:r>
            <a:endParaRPr lang="en-US" sz="1200">
              <a:effectLst/>
              <a:latin typeface="Arial" panose="020B0604020202020204" pitchFamily="34" charset="0"/>
              <a:ea typeface="Calibri" panose="020F0502020204030204" pitchFamily="34" charset="0"/>
            </a:endParaRPr>
          </a:p>
          <a:p>
            <a:pPr marL="0" marR="0">
              <a:lnSpc>
                <a:spcPct val="105000"/>
              </a:lnSpc>
              <a:spcBef>
                <a:spcPts val="0"/>
              </a:spcBef>
              <a:spcAft>
                <a:spcPts val="0"/>
              </a:spcAft>
            </a:pPr>
            <a:r>
              <a:rPr lang="en-US" sz="1200">
                <a:effectLst/>
                <a:latin typeface="Arial" panose="020B0604020202020204" pitchFamily="34" charset="0"/>
                <a:ea typeface="Calibri" panose="020F0502020204030204" pitchFamily="34" charset="0"/>
              </a:rPr>
              <a:t>The Range ALDs for the Common Core State Standards (CCSS; National Governors Association Center for Best Practices &amp; Council of Chief State School Officers [CCSSO], 2010)</a:t>
            </a:r>
            <a:r>
              <a:rPr lang="en-US" sz="1200" baseline="30000">
                <a:effectLst/>
                <a:latin typeface="Arial" panose="020B0604020202020204" pitchFamily="34" charset="0"/>
                <a:ea typeface="Calibri" panose="020F0502020204030204" pitchFamily="34" charset="0"/>
              </a:rPr>
              <a:t>1</a:t>
            </a:r>
            <a:r>
              <a:rPr lang="en-US" sz="1200">
                <a:effectLst/>
                <a:latin typeface="Arial" panose="020B0604020202020204" pitchFamily="34" charset="0"/>
                <a:ea typeface="Calibri" panose="020F0502020204030204" pitchFamily="34" charset="0"/>
              </a:rPr>
              <a:t>) in ELA and mathematics were developed with a committee of educators and subject matter experts and will form the starting point for the through-year assessment. These will be adapted for state partners already using the CCSS as the basis for their standards. States not using the CCSS will require developing new ALDs.</a:t>
            </a:r>
          </a:p>
          <a:p>
            <a:pPr marL="0" marR="0">
              <a:lnSpc>
                <a:spcPct val="105000"/>
              </a:lnSpc>
              <a:spcBef>
                <a:spcPts val="0"/>
              </a:spcBef>
              <a:spcAft>
                <a:spcPts val="0"/>
              </a:spcAft>
            </a:pPr>
            <a:r>
              <a:rPr lang="en-US" sz="1200">
                <a:effectLst/>
                <a:latin typeface="Arial" panose="020B0604020202020204" pitchFamily="34" charset="0"/>
                <a:ea typeface="Calibri" panose="020F0502020204030204" pitchFamily="34" charset="0"/>
              </a:rPr>
              <a:t> </a:t>
            </a:r>
          </a:p>
          <a:p>
            <a:pPr marL="0" marR="0">
              <a:lnSpc>
                <a:spcPct val="105000"/>
              </a:lnSpc>
              <a:spcBef>
                <a:spcPts val="0"/>
              </a:spcBef>
              <a:spcAft>
                <a:spcPts val="0"/>
              </a:spcAft>
            </a:pPr>
            <a:r>
              <a:rPr lang="en-US" sz="1200">
                <a:effectLst/>
                <a:latin typeface="Arial" panose="020B0604020202020204" pitchFamily="34" charset="0"/>
                <a:ea typeface="Calibri" panose="020F0502020204030204" pitchFamily="34" charset="0"/>
              </a:rPr>
              <a:t>The Range ALDs allow focused item development to specific levels at each standard, resulting in an item pool that represents the test blueprint with a greater range of items within each standard. The greater range of items provides more engagement opportunities for the student by meeting the student at the appropriate content difficulty, reasoning complexity, and supports. The ALDs also influence how items are designed. In some cases, this leads to a natural selection of preferred item types for not only certain standards but also specific levels (multiple choice for identification at a lower level vs gap match for creating at a higher level). The item types section includes more information regarding this topic. For passages, per the CCSS, students are expected to read and respond to a variety of texts at a range of complexity by the end of the school year. NWEA plans to present a variety of texts that demonstrate a range of genres and complexity at each grade, with the items being developed based on the ALDs.</a:t>
            </a:r>
          </a:p>
          <a:p>
            <a:pPr marL="0" marR="0">
              <a:lnSpc>
                <a:spcPct val="105000"/>
              </a:lnSpc>
              <a:spcBef>
                <a:spcPts val="0"/>
              </a:spcBef>
              <a:spcAft>
                <a:spcPts val="0"/>
              </a:spcAft>
            </a:pPr>
            <a:r>
              <a:rPr lang="en-US" sz="1200">
                <a:effectLst/>
                <a:latin typeface="Arial" panose="020B0604020202020204" pitchFamily="34" charset="0"/>
                <a:ea typeface="Calibri" panose="020F0502020204030204" pitchFamily="34" charset="0"/>
              </a:rPr>
              <a:t> </a:t>
            </a:r>
          </a:p>
          <a:p>
            <a:pPr marL="0" marR="0">
              <a:lnSpc>
                <a:spcPct val="105000"/>
              </a:lnSpc>
              <a:spcBef>
                <a:spcPts val="0"/>
              </a:spcBef>
              <a:spcAft>
                <a:spcPts val="0"/>
              </a:spcAft>
            </a:pPr>
            <a:r>
              <a:rPr lang="en-US" sz="1200">
                <a:effectLst/>
                <a:latin typeface="Arial" panose="020B0604020202020204" pitchFamily="34" charset="0"/>
                <a:ea typeface="Calibri" panose="020F0502020204030204" pitchFamily="34" charset="0"/>
              </a:rPr>
              <a:t>The ALDs also provide a way to communicate a progression that is visible and usable to all stakeholders while also providing a foundation for a robust bank of items that meets the needs of all students. The ALDs provide teachers with ideas and examples of how to increase or decrease complexity with more on-grade access points (four levels within each standard) to help find the point of productive struggle for students across a range of achievement.</a:t>
            </a:r>
          </a:p>
        </p:txBody>
      </p:sp>
      <p:sp>
        <p:nvSpPr>
          <p:cNvPr id="4" name="Slide Number Placeholder 3"/>
          <p:cNvSpPr>
            <a:spLocks noGrp="1"/>
          </p:cNvSpPr>
          <p:nvPr>
            <p:ph type="sldNum" sz="quarter" idx="5"/>
          </p:nvPr>
        </p:nvSpPr>
        <p:spPr/>
        <p:txBody>
          <a:bodyPr/>
          <a:lstStyle/>
          <a:p>
            <a:fld id="{6D72A216-2807-4B17-B93F-D97B03D83585}" type="slidenum">
              <a:rPr lang="en-US" smtClean="0"/>
              <a:t>17</a:t>
            </a:fld>
            <a:endParaRPr lang="en-US"/>
          </a:p>
        </p:txBody>
      </p:sp>
    </p:spTree>
    <p:extLst>
      <p:ext uri="{BB962C8B-B14F-4D97-AF65-F5344CB8AC3E}">
        <p14:creationId xmlns:p14="http://schemas.microsoft.com/office/powerpoint/2010/main" val="571470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The ALDs may have changed from the exact progressions shown in the training.</a:t>
            </a:r>
          </a:p>
          <a:p>
            <a:r>
              <a:rPr lang="en-US"/>
              <a:t>All of the ALDs begin with the MGSE as the base.</a:t>
            </a:r>
          </a:p>
          <a:p>
            <a:r>
              <a:rPr lang="en-US"/>
              <a:t>ALDs progress in difficulty, complexity, and/or both as we move from beginning to distinguished.</a:t>
            </a:r>
          </a:p>
          <a:p>
            <a:endParaRPr lang="en-US"/>
          </a:p>
          <a:p>
            <a:r>
              <a:rPr lang="en-US"/>
              <a:t>GSE</a:t>
            </a:r>
          </a:p>
          <a:p>
            <a:r>
              <a:rPr lang="en-US"/>
              <a:t>Indicates what students are expected to be able to do at the end of the year (proficiency).</a:t>
            </a:r>
          </a:p>
          <a:p>
            <a:r>
              <a:rPr lang="en-US"/>
              <a:t>Demonstrates the difference in content between grades while still showing coherence across grades.</a:t>
            </a:r>
          </a:p>
          <a:p>
            <a:endParaRPr lang="en-US"/>
          </a:p>
          <a:p>
            <a:r>
              <a:rPr lang="en-US"/>
              <a:t>RALDS</a:t>
            </a:r>
          </a:p>
          <a:p>
            <a:r>
              <a:rPr lang="en-US"/>
              <a:t>Indicates what students are likely able to do along the path to proficiency.</a:t>
            </a:r>
          </a:p>
          <a:p>
            <a:r>
              <a:rPr lang="en-US"/>
              <a:t>Demonstrates coherence within an individual standard and within the grade, in addition to coherence across grades.</a:t>
            </a:r>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fld id="{6D72A216-2807-4B17-B93F-D97B03D83585}" type="slidenum">
              <a:rPr lang="en-US" smtClean="0"/>
              <a:t>18</a:t>
            </a:fld>
            <a:endParaRPr lang="en-US"/>
          </a:p>
        </p:txBody>
      </p:sp>
    </p:spTree>
    <p:extLst>
      <p:ext uri="{BB962C8B-B14F-4D97-AF65-F5344CB8AC3E}">
        <p14:creationId xmlns:p14="http://schemas.microsoft.com/office/powerpoint/2010/main" val="555841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pPr marL="461645" indent="-461645"/>
            <a:r>
              <a:rPr lang="en-US" sz="1200"/>
              <a:t>ALDs play a central role in item development, score reporting, and score interpretation.</a:t>
            </a:r>
          </a:p>
          <a:p>
            <a:pPr marL="461645" indent="-461645"/>
            <a:r>
              <a:rPr lang="en-US" sz="1200"/>
              <a:t>Valid score inferences require quality ALDs.</a:t>
            </a:r>
            <a:endParaRPr lang="en-US" sz="1200">
              <a:cs typeface="Arial"/>
            </a:endParaRPr>
          </a:p>
          <a:p>
            <a:pPr marL="461645" indent="-461645"/>
            <a:r>
              <a:rPr lang="en-US" sz="1200"/>
              <a:t>ALDs represent intended interpretations, and therefore should be validated.</a:t>
            </a:r>
          </a:p>
          <a:p>
            <a:pPr marL="461645" indent="-461645"/>
            <a:r>
              <a:rPr lang="en-US" sz="1200"/>
              <a:t>It is not enough for the interpretations to be valid, they also need to be specific and actionable enough to be useful.</a:t>
            </a:r>
            <a:endParaRPr lang="en-US" sz="1200">
              <a:cs typeface="Arial"/>
            </a:endParaRPr>
          </a:p>
          <a:p>
            <a:endParaRPr lang="en-US"/>
          </a:p>
        </p:txBody>
      </p:sp>
      <p:sp>
        <p:nvSpPr>
          <p:cNvPr id="4" name="Slide Number Placeholder 3"/>
          <p:cNvSpPr>
            <a:spLocks noGrp="1"/>
          </p:cNvSpPr>
          <p:nvPr>
            <p:ph type="sldNum" sz="quarter" idx="5"/>
          </p:nvPr>
        </p:nvSpPr>
        <p:spPr/>
        <p:txBody>
          <a:bodyPr/>
          <a:lstStyle/>
          <a:p>
            <a:fld id="{1B5FF553-811A-4CAB-8871-C71D9E1E0B34}" type="slidenum">
              <a:rPr lang="en-US" smtClean="0"/>
              <a:t>19</a:t>
            </a:fld>
            <a:endParaRPr lang="en-US"/>
          </a:p>
        </p:txBody>
      </p:sp>
    </p:spTree>
    <p:extLst>
      <p:ext uri="{BB962C8B-B14F-4D97-AF65-F5344CB8AC3E}">
        <p14:creationId xmlns:p14="http://schemas.microsoft.com/office/powerpoint/2010/main" val="28353201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solidFill>
                  <a:srgbClr val="336683"/>
                </a:solidFill>
                <a:latin typeface="Franklin Gothic Book" panose="020B0503020102020204" pitchFamily="34" charset="0"/>
              </a:rPr>
              <a:t> </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FF553-811A-4CAB-8871-C71D9E1E0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704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Both assessments follow the same or nearly identical testing conditions, procedures, and policies</a:t>
            </a:r>
          </a:p>
          <a:p>
            <a:pPr marL="285750" lvl="1" indent="-285750">
              <a:buFont typeface="Courier New"/>
              <a:buChar char="○"/>
            </a:pPr>
            <a:r>
              <a:rPr lang="en-US"/>
              <a:t>Present evidence: test/retest policy is the same, </a:t>
            </a:r>
          </a:p>
          <a:p>
            <a:pPr lvl="1"/>
            <a:r>
              <a:rPr lang="en-US"/>
              <a:t>Both assessments measure the same constructs with highly similar content</a:t>
            </a:r>
          </a:p>
          <a:p>
            <a:pPr marL="285750" lvl="1" indent="-285750">
              <a:buFont typeface="Courier New"/>
              <a:buChar char="○"/>
            </a:pPr>
            <a:r>
              <a:rPr lang="en-US"/>
              <a:t>Present evidence: Both tests share same policy ALDs and content standards</a:t>
            </a:r>
          </a:p>
          <a:p>
            <a:pPr marL="285750" lvl="1" indent="-285750">
              <a:buFont typeface="Courier New"/>
              <a:buChar char="○"/>
            </a:pPr>
            <a:r>
              <a:rPr lang="en-US"/>
              <a:t>Present evidence: TY Range ALDs agree with GA policy ALDs</a:t>
            </a:r>
          </a:p>
          <a:p>
            <a:pPr marL="285750" lvl="1" indent="-285750">
              <a:buFont typeface="Courier New"/>
              <a:buChar char="○"/>
            </a:pPr>
            <a:r>
              <a:rPr lang="en-US"/>
              <a:t>Present evidence: Milestones Blueprints and TY Blueprints are highly similar</a:t>
            </a:r>
          </a:p>
          <a:p>
            <a:pPr marL="285750" lvl="1" indent="-285750">
              <a:buFont typeface="Courier New"/>
              <a:buChar char="○"/>
            </a:pPr>
            <a:r>
              <a:rPr lang="en-US"/>
              <a:t>Present evidence: First alignment study demonstrated that a large portion of our current item pool aligned to GSE in terms of content and DOK alignment (?), but also highlighted some gaps we will need to fill in upcoming item development.</a:t>
            </a:r>
          </a:p>
          <a:p>
            <a:pPr marL="285750" lvl="1" indent="-285750">
              <a:buFont typeface="Courier New"/>
              <a:buChar char="○"/>
            </a:pPr>
            <a:r>
              <a:rPr lang="en-US"/>
              <a:t>Present evidence: Similar item types measure similar content in similar ways</a:t>
            </a:r>
          </a:p>
          <a:p>
            <a:pPr marL="285750" lvl="1" indent="-285750">
              <a:buFont typeface="Courier New"/>
              <a:buChar char="○"/>
            </a:pPr>
            <a:r>
              <a:rPr lang="en-US"/>
              <a:t>Present evidence: TY item bank includes TE item types in ELA and Math and CR ELA item types. Recent changes to Milestones will increase similarity of the two assessments.</a:t>
            </a:r>
          </a:p>
          <a:p>
            <a:pPr marL="285750" lvl="1" indent="-285750">
              <a:buFont typeface="Courier New"/>
              <a:buChar char="○"/>
            </a:pPr>
            <a:r>
              <a:rPr lang="en-US"/>
              <a:t>Future evidence: Additional alignment studies, including evidence that the CAT selects items that conform to the TY blueprint</a:t>
            </a:r>
          </a:p>
          <a:p>
            <a:pPr marL="285750" lvl="2" indent="-285750">
              <a:buFont typeface="Wingdings"/>
              <a:buChar char="▪"/>
            </a:pPr>
            <a:r>
              <a:rPr lang="en-US"/>
              <a:t>Blueprint rules will increase comparability in spring, but in fall and winter, off-grade adaptivity will be allowed to improve measurement precision and qualitative feedback.</a:t>
            </a:r>
          </a:p>
          <a:p>
            <a:pPr marL="285750" lvl="1" indent="-285750">
              <a:buFont typeface="Courier New"/>
              <a:buChar char="○"/>
            </a:pPr>
            <a:r>
              <a:rPr lang="en-US"/>
              <a:t>Future evidence: High correlations between scores. </a:t>
            </a:r>
          </a:p>
          <a:p>
            <a:pPr marL="285750" lvl="2" indent="-285750">
              <a:buFont typeface="Wingdings"/>
              <a:buChar char="▪"/>
            </a:pPr>
            <a:r>
              <a:rPr lang="en-US"/>
              <a:t>Correlations of TY to Milestones is similar to other external benchmarks (e.g. ACT/SAT to summative scores, etc.)</a:t>
            </a:r>
          </a:p>
          <a:p>
            <a:pPr marL="285750" lvl="2" indent="-285750">
              <a:buFont typeface="Wingdings"/>
              <a:buChar char="▪"/>
            </a:pPr>
            <a:r>
              <a:rPr lang="en-US"/>
              <a:t>This correlation is driven by many factors, most significantly is similarity of content.</a:t>
            </a:r>
          </a:p>
          <a:p>
            <a:pPr marL="285750" lvl="2" indent="-285750">
              <a:buFont typeface="Wingdings"/>
              <a:buChar char="▪"/>
            </a:pPr>
            <a:r>
              <a:rPr lang="en-US"/>
              <a:t>Correlations at total score and at level of subgroups</a:t>
            </a:r>
          </a:p>
          <a:p>
            <a:pPr lvl="2"/>
            <a:r>
              <a:rPr lang="en-US"/>
              <a:t>Cut scores at achievement levels will be defined to maximize classification agreement between Milestones and the TY scale, beginning in spring 2022 and repeating each spring thereafter.</a:t>
            </a:r>
          </a:p>
          <a:p>
            <a:pPr marL="285750" lvl="1" indent="-285750">
              <a:buFont typeface="Courier New"/>
              <a:buChar char="○"/>
            </a:pPr>
            <a:r>
              <a:rPr lang="en-US"/>
              <a:t>Cut scores on the TY scale will be established using signal detection theory (</a:t>
            </a:r>
            <a:r>
              <a:rPr lang="en-US" err="1"/>
              <a:t>VanDerHeyden</a:t>
            </a:r>
            <a:r>
              <a:rPr lang="en-US"/>
              <a:t> 2010) and logistic regression (the state of Michigan, 2011)</a:t>
            </a:r>
          </a:p>
          <a:p>
            <a:pPr marL="285750" lvl="2" indent="-285750">
              <a:buFont typeface="Wingdings"/>
              <a:buChar char="▪"/>
            </a:pPr>
            <a:r>
              <a:rPr lang="en-US"/>
              <a:t>Logistic regression is a type of projection</a:t>
            </a:r>
          </a:p>
          <a:p>
            <a:pPr marL="285750" lvl="2" indent="-285750">
              <a:buFont typeface="Wingdings"/>
              <a:buChar char="▪"/>
            </a:pPr>
            <a:r>
              <a:rPr lang="en-US"/>
              <a:t>Signal detection theory</a:t>
            </a:r>
          </a:p>
          <a:p>
            <a:pPr marL="285750" lvl="2" indent="-285750">
              <a:buFont typeface="Wingdings"/>
              <a:buChar char="▪"/>
            </a:pPr>
            <a:r>
              <a:rPr lang="en-US"/>
              <a:t>Receive Operating Characteristics (ROC)</a:t>
            </a:r>
          </a:p>
          <a:p>
            <a:pPr marL="285750" lvl="1" indent="-285750">
              <a:buFont typeface="Courier New"/>
              <a:buChar char="○"/>
            </a:pPr>
            <a:r>
              <a:rPr lang="en-US"/>
              <a:t>What contributes to classification inconsistency? </a:t>
            </a:r>
          </a:p>
          <a:p>
            <a:pPr marL="285750" lvl="2" indent="-285750">
              <a:buFont typeface="Wingdings"/>
              <a:buChar char="▪"/>
            </a:pPr>
            <a:r>
              <a:rPr lang="en-US"/>
              <a:t>Testing conditions and timing contribute to classification inconsistency</a:t>
            </a:r>
          </a:p>
          <a:p>
            <a:pPr marL="285750" lvl="3" indent="-285750">
              <a:buFont typeface="Symbol"/>
              <a:buChar char="•"/>
            </a:pPr>
            <a:r>
              <a:rPr lang="en-US"/>
              <a:t>Example: If one test is very long compared to another test, test taker fatigue may contribute to differences in performance which can increase classification inconsistency</a:t>
            </a:r>
          </a:p>
          <a:p>
            <a:pPr marL="285750" lvl="2" indent="-285750">
              <a:buFont typeface="Wingdings"/>
              <a:buChar char="▪"/>
            </a:pPr>
            <a:r>
              <a:rPr lang="en-US"/>
              <a:t>Measurement imprecision contributes to classification inconsistency</a:t>
            </a:r>
          </a:p>
          <a:p>
            <a:pPr marL="285750" lvl="3" indent="-285750">
              <a:buFont typeface="Symbol"/>
              <a:buChar char="•"/>
            </a:pPr>
            <a:r>
              <a:rPr lang="en-US"/>
              <a:t>Example: Retesting with the same test will produce classification disagreements proportional to the imprecision of the score</a:t>
            </a:r>
          </a:p>
          <a:p>
            <a:pPr marL="285750" lvl="2" indent="-285750">
              <a:buFont typeface="Wingdings"/>
              <a:buChar char="▪"/>
            </a:pPr>
            <a:r>
              <a:rPr lang="en-US"/>
              <a:t>Construct differences contribute to classification inconsistency</a:t>
            </a:r>
          </a:p>
          <a:p>
            <a:pPr marL="285750" lvl="3" indent="-285750">
              <a:buFont typeface="Symbol"/>
              <a:buChar char="•"/>
            </a:pPr>
            <a:r>
              <a:rPr lang="en-US"/>
              <a:t>Example: Milestones versus TY will produce classification disagreements proportional to differences in blueprint, content standards measured, and item types.</a:t>
            </a:r>
          </a:p>
          <a:p>
            <a:pPr marL="285750" lvl="1" indent="-285750">
              <a:buFont typeface="Courier New"/>
              <a:buChar char="○"/>
            </a:pPr>
            <a:r>
              <a:rPr lang="en-US"/>
              <a:t>Present evidence: Recent linking study between MAP and Milestones shows strong correlation. This is like an external benchmark for comparison. The actual TY to Milestones results should be much improved.</a:t>
            </a:r>
          </a:p>
          <a:p>
            <a:pPr marL="285750" lvl="1" indent="-285750">
              <a:buFont typeface="Courier New"/>
              <a:buChar char="○"/>
            </a:pPr>
            <a:r>
              <a:rPr lang="en-US"/>
              <a:t>Future evidence: Spring 2022 will give us a first glance at agreement in classification between Milestones and the TY scale</a:t>
            </a:r>
          </a:p>
          <a:p>
            <a:pPr marL="285750" lvl="2" indent="-285750">
              <a:buFont typeface="Wingdings"/>
              <a:buChar char="▪"/>
            </a:pPr>
            <a:r>
              <a:rPr lang="en-US"/>
              <a:t>Spring 2022 is a field test, and so the TY test will not be a fully adaptive test; however, the TY scale will not be vertically scaled yet and will not be fully adaptive during the first field test. These factors may contribute to differences in classification.</a:t>
            </a:r>
          </a:p>
          <a:p>
            <a:pPr marL="285750" lvl="2" indent="-285750">
              <a:buFont typeface="Wingdings"/>
              <a:buChar char="▪"/>
            </a:pPr>
            <a:r>
              <a:rPr lang="en-US"/>
              <a:t>Fall 2022-Spring 2023will be the TY prototype, an adaptive test</a:t>
            </a:r>
          </a:p>
          <a:p>
            <a:pPr marL="285750" lvl="2" indent="-285750">
              <a:buFont typeface="Wingdings"/>
              <a:buChar char="▪"/>
            </a:pPr>
            <a:r>
              <a:rPr lang="en-US"/>
              <a:t>Fall 2023-Spring 2024 will be a demonstration year … fully adaptive and vertically scaled</a:t>
            </a:r>
          </a:p>
          <a:p>
            <a:pPr marL="285750" lvl="3" indent="-285750">
              <a:buFont typeface="Symbol"/>
              <a:buChar char="•"/>
            </a:pPr>
            <a:r>
              <a:rPr lang="en-US"/>
              <a:t>Classification consistency should be the highest as this point</a:t>
            </a:r>
          </a:p>
          <a:p>
            <a:endParaRPr lang="en-US">
              <a:cs typeface="Calibri"/>
            </a:endParaRPr>
          </a:p>
        </p:txBody>
      </p:sp>
      <p:sp>
        <p:nvSpPr>
          <p:cNvPr id="4" name="Slide Number Placeholder 3"/>
          <p:cNvSpPr>
            <a:spLocks noGrp="1"/>
          </p:cNvSpPr>
          <p:nvPr>
            <p:ph type="sldNum" sz="quarter" idx="5"/>
          </p:nvPr>
        </p:nvSpPr>
        <p:spPr/>
        <p:txBody>
          <a:bodyPr/>
          <a:lstStyle/>
          <a:p>
            <a:fld id="{1B5FF553-811A-4CAB-8871-C71D9E1E0B34}" type="slidenum">
              <a:rPr lang="en-US" smtClean="0"/>
              <a:t>21</a:t>
            </a:fld>
            <a:endParaRPr lang="en-US"/>
          </a:p>
        </p:txBody>
      </p:sp>
    </p:spTree>
    <p:extLst>
      <p:ext uri="{BB962C8B-B14F-4D97-AF65-F5344CB8AC3E}">
        <p14:creationId xmlns:p14="http://schemas.microsoft.com/office/powerpoint/2010/main" val="1204358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5FF553-811A-4CAB-8871-C71D9E1E0B34}" type="slidenum">
              <a:rPr lang="en-US" smtClean="0"/>
              <a:t>22</a:t>
            </a:fld>
            <a:endParaRPr lang="en-US"/>
          </a:p>
        </p:txBody>
      </p:sp>
    </p:spTree>
    <p:extLst>
      <p:ext uri="{BB962C8B-B14F-4D97-AF65-F5344CB8AC3E}">
        <p14:creationId xmlns:p14="http://schemas.microsoft.com/office/powerpoint/2010/main" val="205027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to self: R </a:t>
            </a:r>
            <a:r>
              <a:rPr lang="en-US" err="1"/>
              <a:t>code:”ROC</a:t>
            </a:r>
            <a:r>
              <a:rPr lang="en-US"/>
              <a:t> log regression </a:t>
            </a:r>
            <a:r>
              <a:rPr lang="en-US" err="1"/>
              <a:t>example.Rmd</a:t>
            </a:r>
            <a:r>
              <a:rPr lang="en-US"/>
              <a:t>” was used to make these graphs</a:t>
            </a:r>
          </a:p>
          <a:p>
            <a:endParaRPr lang="en-US">
              <a:cs typeface="Calibri"/>
            </a:endParaRPr>
          </a:p>
          <a:p>
            <a:pPr marL="383540" indent="-383540">
              <a:lnSpc>
                <a:spcPct val="94000"/>
              </a:lnSpc>
              <a:spcBef>
                <a:spcPts val="1000"/>
              </a:spcBef>
              <a:spcAft>
                <a:spcPts val="200"/>
              </a:spcAft>
              <a:buFont typeface="Arial"/>
              <a:buChar char="•"/>
            </a:pPr>
            <a:r>
              <a:rPr lang="en-US"/>
              <a:t>Dot = a student (12,877 students)</a:t>
            </a:r>
            <a:endParaRPr lang="en-US">
              <a:cs typeface="Calibri"/>
            </a:endParaRPr>
          </a:p>
          <a:p>
            <a:pPr marL="383540" indent="-383540">
              <a:lnSpc>
                <a:spcPct val="94000"/>
              </a:lnSpc>
              <a:spcBef>
                <a:spcPts val="1000"/>
              </a:spcBef>
              <a:spcAft>
                <a:spcPts val="200"/>
              </a:spcAft>
              <a:buFont typeface="Arial"/>
              <a:buChar char="•"/>
            </a:pPr>
            <a:r>
              <a:rPr lang="en-US"/>
              <a:t>Milestones (Y axis)</a:t>
            </a:r>
            <a:endParaRPr lang="en-US">
              <a:cs typeface="Calibri"/>
            </a:endParaRPr>
          </a:p>
          <a:p>
            <a:pPr marL="383540" indent="-383540">
              <a:lnSpc>
                <a:spcPct val="94000"/>
              </a:lnSpc>
              <a:spcBef>
                <a:spcPts val="1000"/>
              </a:spcBef>
              <a:spcAft>
                <a:spcPts val="200"/>
              </a:spcAft>
              <a:buFont typeface="Arial"/>
              <a:buChar char="•"/>
            </a:pPr>
            <a:r>
              <a:rPr lang="en-US"/>
              <a:t>Simulated (X axis)</a:t>
            </a:r>
            <a:endParaRPr lang="en-US">
              <a:cs typeface="Calibri"/>
            </a:endParaRPr>
          </a:p>
          <a:p>
            <a:pPr marL="383540" indent="-383540">
              <a:lnSpc>
                <a:spcPct val="94000"/>
              </a:lnSpc>
              <a:spcBef>
                <a:spcPts val="1000"/>
              </a:spcBef>
              <a:spcAft>
                <a:spcPts val="200"/>
              </a:spcAft>
              <a:buFont typeface="Arial"/>
              <a:buChar char="•"/>
            </a:pPr>
            <a:r>
              <a:rPr lang="en-US"/>
              <a:t>Blue = Agreement</a:t>
            </a:r>
            <a:endParaRPr lang="en-US">
              <a:cs typeface="Calibri"/>
            </a:endParaRPr>
          </a:p>
          <a:p>
            <a:pPr marL="383540" indent="-383540">
              <a:lnSpc>
                <a:spcPct val="94000"/>
              </a:lnSpc>
              <a:spcBef>
                <a:spcPts val="1000"/>
              </a:spcBef>
              <a:spcAft>
                <a:spcPts val="200"/>
              </a:spcAft>
              <a:buFont typeface="Arial"/>
              <a:buChar char="•"/>
            </a:pPr>
            <a:r>
              <a:rPr lang="en-US"/>
              <a:t>Red = Disagreement</a:t>
            </a:r>
            <a:endParaRPr lang="en-US">
              <a:cs typeface="Calibri"/>
            </a:endParaRPr>
          </a:p>
          <a:p>
            <a:pPr marL="383540" indent="-383540">
              <a:lnSpc>
                <a:spcPct val="94000"/>
              </a:lnSpc>
              <a:spcBef>
                <a:spcPts val="1000"/>
              </a:spcBef>
              <a:spcAft>
                <a:spcPts val="200"/>
              </a:spcAft>
              <a:buFont typeface="Arial"/>
              <a:buChar char="•"/>
            </a:pPr>
            <a:r>
              <a:rPr lang="en-US"/>
              <a:t>Correlation = 0.96</a:t>
            </a:r>
            <a:endParaRPr lang="en-US">
              <a:cs typeface="Calibri"/>
            </a:endParaRPr>
          </a:p>
          <a:p>
            <a:pPr marL="383540" indent="-383540">
              <a:lnSpc>
                <a:spcPct val="94000"/>
              </a:lnSpc>
              <a:spcBef>
                <a:spcPts val="1000"/>
              </a:spcBef>
              <a:spcAft>
                <a:spcPts val="200"/>
              </a:spcAft>
              <a:buFont typeface="Arial"/>
              <a:buChar char="•"/>
            </a:pPr>
            <a:r>
              <a:rPr lang="en-US"/>
              <a:t>91% agreement in proficiency classification</a:t>
            </a:r>
            <a:endParaRPr lang="en-US">
              <a:cs typeface="Calibri"/>
            </a:endParaRPr>
          </a:p>
          <a:p>
            <a:pPr marL="383540" indent="-383540">
              <a:lnSpc>
                <a:spcPct val="94000"/>
              </a:lnSpc>
              <a:spcBef>
                <a:spcPts val="1000"/>
              </a:spcBef>
              <a:spcAft>
                <a:spcPts val="200"/>
              </a:spcAft>
              <a:buFont typeface="Arial"/>
              <a:buChar char="•"/>
            </a:pPr>
            <a:r>
              <a:rPr lang="en-US"/>
              <a:t>Difference in testing window</a:t>
            </a:r>
          </a:p>
          <a:p>
            <a:pPr marL="383540" indent="-383540">
              <a:lnSpc>
                <a:spcPct val="94000"/>
              </a:lnSpc>
              <a:spcBef>
                <a:spcPts val="1000"/>
              </a:spcBef>
              <a:spcAft>
                <a:spcPts val="200"/>
              </a:spcAft>
              <a:buFont typeface="Arial"/>
              <a:buChar char="•"/>
            </a:pPr>
            <a:endParaRPr lang="en-US">
              <a:cs typeface="Calibri" panose="020F0502020204030204"/>
            </a:endParaRPr>
          </a:p>
          <a:p>
            <a:pPr marL="0" indent="0">
              <a:lnSpc>
                <a:spcPct val="94000"/>
              </a:lnSpc>
              <a:spcBef>
                <a:spcPts val="1000"/>
              </a:spcBef>
              <a:spcAft>
                <a:spcPts val="200"/>
              </a:spcAft>
              <a:buFont typeface="Arial"/>
              <a:buNone/>
            </a:pPr>
            <a:r>
              <a:rPr lang="en-US" u="sng">
                <a:cs typeface="Calibri" panose="020F0502020204030204"/>
              </a:rPr>
              <a:t>Comparable</a:t>
            </a:r>
          </a:p>
          <a:p>
            <a:pPr marL="0" indent="0">
              <a:lnSpc>
                <a:spcPct val="94000"/>
              </a:lnSpc>
              <a:spcBef>
                <a:spcPts val="1000"/>
              </a:spcBef>
              <a:spcAft>
                <a:spcPts val="200"/>
              </a:spcAft>
              <a:buFont typeface="Arial"/>
              <a:buNone/>
            </a:pPr>
            <a:r>
              <a:rPr lang="en-US" u="none">
                <a:cs typeface="Calibri" panose="020F0502020204030204"/>
              </a:rPr>
              <a:t>MAP to Milestones (Math) linking study</a:t>
            </a:r>
          </a:p>
          <a:p>
            <a:pPr marL="383540" indent="-383540"/>
            <a:r>
              <a:rPr lang="en-US"/>
              <a:t>Correlation = 0.86</a:t>
            </a:r>
          </a:p>
          <a:p>
            <a:pPr marL="383540" indent="-383540"/>
            <a:r>
              <a:rPr lang="en-US"/>
              <a:t>86% agreement in proficiency classifications</a:t>
            </a:r>
          </a:p>
          <a:p>
            <a:pPr marL="383540" indent="-383540"/>
            <a:r>
              <a:rPr lang="en-US"/>
              <a:t>MAP Growth not GMAP</a:t>
            </a:r>
          </a:p>
          <a:p>
            <a:pPr marL="383540" indent="-383540"/>
            <a:r>
              <a:rPr lang="en-US"/>
              <a:t>Difference in testing window</a:t>
            </a:r>
          </a:p>
          <a:p>
            <a:pPr marL="383540" indent="-383540"/>
            <a:r>
              <a:rPr lang="en-US"/>
              <a:t>GMAP should only improve</a:t>
            </a:r>
          </a:p>
          <a:p>
            <a:pPr marL="383540" indent="-383540"/>
            <a:endParaRPr lang="en-US"/>
          </a:p>
          <a:p>
            <a:pPr marL="383540" indent="-383540"/>
            <a:r>
              <a:rPr lang="en-US" u="sng"/>
              <a:t>Aligned</a:t>
            </a:r>
          </a:p>
          <a:p>
            <a:pPr marL="383540" indent="-383540"/>
            <a:r>
              <a:rPr lang="en-US"/>
              <a:t>Simulated (X axis)</a:t>
            </a:r>
          </a:p>
          <a:p>
            <a:pPr marL="383540" indent="-383540"/>
            <a:r>
              <a:rPr lang="en-US"/>
              <a:t>Correlation = 0.77</a:t>
            </a:r>
          </a:p>
          <a:p>
            <a:pPr marL="383540" indent="-383540"/>
            <a:r>
              <a:rPr lang="en-US"/>
              <a:t>78% agreement in proficiency classifications</a:t>
            </a:r>
          </a:p>
          <a:p>
            <a:pPr marL="383540" indent="-383540"/>
            <a:endParaRPr lang="en-US"/>
          </a:p>
          <a:p>
            <a:pPr marL="383540" indent="-383540">
              <a:lnSpc>
                <a:spcPct val="94000"/>
              </a:lnSpc>
              <a:spcBef>
                <a:spcPts val="1000"/>
              </a:spcBef>
              <a:spcAft>
                <a:spcPts val="200"/>
              </a:spcAft>
              <a:buFont typeface="Arial"/>
              <a:buChar char="•"/>
            </a:pPr>
            <a:endParaRPr lang="en-US">
              <a:cs typeface="Calibri" panose="020F0502020204030204"/>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1B5FF553-811A-4CAB-8871-C71D9E1E0B34}" type="slidenum">
              <a:rPr lang="en-US" smtClean="0"/>
              <a:t>23</a:t>
            </a:fld>
            <a:endParaRPr lang="en-US"/>
          </a:p>
        </p:txBody>
      </p:sp>
    </p:spTree>
    <p:extLst>
      <p:ext uri="{BB962C8B-B14F-4D97-AF65-F5344CB8AC3E}">
        <p14:creationId xmlns:p14="http://schemas.microsoft.com/office/powerpoint/2010/main" val="8646175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Preview</a:t>
            </a:r>
          </a:p>
          <a:p>
            <a:r>
              <a:rPr lang="en-US" dirty="0"/>
              <a:t>Our best available prediction, and we know it is an underestimate.</a:t>
            </a:r>
          </a:p>
          <a:p>
            <a:r>
              <a:rPr lang="en-US" dirty="0"/>
              <a:t>Numbers are lower bound</a:t>
            </a:r>
          </a:p>
          <a:p>
            <a:r>
              <a:rPr lang="en-US" dirty="0"/>
              <a:t>GMAP will have better alignment, same purpose, etc.</a:t>
            </a:r>
          </a:p>
        </p:txBody>
      </p:sp>
      <p:sp>
        <p:nvSpPr>
          <p:cNvPr id="4" name="Slide Number Placeholder 3"/>
          <p:cNvSpPr>
            <a:spLocks noGrp="1"/>
          </p:cNvSpPr>
          <p:nvPr>
            <p:ph type="sldNum" sz="quarter" idx="5"/>
          </p:nvPr>
        </p:nvSpPr>
        <p:spPr/>
        <p:txBody>
          <a:bodyPr/>
          <a:lstStyle/>
          <a:p>
            <a:fld id="{1B5FF553-811A-4CAB-8871-C71D9E1E0B34}" type="slidenum">
              <a:rPr lang="en-US" smtClean="0"/>
              <a:t>24</a:t>
            </a:fld>
            <a:endParaRPr lang="en-US"/>
          </a:p>
        </p:txBody>
      </p:sp>
    </p:spTree>
    <p:extLst>
      <p:ext uri="{BB962C8B-B14F-4D97-AF65-F5344CB8AC3E}">
        <p14:creationId xmlns:p14="http://schemas.microsoft.com/office/powerpoint/2010/main" val="1558337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FF553-811A-4CAB-8871-C71D9E1E0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418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B5FF553-811A-4CAB-8871-C71D9E1E0B34}" type="slidenum">
              <a:rPr lang="en-US" smtClean="0"/>
              <a:t>26</a:t>
            </a:fld>
            <a:endParaRPr lang="en-US"/>
          </a:p>
        </p:txBody>
      </p:sp>
    </p:spTree>
    <p:extLst>
      <p:ext uri="{BB962C8B-B14F-4D97-AF65-F5344CB8AC3E}">
        <p14:creationId xmlns:p14="http://schemas.microsoft.com/office/powerpoint/2010/main" val="22807393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Collaborating Partner</a:t>
            </a:r>
            <a:r>
              <a:rPr lang="en-US" sz="1200" kern="1200">
                <a:solidFill>
                  <a:schemeClr val="tx1"/>
                </a:solidFill>
                <a:effectLst/>
                <a:latin typeface="+mn-lt"/>
                <a:ea typeface="+mn-ea"/>
                <a:cs typeface="+mn-cs"/>
              </a:rPr>
              <a:t>—Lead Districts are full members participating immediately in the decision-making, design, and development process. These districts have been MAP Growth interim assessment users for a minimum of one school year prior to becoming a lead district and are versed in using growth data throughout the year to inform instruction. These districts may have served as affiliate partners for one school year prior to becoming a lead district and having voting rights. Lead districts contribute to all meetings and send a representative who can make decisions for the district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Affiliate Partner District</a:t>
            </a:r>
            <a:r>
              <a:rPr lang="en-US" sz="1200" kern="1200">
                <a:solidFill>
                  <a:schemeClr val="tx1"/>
                </a:solidFill>
                <a:effectLst/>
                <a:latin typeface="+mn-lt"/>
                <a:ea typeface="+mn-ea"/>
                <a:cs typeface="+mn-cs"/>
              </a:rPr>
              <a:t>—Affiliate Partner Districts remain informed about the development process and will give the assessments but do not participate in the decision-making, design, and development process. Affiliate partners do not have voting rights. These districts are invited to all meetings to remain informed of the status. Educators from these districts are invited to participate in development activities. These districts use MAP Growth interim assessments at minimum in Grades 3–8. It is anticipated that affiliate partners will transition to collaborating partners in future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Participating Partner District</a:t>
            </a:r>
            <a:r>
              <a:rPr lang="en-US" sz="1200" kern="1200">
                <a:solidFill>
                  <a:schemeClr val="tx1"/>
                </a:solidFill>
                <a:effectLst/>
                <a:latin typeface="+mn-lt"/>
                <a:ea typeface="+mn-ea"/>
                <a:cs typeface="+mn-cs"/>
              </a:rPr>
              <a:t>—Participating Partner Districts support the pilot by participating in the assessment but do not participate in the regular informational meetings or in any of the decision-making, design, and development processes. Participating partners do not have voting rights. These districts are invited to meetings/trainings that provide information about piloting the solution being developed by GMAP and NWEA. Districts use MAP Growth interim assessments at minimum in Grades 3–8.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a:p>
            <a:endParaRPr lang="en-US"/>
          </a:p>
        </p:txBody>
      </p:sp>
      <p:sp>
        <p:nvSpPr>
          <p:cNvPr id="4" name="Slide Number Placeholder 3"/>
          <p:cNvSpPr>
            <a:spLocks noGrp="1"/>
          </p:cNvSpPr>
          <p:nvPr>
            <p:ph type="sldNum" sz="quarter" idx="5"/>
          </p:nvPr>
        </p:nvSpPr>
        <p:spPr/>
        <p:txBody>
          <a:bodyPr/>
          <a:lstStyle/>
          <a:p>
            <a:fld id="{1B5FF553-811A-4CAB-8871-C71D9E1E0B34}" type="slidenum">
              <a:rPr lang="en-US" smtClean="0"/>
              <a:t>27</a:t>
            </a:fld>
            <a:endParaRPr lang="en-US"/>
          </a:p>
        </p:txBody>
      </p:sp>
    </p:spTree>
    <p:extLst>
      <p:ext uri="{BB962C8B-B14F-4D97-AF65-F5344CB8AC3E}">
        <p14:creationId xmlns:p14="http://schemas.microsoft.com/office/powerpoint/2010/main" val="428813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Milestones may be necessary in spring 2023 </a:t>
            </a:r>
            <a:r>
              <a:rPr lang="en-US" sz="1200" kern="1200">
                <a:effectLst/>
              </a:rPr>
              <a:t>depending on outcomes and whether the April deadline for the state DOE to receive the spring 2022 comparability studies can be moved out (comparability data will not be available until late summer)</a:t>
            </a:r>
          </a:p>
          <a:p>
            <a:endParaRPr lang="en-US" sz="1200" kern="1200">
              <a:effectLst/>
            </a:endParaRPr>
          </a:p>
          <a:p>
            <a:r>
              <a:rPr lang="en-US" sz="1200" kern="1200">
                <a:effectLst/>
              </a:rPr>
              <a:t>Milestones may be necessary in 2024 depending on the outcomes of comparability studies but the intent is that by then, Milestones will not be needed. If it *is* needed, it is more likely it will be needed for science than for other subject areas because the development of the through-year solution for science is trailing that of ELA and math by a year.</a:t>
            </a:r>
          </a:p>
          <a:p>
            <a:endParaRPr lang="en-US"/>
          </a:p>
        </p:txBody>
      </p:sp>
      <p:sp>
        <p:nvSpPr>
          <p:cNvPr id="4" name="Slide Number Placeholder 3"/>
          <p:cNvSpPr>
            <a:spLocks noGrp="1"/>
          </p:cNvSpPr>
          <p:nvPr>
            <p:ph type="sldNum" sz="quarter" idx="5"/>
          </p:nvPr>
        </p:nvSpPr>
        <p:spPr/>
        <p:txBody>
          <a:bodyPr/>
          <a:lstStyle/>
          <a:p>
            <a:fld id="{1B5FF553-811A-4CAB-8871-C71D9E1E0B34}" type="slidenum">
              <a:rPr lang="en-US" smtClean="0"/>
              <a:t>28</a:t>
            </a:fld>
            <a:endParaRPr lang="en-US"/>
          </a:p>
        </p:txBody>
      </p:sp>
    </p:spTree>
    <p:extLst>
      <p:ext uri="{BB962C8B-B14F-4D97-AF65-F5344CB8AC3E}">
        <p14:creationId xmlns:p14="http://schemas.microsoft.com/office/powerpoint/2010/main" val="6992582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383540" indent="-383540"/>
            <a:r>
              <a:rPr lang="en-US"/>
              <a:t>If judges in a pie baking contest were told that the objective of the contestant is to </a:t>
            </a:r>
            <a:r>
              <a:rPr lang="en-US" b="1"/>
              <a:t>produce equivalent pies</a:t>
            </a:r>
            <a:r>
              <a:rPr lang="en-US"/>
              <a:t> to the prior year's winning pie, then any new-and-improved pie would receive low marks. </a:t>
            </a:r>
          </a:p>
          <a:p>
            <a:pPr marL="383540" indent="-383540"/>
            <a:r>
              <a:rPr lang="en-US"/>
              <a:t>However, if the judges were told the objective is to identify </a:t>
            </a:r>
            <a:r>
              <a:rPr lang="en-US" b="1"/>
              <a:t>the pie that gives the best apple flavor</a:t>
            </a:r>
            <a:r>
              <a:rPr lang="en-US"/>
              <a:t>, then there is an opportunity for improving upon the prior best recipe.</a:t>
            </a:r>
          </a:p>
          <a:p>
            <a:pPr marL="383540" indent="-383540"/>
            <a:r>
              <a:rPr lang="en-US"/>
              <a:t>In like manner, if the objective of the IADA is to produce equivalent tests to Milestones, then no improvements can be realized.</a:t>
            </a:r>
          </a:p>
          <a:p>
            <a:pPr marL="383540" indent="-383540"/>
            <a:r>
              <a:rPr lang="en-US"/>
              <a:t>However, if the objective of the IADA is to create room for improving the current summative assessment, then GMAP has a chance to improve the summative system for the benefit of all Georgia students and educators.  </a:t>
            </a:r>
          </a:p>
          <a:p>
            <a:endParaRPr lang="en-US"/>
          </a:p>
        </p:txBody>
      </p:sp>
      <p:sp>
        <p:nvSpPr>
          <p:cNvPr id="4" name="Slide Number Placeholder 3"/>
          <p:cNvSpPr>
            <a:spLocks noGrp="1"/>
          </p:cNvSpPr>
          <p:nvPr>
            <p:ph type="sldNum" sz="quarter" idx="5"/>
          </p:nvPr>
        </p:nvSpPr>
        <p:spPr/>
        <p:txBody>
          <a:bodyPr/>
          <a:lstStyle/>
          <a:p>
            <a:fld id="{1B5FF553-811A-4CAB-8871-C71D9E1E0B34}" type="slidenum">
              <a:rPr lang="en-US" smtClean="0"/>
              <a:t>29</a:t>
            </a:fld>
            <a:endParaRPr lang="en-US"/>
          </a:p>
        </p:txBody>
      </p:sp>
    </p:spTree>
    <p:extLst>
      <p:ext uri="{BB962C8B-B14F-4D97-AF65-F5344CB8AC3E}">
        <p14:creationId xmlns:p14="http://schemas.microsoft.com/office/powerpoint/2010/main" val="35920597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a:p>
            <a:r>
              <a:rPr lang="en-US"/>
              <a:t>Note to self: R </a:t>
            </a:r>
            <a:r>
              <a:rPr lang="en-US" err="1"/>
              <a:t>code:”ROC</a:t>
            </a:r>
            <a:r>
              <a:rPr lang="en-US"/>
              <a:t> log regression </a:t>
            </a:r>
            <a:r>
              <a:rPr lang="en-US" err="1"/>
              <a:t>example.Rmd</a:t>
            </a:r>
            <a:r>
              <a:rPr lang="en-US"/>
              <a:t>” was used to make these graphs</a:t>
            </a:r>
          </a:p>
        </p:txBody>
      </p:sp>
      <p:sp>
        <p:nvSpPr>
          <p:cNvPr id="4" name="Slide Number Placeholder 3"/>
          <p:cNvSpPr>
            <a:spLocks noGrp="1"/>
          </p:cNvSpPr>
          <p:nvPr>
            <p:ph type="sldNum" sz="quarter" idx="5"/>
          </p:nvPr>
        </p:nvSpPr>
        <p:spPr/>
        <p:txBody>
          <a:bodyPr/>
          <a:lstStyle/>
          <a:p>
            <a:fld id="{1B5FF553-811A-4CAB-8871-C71D9E1E0B34}" type="slidenum">
              <a:rPr lang="en-US" smtClean="0"/>
              <a:t>30</a:t>
            </a:fld>
            <a:endParaRPr lang="en-US"/>
          </a:p>
        </p:txBody>
      </p:sp>
    </p:spTree>
    <p:extLst>
      <p:ext uri="{BB962C8B-B14F-4D97-AF65-F5344CB8AC3E}">
        <p14:creationId xmlns:p14="http://schemas.microsoft.com/office/powerpoint/2010/main" val="898043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Comparability in the world of assessment goes well beyond the question of “What percentage of students are passing this exam” down to the design of the assessment and items themselves. Learn about how the GMAP consortium is working to design an assessment that allows students to demonstrate how they are moving from less sophisticated to more sophisticated levels of understanding with respect to the Georgia Standards for Excellence using Range-ALDs. Explore what this means for understanding student growth throughout the year, and develop an understanding of how this helps inform comparability that will eventually allow a new, adaptive through-year model to eliminate the need to take a separate end of year Georgia Milestones Assessment.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FF553-811A-4CAB-8871-C71D9E1E0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75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to self: R </a:t>
            </a:r>
            <a:r>
              <a:rPr lang="en-US" err="1"/>
              <a:t>code:”ROC</a:t>
            </a:r>
            <a:r>
              <a:rPr lang="en-US"/>
              <a:t> log regression </a:t>
            </a:r>
            <a:r>
              <a:rPr lang="en-US" err="1"/>
              <a:t>example.Rmd</a:t>
            </a:r>
            <a:r>
              <a:rPr lang="en-US"/>
              <a:t>” was used to make these graphs</a:t>
            </a:r>
          </a:p>
          <a:p>
            <a:endParaRPr lang="en-US"/>
          </a:p>
        </p:txBody>
      </p:sp>
      <p:sp>
        <p:nvSpPr>
          <p:cNvPr id="4" name="Slide Number Placeholder 3"/>
          <p:cNvSpPr>
            <a:spLocks noGrp="1"/>
          </p:cNvSpPr>
          <p:nvPr>
            <p:ph type="sldNum" sz="quarter" idx="5"/>
          </p:nvPr>
        </p:nvSpPr>
        <p:spPr/>
        <p:txBody>
          <a:bodyPr/>
          <a:lstStyle/>
          <a:p>
            <a:fld id="{1B5FF553-811A-4CAB-8871-C71D9E1E0B34}" type="slidenum">
              <a:rPr lang="en-US" smtClean="0"/>
              <a:t>31</a:t>
            </a:fld>
            <a:endParaRPr lang="en-US"/>
          </a:p>
        </p:txBody>
      </p:sp>
    </p:spTree>
    <p:extLst>
      <p:ext uri="{BB962C8B-B14F-4D97-AF65-F5344CB8AC3E}">
        <p14:creationId xmlns:p14="http://schemas.microsoft.com/office/powerpoint/2010/main" val="719018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Note to self: R </a:t>
            </a:r>
            <a:r>
              <a:rPr lang="en-US" err="1"/>
              <a:t>code:”ROC</a:t>
            </a:r>
            <a:r>
              <a:rPr lang="en-US"/>
              <a:t> log regression </a:t>
            </a:r>
            <a:r>
              <a:rPr lang="en-US" err="1"/>
              <a:t>example.Rmd</a:t>
            </a:r>
            <a:r>
              <a:rPr lang="en-US"/>
              <a:t>” was used to make these graphs</a:t>
            </a:r>
          </a:p>
          <a:p>
            <a:endParaRPr lang="en-US"/>
          </a:p>
        </p:txBody>
      </p:sp>
      <p:sp>
        <p:nvSpPr>
          <p:cNvPr id="4" name="Slide Number Placeholder 3"/>
          <p:cNvSpPr>
            <a:spLocks noGrp="1"/>
          </p:cNvSpPr>
          <p:nvPr>
            <p:ph type="sldNum" sz="quarter" idx="5"/>
          </p:nvPr>
        </p:nvSpPr>
        <p:spPr/>
        <p:txBody>
          <a:bodyPr/>
          <a:lstStyle/>
          <a:p>
            <a:fld id="{1B5FF553-811A-4CAB-8871-C71D9E1E0B34}" type="slidenum">
              <a:rPr lang="en-US" smtClean="0"/>
              <a:t>32</a:t>
            </a:fld>
            <a:endParaRPr lang="en-US"/>
          </a:p>
        </p:txBody>
      </p:sp>
    </p:spTree>
    <p:extLst>
      <p:ext uri="{BB962C8B-B14F-4D97-AF65-F5344CB8AC3E}">
        <p14:creationId xmlns:p14="http://schemas.microsoft.com/office/powerpoint/2010/main" val="18394958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Need to cover how it predicts at the standard level what is learned and not learned.  Below, on, and above grade level predictions at the standard level. </a:t>
            </a:r>
          </a:p>
          <a:p>
            <a:endParaRPr lang="en-US">
              <a:cs typeface="Calibri"/>
            </a:endParaRPr>
          </a:p>
          <a:p>
            <a:r>
              <a:rPr lang="en-US">
                <a:cs typeface="Calibri"/>
              </a:rPr>
              <a:t>From page 5 of the white paper:</a:t>
            </a:r>
          </a:p>
          <a:p>
            <a:endParaRPr lang="en-US">
              <a:cs typeface="Calibri"/>
            </a:endParaRPr>
          </a:p>
          <a:p>
            <a:r>
              <a:rPr lang="en-US"/>
              <a:t>To accelerate math achievement, opportunity, and equity, this paper urges federal, state, and local education leaders to: </a:t>
            </a:r>
            <a:endParaRPr lang="en-US">
              <a:cs typeface="Calibri"/>
            </a:endParaRPr>
          </a:p>
          <a:p>
            <a:r>
              <a:rPr lang="en-US"/>
              <a:t>✓ </a:t>
            </a:r>
            <a:r>
              <a:rPr lang="en-US" b="1"/>
              <a:t>Measure learning growth through the use of assessments that cover standards from across multiple grade levels. </a:t>
            </a:r>
          </a:p>
          <a:p>
            <a:r>
              <a:rPr lang="en-US"/>
              <a:t>✓ </a:t>
            </a:r>
            <a:r>
              <a:rPr lang="en-US" b="1"/>
              <a:t>Modify accountability systems in order to incentivize instructional practices that best support each student’s ability to accelerate to grade level and beyond. </a:t>
            </a:r>
          </a:p>
          <a:p>
            <a:r>
              <a:rPr lang="en-US"/>
              <a:t>✓ Launch Math Innovation Zones.</a:t>
            </a:r>
          </a:p>
          <a:p>
            <a:r>
              <a:rPr lang="en-US"/>
              <a:t> ✓ </a:t>
            </a:r>
            <a:r>
              <a:rPr lang="en-US" b="1"/>
              <a:t>Make available high-quality instructional supports and strategies that account for unfinished learning from prior school years.</a:t>
            </a:r>
          </a:p>
          <a:p>
            <a:r>
              <a:rPr lang="en-US"/>
              <a:t> ✓ </a:t>
            </a:r>
            <a:r>
              <a:rPr lang="en-US" b="1"/>
              <a:t>Advance a future vision for assessment and accountability that incorporates more precise measures of student learning growth. </a:t>
            </a:r>
          </a:p>
          <a:p>
            <a:endParaRPr lang="en-US">
              <a:cs typeface="Calibri"/>
            </a:endParaRPr>
          </a:p>
          <a:p>
            <a:r>
              <a:rPr lang="en-US"/>
              <a:t>This paper is NOT arguing: </a:t>
            </a:r>
          </a:p>
          <a:p>
            <a:pPr marL="228600" indent="-228600">
              <a:buAutoNum type="arabicPeriod"/>
            </a:pPr>
            <a:r>
              <a:rPr lang="en-US"/>
              <a:t>that high expectations and academic rigor are unimportant. They are essential. </a:t>
            </a:r>
          </a:p>
          <a:p>
            <a:pPr marL="228600" indent="-228600">
              <a:buAutoNum type="arabicPeriod"/>
            </a:pPr>
            <a:r>
              <a:rPr lang="en-US"/>
              <a:t>2. that our nation’s system of schooling is free from systemic biases. These biases are pervasive, and our educational policies must target overcoming them. </a:t>
            </a:r>
          </a:p>
          <a:p>
            <a:pPr marL="228600" indent="-228600">
              <a:buAutoNum type="arabicPeriod"/>
            </a:pPr>
            <a:r>
              <a:rPr lang="en-US"/>
              <a:t>3. that standards-based reform and related accountabilities should be eliminated. They are key building blocks to future progress.</a:t>
            </a:r>
          </a:p>
          <a:p>
            <a:pPr marL="228600" indent="-228600">
              <a:buAutoNum type="arabicPeriod"/>
            </a:pPr>
            <a:r>
              <a:rPr lang="en-US"/>
              <a:t> 4. that proficiency doesn’t matter. It does. However, for some, achieving college and career readiness in the long term requires building key foundational skills in order to get there.</a:t>
            </a:r>
          </a:p>
          <a:p>
            <a:pPr marL="228600" indent="-228600">
              <a:buAutoNum type="arabicPeriod"/>
            </a:pPr>
            <a:r>
              <a:rPr lang="en-US"/>
              <a:t> 5. that students should not learn any </a:t>
            </a:r>
            <a:r>
              <a:rPr lang="en-US" err="1"/>
              <a:t>gradelevel</a:t>
            </a:r>
            <a:r>
              <a:rPr lang="en-US"/>
              <a:t> content. Grade-level exposure matters, but an exclusive focus on grade-level material can keep some students from filling critical pre-grade gaps and others from accelerating beyond grade-level expectations.</a:t>
            </a:r>
          </a:p>
          <a:p>
            <a:pPr marL="228600" indent="-228600">
              <a:buAutoNum type="arabicPeriod"/>
            </a:pPr>
            <a:r>
              <a:rPr lang="en-US"/>
              <a:t> 6. that the recommendations in this paper apply to anything other than middle grade math. That’s just what we know best.</a:t>
            </a:r>
            <a:endParaRPr lang="en-US">
              <a:cs typeface="Calibri"/>
            </a:endParaRPr>
          </a:p>
        </p:txBody>
      </p:sp>
      <p:sp>
        <p:nvSpPr>
          <p:cNvPr id="4" name="Slide Number Placeholder 3"/>
          <p:cNvSpPr>
            <a:spLocks noGrp="1"/>
          </p:cNvSpPr>
          <p:nvPr>
            <p:ph type="sldNum" sz="quarter" idx="5"/>
          </p:nvPr>
        </p:nvSpPr>
        <p:spPr/>
        <p:txBody>
          <a:bodyPr/>
          <a:lstStyle/>
          <a:p>
            <a:fld id="{1B5FF553-811A-4CAB-8871-C71D9E1E0B34}" type="slidenum">
              <a:rPr lang="en-US" smtClean="0"/>
              <a:t>34</a:t>
            </a:fld>
            <a:endParaRPr lang="en-US"/>
          </a:p>
        </p:txBody>
      </p:sp>
    </p:spTree>
    <p:extLst>
      <p:ext uri="{BB962C8B-B14F-4D97-AF65-F5344CB8AC3E}">
        <p14:creationId xmlns:p14="http://schemas.microsoft.com/office/powerpoint/2010/main" val="2567046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FF553-811A-4CAB-8871-C71D9E1E0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276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Narrator should define collaborating vs. affiliate vs. participating</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Collaborating Partner</a:t>
            </a:r>
            <a:r>
              <a:rPr lang="en-US" sz="1200" kern="1200">
                <a:solidFill>
                  <a:schemeClr val="tx1"/>
                </a:solidFill>
                <a:effectLst/>
                <a:latin typeface="+mn-lt"/>
                <a:ea typeface="+mn-ea"/>
                <a:cs typeface="+mn-cs"/>
              </a:rPr>
              <a:t>—Lead Districts are full members participating immediately in the decision-making, design, and development process. These districts have been MAP Growth interim assessment users for a minimum of one school year prior to becoming a lead district and are versed in using growth data throughout the year to inform instruction. These districts may have served as affiliate partners for one school year prior to becoming a lead district and having voting rights. Lead districts contribute to all meetings and send a representative who can make decisions for the district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Affiliate Partner District</a:t>
            </a:r>
            <a:r>
              <a:rPr lang="en-US" sz="1200" kern="1200">
                <a:solidFill>
                  <a:schemeClr val="tx1"/>
                </a:solidFill>
                <a:effectLst/>
                <a:latin typeface="+mn-lt"/>
                <a:ea typeface="+mn-ea"/>
                <a:cs typeface="+mn-cs"/>
              </a:rPr>
              <a:t>—Affiliate Partner Districts remain informed about the development process and will give the assessments but do not participate in the decision-making, design, and development process. Affiliate partners do not have voting rights. These districts are invited to all meetings to remain informed of the status. Educators from these districts are invited to participate in development activities. These districts use MAP Growth interim assessments at minimum in Grades 3–8. It is anticipated that affiliate partners will transition to collaborating partners in future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Participating Partner District</a:t>
            </a:r>
            <a:r>
              <a:rPr lang="en-US" sz="1200" kern="1200">
                <a:solidFill>
                  <a:schemeClr val="tx1"/>
                </a:solidFill>
                <a:effectLst/>
                <a:latin typeface="+mn-lt"/>
                <a:ea typeface="+mn-ea"/>
                <a:cs typeface="+mn-cs"/>
              </a:rPr>
              <a:t>—Participating Partner Districts support the pilot by participating in the assessment but do not participate in the regular informational meetings or in any of the decision-making, design, and development processes. Participating partners do not have voting rights. These districts are invited to meetings/trainings that provide information about piloting the solution being developed by GMAP and NWEA. Districts use MAP Growth interim assessments at minimum in Grades 3–8.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endParaRPr lang="en-US"/>
          </a:p>
          <a:p>
            <a:endParaRPr lang="en-US"/>
          </a:p>
          <a:p>
            <a:r>
              <a:rPr lang="en-US" sz="1200" kern="1200">
                <a:solidFill>
                  <a:schemeClr val="tx1"/>
                </a:solidFill>
                <a:effectLst/>
                <a:latin typeface="+mn-lt"/>
                <a:ea typeface="+mn-ea"/>
                <a:cs typeface="+mn-cs"/>
              </a:rPr>
              <a:t>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FF553-811A-4CAB-8871-C71D9E1E0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601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FF553-811A-4CAB-8871-C71D9E1E0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6772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Window of time (5 years).  FY20 – FY24 with two years to transition state wide FY25 &amp; FY26.</a:t>
            </a:r>
          </a:p>
          <a:p>
            <a:endParaRPr lang="en-US">
              <a:cs typeface="Calibri"/>
            </a:endParaRPr>
          </a:p>
          <a:p>
            <a:r>
              <a:rPr lang="en-US" b="1"/>
              <a:t>Claim:</a:t>
            </a:r>
            <a:r>
              <a:rPr lang="en-US"/>
              <a:t> The primary goal of the GMAP test design should be to </a:t>
            </a:r>
            <a:r>
              <a:rPr lang="en-US" b="1"/>
              <a:t>create innovative assessments</a:t>
            </a:r>
            <a:r>
              <a:rPr lang="en-US"/>
              <a:t> that improve existing assessments for accountability and </a:t>
            </a:r>
            <a:r>
              <a:rPr lang="en-US" b="1"/>
              <a:t>that support differentiated learning in new and improved ways</a:t>
            </a:r>
            <a:r>
              <a:rPr lang="en-US"/>
              <a:t>.</a:t>
            </a:r>
            <a:endParaRPr lang="en-US">
              <a:cs typeface="Calibri"/>
            </a:endParaRPr>
          </a:p>
          <a:p>
            <a:r>
              <a:rPr lang="en-US" b="1"/>
              <a:t>Grounds: </a:t>
            </a:r>
            <a:r>
              <a:rPr lang="en-US"/>
              <a:t>The primary purpose of IADA is to allow districts to create and test out new and improved assessment systems for  accountability purposes. By definition, innovation is “a new idea, method, or device”.  Also it is defined as, “the introduction of  something new.” Merriam‐Webster </a:t>
            </a:r>
            <a:endParaRPr lang="en-US">
              <a:cs typeface="Calibri"/>
            </a:endParaRPr>
          </a:p>
          <a:p>
            <a:r>
              <a:rPr lang="en-US">
                <a:cs typeface="Calibri"/>
              </a:rPr>
              <a:t>If the primary purpose is not INNOVATION, then why did the US dept. Of Ed. Name the program "INNOVATIVE </a:t>
            </a:r>
            <a:r>
              <a:rPr lang="en-US" err="1">
                <a:cs typeface="Calibri"/>
              </a:rPr>
              <a:t>Asssessment</a:t>
            </a:r>
            <a:r>
              <a:rPr lang="en-US">
                <a:cs typeface="Calibri"/>
              </a:rPr>
              <a:t> Demonstration Authority"?</a:t>
            </a:r>
          </a:p>
          <a:p>
            <a:r>
              <a:rPr lang="en-US" b="1"/>
              <a:t>Warrant: </a:t>
            </a:r>
            <a:r>
              <a:rPr lang="en-US"/>
              <a:t>Change for the sake of change, is not sufficient justification for  participation in IADA. The innovation‐‐the change, the new idea, method, or  device‐‐ must produce positive change, or an improvement to the assessment  system in order to be worthwhile.</a:t>
            </a:r>
            <a:endParaRPr lang="en-US">
              <a:cs typeface="Calibri"/>
            </a:endParaRPr>
          </a:p>
          <a:p>
            <a:endParaRPr lang="en-US">
              <a:cs typeface="Calibri"/>
            </a:endParaRPr>
          </a:p>
          <a:p>
            <a:r>
              <a:rPr lang="en-US" b="1"/>
              <a:t>Warrant: </a:t>
            </a:r>
            <a:r>
              <a:rPr lang="en-US"/>
              <a:t>Innovation should be constrained but not hampered by the ongoing  need for comparable classification decisions between Milestones and the IADA  GMAP assessment. </a:t>
            </a:r>
            <a:endParaRPr lang="en-US">
              <a:cs typeface="Calibri"/>
            </a:endParaRPr>
          </a:p>
          <a:p>
            <a:endParaRPr lang="en-US">
              <a:cs typeface="Calibri"/>
            </a:endParaRPr>
          </a:p>
          <a:p>
            <a:r>
              <a:rPr lang="en-US">
                <a:cs typeface="Calibri"/>
              </a:rPr>
              <a:t>From the IADA application:</a:t>
            </a:r>
          </a:p>
          <a:p>
            <a:endParaRPr lang="en-US"/>
          </a:p>
          <a:p>
            <a:r>
              <a:rPr lang="en-US"/>
              <a:t>The Elementary and Secondary Education Act (ESEA) as amended by the Every Student Succeeds Act (ESSA) includes in title I, part B of the ESEA a new demonstration authority under which an SEA or consortium of SEAs that meets certain application requirements may establish, operate, and evaluate an innovative assessment system, including for use in the statewide accountability system, with the goal of using the innovative assessment system after the demonstration authority ends to meet the academic assessment and statewide accountability system requirements under title I, part A of the ESEA.</a:t>
            </a:r>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5FF553-811A-4CAB-8871-C71D9E1E0B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227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to help describe a RIT score:</a:t>
            </a:r>
          </a:p>
          <a:p>
            <a:pPr marL="171450" indent="-171450">
              <a:buFont typeface="Arial" panose="020B0604020202020204" pitchFamily="34" charset="0"/>
              <a:buChar char="•"/>
            </a:pPr>
            <a:r>
              <a:rPr lang="en-US"/>
              <a:t>As mentioned earlier, a good number of districts in GMAP use MAP Growth to measure growth and inform instruction and as part of the innovative pilot, we’re moving toward a solution that is different but holds some similarities to MAP Growth. </a:t>
            </a:r>
          </a:p>
          <a:p>
            <a:pPr marL="171450" indent="-171450">
              <a:buFont typeface="Arial" panose="020B0604020202020204" pitchFamily="34" charset="0"/>
              <a:buChar char="•"/>
            </a:pPr>
            <a:r>
              <a:rPr lang="en-US"/>
              <a:t>MAP Growth produces a RIT score, which is </a:t>
            </a:r>
            <a:r>
              <a:rPr lang="en-US" sz="1200" b="0" i="0" kern="1200">
                <a:solidFill>
                  <a:schemeClr val="tx1"/>
                </a:solidFill>
                <a:effectLst/>
                <a:latin typeface="+mn-lt"/>
                <a:ea typeface="+mn-ea"/>
                <a:cs typeface="+mn-cs"/>
              </a:rPr>
              <a:t>a number produced by each MAP assessment (for each content area -- reading, language usage, math, or science). This score represents a student’s achievement level at any given moment and helps measure their academic growth over time. The RIT scale is a stable scale, like feet and inches, that accurately measures student performance, regardless of age, grades, or grade level. Like marking height on a growth chart and being able to see how tall a child is at various points in time, you can also see how much they have grown between tests.</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While through-year assessment is different from MAP Growth, it will provide RIT information to maintain the “longitudinal story” for each student as GMAP districts transition their students from taking MAP Growth to taking through-year assessment.  This also helps maintain longitudinal continuity with grades K-2 in districts using MAP Growth in those grades.</a:t>
            </a:r>
            <a:endParaRPr lang="en-US"/>
          </a:p>
        </p:txBody>
      </p:sp>
      <p:sp>
        <p:nvSpPr>
          <p:cNvPr id="4" name="Slide Number Placeholder 3"/>
          <p:cNvSpPr>
            <a:spLocks noGrp="1"/>
          </p:cNvSpPr>
          <p:nvPr>
            <p:ph type="sldNum" sz="quarter" idx="5"/>
          </p:nvPr>
        </p:nvSpPr>
        <p:spPr/>
        <p:txBody>
          <a:bodyPr/>
          <a:lstStyle/>
          <a:p>
            <a:fld id="{1B5FF553-811A-4CAB-8871-C71D9E1E0B34}" type="slidenum">
              <a:rPr lang="en-US" smtClean="0"/>
              <a:t>8</a:t>
            </a:fld>
            <a:endParaRPr lang="en-US"/>
          </a:p>
        </p:txBody>
      </p:sp>
    </p:spTree>
    <p:extLst>
      <p:ext uri="{BB962C8B-B14F-4D97-AF65-F5344CB8AC3E}">
        <p14:creationId xmlns:p14="http://schemas.microsoft.com/office/powerpoint/2010/main" val="471588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500"/>
              </a:spcBef>
              <a:buFont typeface="Wingdings" panose="05000000000000000000" pitchFamily="2" charset="2"/>
              <a:buChar char="§"/>
            </a:pPr>
            <a:r>
              <a:rPr kumimoji="0" lang="en-US" sz="1200" b="0" i="0" u="none" strike="noStrike" kern="1200" cap="none" spc="0" normalizeH="0" baseline="0" noProof="0" dirty="0">
                <a:ln>
                  <a:noFill/>
                </a:ln>
                <a:solidFill>
                  <a:srgbClr val="336683"/>
                </a:solidFill>
                <a:effectLst/>
                <a:uLnTx/>
                <a:uFillTx/>
                <a:latin typeface="Franklin Gothic Book" panose="020B0503020102020204" pitchFamily="34" charset="0"/>
                <a:ea typeface="+mn-ea"/>
                <a:cs typeface="+mn-cs"/>
              </a:rPr>
              <a:t>Three assessments administered fall, winter, and spring</a:t>
            </a:r>
          </a:p>
          <a:p>
            <a:pPr>
              <a:spcBef>
                <a:spcPts val="500"/>
              </a:spcBef>
              <a:buFont typeface="Wingdings" panose="05000000000000000000" pitchFamily="2" charset="2"/>
              <a:buChar char="§"/>
            </a:pPr>
            <a:r>
              <a:rPr kumimoji="0" lang="en-US" sz="1200" b="0" i="0" u="none" strike="noStrike" kern="1200" cap="none" spc="0" normalizeH="0" baseline="0" noProof="0" dirty="0">
                <a:ln>
                  <a:noFill/>
                </a:ln>
                <a:solidFill>
                  <a:srgbClr val="336683"/>
                </a:solidFill>
                <a:effectLst/>
                <a:uLnTx/>
                <a:uFillTx/>
                <a:latin typeface="Franklin Gothic Book" panose="020B0503020102020204" pitchFamily="34" charset="0"/>
                <a:ea typeface="+mn-ea"/>
                <a:cs typeface="+mn-cs"/>
              </a:rPr>
              <a:t>JUST ONE TEST IN SPRING!</a:t>
            </a:r>
            <a:br>
              <a:rPr kumimoji="0" lang="en-US" sz="1200" b="0" i="0" u="none" strike="noStrike" kern="1200" cap="none" spc="0" normalizeH="0" baseline="0" noProof="0" dirty="0">
                <a:ln>
                  <a:noFill/>
                </a:ln>
                <a:solidFill>
                  <a:srgbClr val="336683"/>
                </a:solidFill>
                <a:effectLst/>
                <a:uLnTx/>
                <a:uFillTx/>
                <a:latin typeface="Franklin Gothic Book" panose="020B0503020102020204" pitchFamily="34" charset="0"/>
                <a:ea typeface="+mn-ea"/>
                <a:cs typeface="+mn-cs"/>
              </a:rPr>
            </a:br>
            <a:endParaRPr kumimoji="0" lang="en-US" sz="1200" b="0" i="0" u="none" strike="noStrike" kern="1200" cap="none" spc="0" normalizeH="0" baseline="0" noProof="0" dirty="0">
              <a:ln>
                <a:noFill/>
              </a:ln>
              <a:solidFill>
                <a:srgbClr val="336683"/>
              </a:solidFill>
              <a:effectLst/>
              <a:uLnTx/>
              <a:uFillTx/>
              <a:latin typeface="Franklin Gothic Book" panose="020B0503020102020204" pitchFamily="34" charset="0"/>
              <a:ea typeface="+mn-ea"/>
              <a:cs typeface="+mn-cs"/>
            </a:endParaRPr>
          </a:p>
          <a:p>
            <a:pPr>
              <a:spcBef>
                <a:spcPts val="500"/>
              </a:spcBef>
              <a:buFont typeface="Wingdings" panose="05000000000000000000" pitchFamily="2" charset="2"/>
              <a:buChar char="§"/>
            </a:pPr>
            <a:r>
              <a:rPr lang="en-US" sz="1200" dirty="0">
                <a:solidFill>
                  <a:srgbClr val="336683"/>
                </a:solidFill>
                <a:latin typeface="Franklin Gothic Book" panose="020B0503020102020204" pitchFamily="34" charset="0"/>
              </a:rPr>
              <a:t>Each assessment produces information on student learning level to support differentiated instruction and foster academic growth</a:t>
            </a:r>
            <a:br>
              <a:rPr lang="en-US" sz="1100" dirty="0">
                <a:solidFill>
                  <a:srgbClr val="336683"/>
                </a:solidFill>
                <a:latin typeface="Franklin Gothic Book" panose="020B0503020102020204" pitchFamily="34" charset="0"/>
              </a:rPr>
            </a:br>
            <a:endParaRPr lang="en-US" sz="1100" dirty="0">
              <a:solidFill>
                <a:srgbClr val="336683"/>
              </a:solidFill>
              <a:latin typeface="Franklin Gothic Book" panose="020B0503020102020204" pitchFamily="34" charset="0"/>
            </a:endParaRPr>
          </a:p>
          <a:p>
            <a:pPr>
              <a:spcBef>
                <a:spcPts val="500"/>
              </a:spcBef>
              <a:buFont typeface="Wingdings" panose="05000000000000000000" pitchFamily="2" charset="2"/>
              <a:buChar char="§"/>
            </a:pPr>
            <a:r>
              <a:rPr kumimoji="0" lang="en-US" sz="1200" b="0" i="0" u="none" strike="noStrike" kern="1200" cap="none" spc="0" normalizeH="0" baseline="0" noProof="0" dirty="0">
                <a:ln>
                  <a:noFill/>
                </a:ln>
                <a:solidFill>
                  <a:srgbClr val="336683"/>
                </a:solidFill>
                <a:effectLst/>
                <a:uLnTx/>
                <a:uFillTx/>
                <a:latin typeface="Franklin Gothic Book" panose="020B0503020102020204" pitchFamily="34" charset="0"/>
                <a:ea typeface="+mn-ea"/>
                <a:cs typeface="+mn-cs"/>
              </a:rPr>
              <a:t>The spring test also </a:t>
            </a:r>
            <a:r>
              <a:rPr lang="en-US" sz="1200" dirty="0">
                <a:solidFill>
                  <a:srgbClr val="336683"/>
                </a:solidFill>
                <a:latin typeface="Franklin Gothic Book" panose="020B0503020102020204" pitchFamily="34" charset="0"/>
              </a:rPr>
              <a:t>produces summative proficiency information </a:t>
            </a:r>
            <a:r>
              <a:rPr lang="en-US" sz="1200" i="1" dirty="0">
                <a:solidFill>
                  <a:srgbClr val="336683"/>
                </a:solidFill>
                <a:latin typeface="Franklin Gothic Book" panose="020B0503020102020204" pitchFamily="34" charset="0"/>
              </a:rPr>
              <a:t> </a:t>
            </a:r>
            <a:endParaRPr lang="en-US" sz="1200" dirty="0">
              <a:solidFill>
                <a:srgbClr val="336683"/>
              </a:solidFill>
              <a:latin typeface="Franklin Gothic Book" panose="020B0503020102020204" pitchFamily="34" charset="0"/>
            </a:endParaRPr>
          </a:p>
          <a:p>
            <a:endParaRPr lang="en-US" dirty="0"/>
          </a:p>
          <a:p>
            <a:r>
              <a:rPr lang="en-US" sz="1200" b="0" i="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1B5FF553-811A-4CAB-8871-C71D9E1E0B34}" type="slidenum">
              <a:rPr lang="en-US" smtClean="0"/>
              <a:t>9</a:t>
            </a:fld>
            <a:endParaRPr lang="en-US"/>
          </a:p>
        </p:txBody>
      </p:sp>
    </p:spTree>
    <p:extLst>
      <p:ext uri="{BB962C8B-B14F-4D97-AF65-F5344CB8AC3E}">
        <p14:creationId xmlns:p14="http://schemas.microsoft.com/office/powerpoint/2010/main" val="536177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tiff"/><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gi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tiff"/><Relationship Id="rId1" Type="http://schemas.openxmlformats.org/officeDocument/2006/relationships/slideMaster" Target="../slideMasters/slideMaster4.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19.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28.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tiff"/><Relationship Id="rId1" Type="http://schemas.openxmlformats.org/officeDocument/2006/relationships/slideMaster" Target="../slideMasters/slideMaster4.xml"/><Relationship Id="rId4" Type="http://schemas.openxmlformats.org/officeDocument/2006/relationships/image" Target="../media/image23.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tiff"/><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56183-E147-486E-9743-26925F34F3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70139-F379-4BFD-9404-2FC7126A43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9D5B422-873A-4A54-97F8-DFBF6C5CED20}"/>
              </a:ext>
            </a:extLst>
          </p:cNvPr>
          <p:cNvSpPr>
            <a:spLocks noGrp="1"/>
          </p:cNvSpPr>
          <p:nvPr>
            <p:ph type="dt" sz="half" idx="10"/>
          </p:nvPr>
        </p:nvSpPr>
        <p:spPr/>
        <p:txBody>
          <a:bodyPr/>
          <a:lstStyle/>
          <a:p>
            <a:fld id="{AE8857EF-E097-4B4E-A15B-49784D043885}" type="datetimeFigureOut">
              <a:rPr lang="en-US" smtClean="0"/>
              <a:t>4/20/2021</a:t>
            </a:fld>
            <a:endParaRPr lang="en-US"/>
          </a:p>
        </p:txBody>
      </p:sp>
      <p:sp>
        <p:nvSpPr>
          <p:cNvPr id="5" name="Footer Placeholder 4">
            <a:extLst>
              <a:ext uri="{FF2B5EF4-FFF2-40B4-BE49-F238E27FC236}">
                <a16:creationId xmlns:a16="http://schemas.microsoft.com/office/drawing/2014/main" id="{6AB302B9-7EB1-46DA-831F-FAE62ABF28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25804-334E-406E-85A8-5368FC8CEA7F}"/>
              </a:ext>
            </a:extLst>
          </p:cNvPr>
          <p:cNvSpPr>
            <a:spLocks noGrp="1"/>
          </p:cNvSpPr>
          <p:nvPr>
            <p:ph type="sldNum" sz="quarter" idx="12"/>
          </p:nvPr>
        </p:nvSpPr>
        <p:spPr/>
        <p:txBody>
          <a:bodyPr/>
          <a:lstStyle/>
          <a:p>
            <a:fld id="{2147EFE6-A78F-4EBC-91DC-494E15A86F53}" type="slidenum">
              <a:rPr lang="en-US" smtClean="0"/>
              <a:t>‹#›</a:t>
            </a:fld>
            <a:endParaRPr lang="en-US"/>
          </a:p>
        </p:txBody>
      </p:sp>
    </p:spTree>
    <p:extLst>
      <p:ext uri="{BB962C8B-B14F-4D97-AF65-F5344CB8AC3E}">
        <p14:creationId xmlns:p14="http://schemas.microsoft.com/office/powerpoint/2010/main" val="12621915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662D0-22DC-4D0F-A49D-C3B49DC24F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1907D3-5C61-4C8C-9195-31101E9ED9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DD425A-85CF-4217-9E22-F4CE59DB1BAC}"/>
              </a:ext>
            </a:extLst>
          </p:cNvPr>
          <p:cNvSpPr>
            <a:spLocks noGrp="1"/>
          </p:cNvSpPr>
          <p:nvPr>
            <p:ph type="dt" sz="half" idx="10"/>
          </p:nvPr>
        </p:nvSpPr>
        <p:spPr/>
        <p:txBody>
          <a:bodyPr/>
          <a:lstStyle/>
          <a:p>
            <a:fld id="{AE8857EF-E097-4B4E-A15B-49784D043885}" type="datetimeFigureOut">
              <a:rPr lang="en-US" smtClean="0"/>
              <a:t>4/20/2021</a:t>
            </a:fld>
            <a:endParaRPr lang="en-US"/>
          </a:p>
        </p:txBody>
      </p:sp>
      <p:sp>
        <p:nvSpPr>
          <p:cNvPr id="5" name="Footer Placeholder 4">
            <a:extLst>
              <a:ext uri="{FF2B5EF4-FFF2-40B4-BE49-F238E27FC236}">
                <a16:creationId xmlns:a16="http://schemas.microsoft.com/office/drawing/2014/main" id="{EF61F7BC-6FF5-4ED0-9A2E-EBD07BDD84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CB379-2693-468C-A637-8378BAF48602}"/>
              </a:ext>
            </a:extLst>
          </p:cNvPr>
          <p:cNvSpPr>
            <a:spLocks noGrp="1"/>
          </p:cNvSpPr>
          <p:nvPr>
            <p:ph type="sldNum" sz="quarter" idx="12"/>
          </p:nvPr>
        </p:nvSpPr>
        <p:spPr/>
        <p:txBody>
          <a:bodyPr/>
          <a:lstStyle/>
          <a:p>
            <a:fld id="{2147EFE6-A78F-4EBC-91DC-494E15A86F53}" type="slidenum">
              <a:rPr lang="en-US" smtClean="0"/>
              <a:t>‹#›</a:t>
            </a:fld>
            <a:endParaRPr lang="en-US"/>
          </a:p>
        </p:txBody>
      </p:sp>
    </p:spTree>
    <p:extLst>
      <p:ext uri="{BB962C8B-B14F-4D97-AF65-F5344CB8AC3E}">
        <p14:creationId xmlns:p14="http://schemas.microsoft.com/office/powerpoint/2010/main" val="3652437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3187FDF-2F7C-4B7A-83EB-5279CDAEF8C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F1D6C6-9EE9-4CDC-AE53-B12B3CAAED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18162F-C7A3-49D6-A1A5-D1579D7636A1}"/>
              </a:ext>
            </a:extLst>
          </p:cNvPr>
          <p:cNvSpPr>
            <a:spLocks noGrp="1"/>
          </p:cNvSpPr>
          <p:nvPr>
            <p:ph type="dt" sz="half" idx="10"/>
          </p:nvPr>
        </p:nvSpPr>
        <p:spPr/>
        <p:txBody>
          <a:bodyPr/>
          <a:lstStyle/>
          <a:p>
            <a:fld id="{AE8857EF-E097-4B4E-A15B-49784D043885}" type="datetimeFigureOut">
              <a:rPr lang="en-US" smtClean="0"/>
              <a:t>4/20/2021</a:t>
            </a:fld>
            <a:endParaRPr lang="en-US"/>
          </a:p>
        </p:txBody>
      </p:sp>
      <p:sp>
        <p:nvSpPr>
          <p:cNvPr id="5" name="Footer Placeholder 4">
            <a:extLst>
              <a:ext uri="{FF2B5EF4-FFF2-40B4-BE49-F238E27FC236}">
                <a16:creationId xmlns:a16="http://schemas.microsoft.com/office/drawing/2014/main" id="{3681633E-329A-4F5F-B900-AAAAB67E98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95CA0A-9630-4357-9C30-A4B8B21C897E}"/>
              </a:ext>
            </a:extLst>
          </p:cNvPr>
          <p:cNvSpPr>
            <a:spLocks noGrp="1"/>
          </p:cNvSpPr>
          <p:nvPr>
            <p:ph type="sldNum" sz="quarter" idx="12"/>
          </p:nvPr>
        </p:nvSpPr>
        <p:spPr/>
        <p:txBody>
          <a:bodyPr/>
          <a:lstStyle/>
          <a:p>
            <a:fld id="{2147EFE6-A78F-4EBC-91DC-494E15A86F53}" type="slidenum">
              <a:rPr lang="en-US" smtClean="0"/>
              <a:t>‹#›</a:t>
            </a:fld>
            <a:endParaRPr lang="en-US"/>
          </a:p>
        </p:txBody>
      </p:sp>
    </p:spTree>
    <p:extLst>
      <p:ext uri="{BB962C8B-B14F-4D97-AF65-F5344CB8AC3E}">
        <p14:creationId xmlns:p14="http://schemas.microsoft.com/office/powerpoint/2010/main" val="14833178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48A87A34-81AB-432B-8DAE-1953F412C126}" type="datetimeFigureOut">
              <a:rPr lang="en-US" smtClean="0"/>
              <a:pPr/>
              <a:t>4/20/2021</a:t>
            </a:fld>
            <a:endParaRPr lang="en-US"/>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D22F896-40B5-4ADD-8801-0D06FADFA095}" type="slidenum">
              <a:rPr lang="en-US" smtClean="0"/>
              <a:t>‹#›</a:t>
            </a:fld>
            <a:endParaRPr lang="en-US"/>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42329798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3179032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48A87A34-81AB-432B-8DAE-1953F412C126}" type="datetimeFigureOut">
              <a:rPr lang="en-US" smtClean="0"/>
              <a:t>4/20/2021</a:t>
            </a:fld>
            <a:endParaRPr lang="en-US"/>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D22F896-40B5-4ADD-8801-0D06FADFA095}" type="slidenum">
              <a:rPr lang="en-US" smtClean="0"/>
              <a:t>‹#›</a:t>
            </a:fld>
            <a:endParaRPr lang="en-US"/>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42913538"/>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A87A34-81AB-432B-8DAE-1953F412C126}" type="datetimeFigureOut">
              <a:rPr lang="en-US" smtClean="0"/>
              <a:t>4/20/2021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506015977"/>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A87A34-81AB-432B-8DAE-1953F412C126}" type="datetimeFigureOut">
              <a:rPr lang="en-US" smtClean="0"/>
              <a:t>4/20/2021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26995734"/>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A87A34-81AB-432B-8DAE-1953F412C126}" type="datetimeFigureOut">
              <a:rPr lang="en-US" smtClean="0"/>
              <a:t>4/20/2021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671170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0309373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8A87A34-81AB-432B-8DAE-1953F412C126}" type="datetimeFigureOut">
              <a:rPr lang="en-US" smtClean="0"/>
              <a:t>4/20/2021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D22F896-40B5-4ADD-8801-0D06FADFA095}"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602694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CF859-1EEE-45A6-BA1F-26CE3CD0756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B4A585-CBFE-4521-8E79-CBF972BC5A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C9199D-11E8-4B0C-9410-3331E737CF00}"/>
              </a:ext>
            </a:extLst>
          </p:cNvPr>
          <p:cNvSpPr>
            <a:spLocks noGrp="1"/>
          </p:cNvSpPr>
          <p:nvPr>
            <p:ph type="dt" sz="half" idx="10"/>
          </p:nvPr>
        </p:nvSpPr>
        <p:spPr/>
        <p:txBody>
          <a:bodyPr/>
          <a:lstStyle/>
          <a:p>
            <a:fld id="{AE8857EF-E097-4B4E-A15B-49784D043885}" type="datetimeFigureOut">
              <a:rPr lang="en-US" smtClean="0"/>
              <a:t>4/20/2021</a:t>
            </a:fld>
            <a:endParaRPr lang="en-US"/>
          </a:p>
        </p:txBody>
      </p:sp>
      <p:sp>
        <p:nvSpPr>
          <p:cNvPr id="5" name="Footer Placeholder 4">
            <a:extLst>
              <a:ext uri="{FF2B5EF4-FFF2-40B4-BE49-F238E27FC236}">
                <a16:creationId xmlns:a16="http://schemas.microsoft.com/office/drawing/2014/main" id="{31161276-BBC5-4DE3-857B-B59EB4D7E5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9F8FCB-1EFD-4465-B078-C5950D140C47}"/>
              </a:ext>
            </a:extLst>
          </p:cNvPr>
          <p:cNvSpPr>
            <a:spLocks noGrp="1"/>
          </p:cNvSpPr>
          <p:nvPr>
            <p:ph type="sldNum" sz="quarter" idx="12"/>
          </p:nvPr>
        </p:nvSpPr>
        <p:spPr/>
        <p:txBody>
          <a:bodyPr/>
          <a:lstStyle/>
          <a:p>
            <a:fld id="{2147EFE6-A78F-4EBC-91DC-494E15A86F53}" type="slidenum">
              <a:rPr lang="en-US" smtClean="0"/>
              <a:t>‹#›</a:t>
            </a:fld>
            <a:endParaRPr lang="en-US"/>
          </a:p>
        </p:txBody>
      </p:sp>
    </p:spTree>
    <p:extLst>
      <p:ext uri="{BB962C8B-B14F-4D97-AF65-F5344CB8AC3E}">
        <p14:creationId xmlns:p14="http://schemas.microsoft.com/office/powerpoint/2010/main" val="30482002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8A87A34-81AB-432B-8DAE-1953F412C126}" type="datetimeFigureOut">
              <a:rPr lang="en-US" smtClean="0"/>
              <a:t>4/20/2021</a:t>
            </a:fld>
            <a:endParaRPr lang="en-US"/>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D22F896-40B5-4ADD-8801-0D06FADFA095}" type="slidenum">
              <a:rPr lang="en-US" smtClean="0"/>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49336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668910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A87A34-81AB-432B-8DAE-1953F412C126}"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1999901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4" name="Title 12">
            <a:extLst>
              <a:ext uri="{FF2B5EF4-FFF2-40B4-BE49-F238E27FC236}">
                <a16:creationId xmlns:a16="http://schemas.microsoft.com/office/drawing/2014/main" id="{9185F93A-A618-4790-B2EC-F7858D0CC2EF}"/>
              </a:ext>
            </a:extLst>
          </p:cNvPr>
          <p:cNvSpPr>
            <a:spLocks noGrp="1"/>
          </p:cNvSpPr>
          <p:nvPr>
            <p:ph type="title" hasCustomPrompt="1"/>
          </p:nvPr>
        </p:nvSpPr>
        <p:spPr>
          <a:xfrm>
            <a:off x="698500" y="740163"/>
            <a:ext cx="10824788" cy="486099"/>
          </a:xfrm>
        </p:spPr>
        <p:txBody>
          <a:bodyPr>
            <a:normAutofit/>
          </a:bodyPr>
          <a:lstStyle>
            <a:lvl1pPr>
              <a:defRPr baseline="0"/>
            </a:lvl1pPr>
          </a:lstStyle>
          <a:p>
            <a:r>
              <a:rPr lang="en-US"/>
              <a:t>34pt Bullet Slide</a:t>
            </a:r>
          </a:p>
        </p:txBody>
      </p:sp>
      <p:sp>
        <p:nvSpPr>
          <p:cNvPr id="10" name="TextBox 9">
            <a:extLst>
              <a:ext uri="{FF2B5EF4-FFF2-40B4-BE49-F238E27FC236}">
                <a16:creationId xmlns:a16="http://schemas.microsoft.com/office/drawing/2014/main" id="{24AEAF8F-68B4-47B2-9CC9-B7261C6720E8}"/>
              </a:ext>
            </a:extLst>
          </p:cNvPr>
          <p:cNvSpPr txBox="1"/>
          <p:nvPr userDrawn="1"/>
        </p:nvSpPr>
        <p:spPr>
          <a:xfrm>
            <a:off x="1065401" y="6376952"/>
            <a:ext cx="620785" cy="369332"/>
          </a:xfrm>
          <a:prstGeom prst="rect">
            <a:avLst/>
          </a:prstGeom>
          <a:noFill/>
        </p:spPr>
        <p:txBody>
          <a:bodyPr wrap="square" rtlCol="0">
            <a:spAutoFit/>
          </a:bodyPr>
          <a:lstStyle/>
          <a:p>
            <a:r>
              <a:rPr lang="en-US" sz="1800">
                <a:solidFill>
                  <a:schemeClr val="accent1"/>
                </a:solidFill>
              </a:rPr>
              <a:t>| </a:t>
            </a:r>
            <a:fld id="{1FE8D3E1-A9CB-4D25-9D81-59E248C166A1}" type="slidenum">
              <a:rPr lang="en-US" sz="1200" smtClean="0">
                <a:solidFill>
                  <a:schemeClr val="tx1"/>
                </a:solidFill>
              </a:rPr>
              <a:t>‹#›</a:t>
            </a:fld>
            <a:endParaRPr lang="en-US">
              <a:solidFill>
                <a:schemeClr val="tx1"/>
              </a:solidFill>
            </a:endParaRPr>
          </a:p>
        </p:txBody>
      </p:sp>
    </p:spTree>
    <p:extLst>
      <p:ext uri="{BB962C8B-B14F-4D97-AF65-F5344CB8AC3E}">
        <p14:creationId xmlns:p14="http://schemas.microsoft.com/office/powerpoint/2010/main" val="42207326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 Content">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2AD4281-4F40-4FDF-B084-D95C8550D24C}"/>
              </a:ext>
            </a:extLst>
          </p:cNvPr>
          <p:cNvSpPr txBox="1"/>
          <p:nvPr userDrawn="1"/>
        </p:nvSpPr>
        <p:spPr>
          <a:xfrm>
            <a:off x="1065401" y="6376952"/>
            <a:ext cx="620785" cy="369332"/>
          </a:xfrm>
          <a:prstGeom prst="rect">
            <a:avLst/>
          </a:prstGeom>
          <a:noFill/>
        </p:spPr>
        <p:txBody>
          <a:bodyPr wrap="square" rtlCol="0">
            <a:spAutoFit/>
          </a:bodyPr>
          <a:lstStyle/>
          <a:p>
            <a:r>
              <a:rPr lang="en-US" sz="1800">
                <a:solidFill>
                  <a:schemeClr val="accent1"/>
                </a:solidFill>
              </a:rPr>
              <a:t>| </a:t>
            </a:r>
            <a:fld id="{1FE8D3E1-A9CB-4D25-9D81-59E248C166A1}" type="slidenum">
              <a:rPr lang="en-US" sz="1200" smtClean="0">
                <a:solidFill>
                  <a:schemeClr val="tx1"/>
                </a:solidFill>
              </a:rPr>
              <a:t>‹#›</a:t>
            </a:fld>
            <a:endParaRPr lang="en-US">
              <a:solidFill>
                <a:schemeClr val="tx1"/>
              </a:solidFill>
            </a:endParaRPr>
          </a:p>
        </p:txBody>
      </p:sp>
      <p:sp>
        <p:nvSpPr>
          <p:cNvPr id="9" name="Title 12">
            <a:extLst>
              <a:ext uri="{FF2B5EF4-FFF2-40B4-BE49-F238E27FC236}">
                <a16:creationId xmlns:a16="http://schemas.microsoft.com/office/drawing/2014/main" id="{C4408CC1-4EDB-4BBB-8E72-41100F9DEA84}"/>
              </a:ext>
            </a:extLst>
          </p:cNvPr>
          <p:cNvSpPr>
            <a:spLocks noGrp="1"/>
          </p:cNvSpPr>
          <p:nvPr>
            <p:ph type="title" hasCustomPrompt="1"/>
          </p:nvPr>
        </p:nvSpPr>
        <p:spPr>
          <a:xfrm>
            <a:off x="698500" y="740163"/>
            <a:ext cx="10824788" cy="486099"/>
          </a:xfrm>
        </p:spPr>
        <p:txBody>
          <a:bodyPr>
            <a:normAutofit/>
          </a:bodyPr>
          <a:lstStyle>
            <a:lvl1pPr>
              <a:defRPr baseline="0"/>
            </a:lvl1pPr>
          </a:lstStyle>
          <a:p>
            <a:r>
              <a:rPr lang="en-US"/>
              <a:t>34pt Bullet Slide</a:t>
            </a:r>
          </a:p>
        </p:txBody>
      </p:sp>
      <p:sp>
        <p:nvSpPr>
          <p:cNvPr id="10" name="Text Placeholder 10">
            <a:extLst>
              <a:ext uri="{FF2B5EF4-FFF2-40B4-BE49-F238E27FC236}">
                <a16:creationId xmlns:a16="http://schemas.microsoft.com/office/drawing/2014/main" id="{F5E542DA-DB85-4AFB-B01F-881977F64B72}"/>
              </a:ext>
            </a:extLst>
          </p:cNvPr>
          <p:cNvSpPr>
            <a:spLocks noGrp="1"/>
          </p:cNvSpPr>
          <p:nvPr>
            <p:ph type="body" sz="quarter" idx="24" hasCustomPrompt="1"/>
          </p:nvPr>
        </p:nvSpPr>
        <p:spPr>
          <a:xfrm>
            <a:off x="698500" y="1524001"/>
            <a:ext cx="10825629" cy="4792910"/>
          </a:xfrm>
        </p:spPr>
        <p:txBody>
          <a:bodyPr/>
          <a:lstStyle>
            <a:lvl1pPr>
              <a:spcBef>
                <a:spcPts val="600"/>
              </a:spcBef>
              <a:spcAft>
                <a:spcPts val="600"/>
              </a:spcAft>
              <a:defRPr sz="2800"/>
            </a:lvl1pPr>
            <a:lvl2pPr>
              <a:spcAft>
                <a:spcPts val="600"/>
              </a:spcAft>
              <a:defRPr/>
            </a:lvl2pPr>
            <a:lvl3pPr marL="1149350" indent="-342900">
              <a:spcAft>
                <a:spcPts val="600"/>
              </a:spcAft>
              <a:buFont typeface="Wingdings" panose="05000000000000000000" pitchFamily="2" charset="2"/>
              <a:buChar char="§"/>
              <a:defRPr sz="2200"/>
            </a:lvl3pPr>
            <a:lvl4pPr marL="1493838" indent="-284163">
              <a:spcAft>
                <a:spcPts val="600"/>
              </a:spcAft>
              <a:buFont typeface="Courier New" panose="02070309020205020404" pitchFamily="49" charset="0"/>
              <a:buChar char="o"/>
              <a:defRPr sz="2000"/>
            </a:lvl4pPr>
            <a:lvl6pPr marL="2055813" indent="-342900">
              <a:spcBef>
                <a:spcPts val="0"/>
              </a:spcBef>
              <a:spcAft>
                <a:spcPts val="600"/>
              </a:spcAft>
              <a:buFont typeface="Arial" panose="020B0604020202020204" pitchFamily="34" charset="0"/>
              <a:buChar char="•"/>
              <a:defRPr sz="1800"/>
            </a:lvl6pPr>
          </a:lstStyle>
          <a:p>
            <a:pPr lvl="0"/>
            <a:r>
              <a:rPr lang="en-US"/>
              <a:t>Click to edit Master text styles</a:t>
            </a:r>
          </a:p>
          <a:p>
            <a:pPr lvl="1"/>
            <a:r>
              <a:rPr lang="en-US"/>
              <a:t>Second level</a:t>
            </a:r>
          </a:p>
          <a:p>
            <a:pPr lvl="2"/>
            <a:r>
              <a:rPr lang="en-US"/>
              <a:t>Third level</a:t>
            </a:r>
          </a:p>
          <a:p>
            <a:pPr lvl="3"/>
            <a:r>
              <a:rPr lang="en-US"/>
              <a:t>Fourth level</a:t>
            </a:r>
          </a:p>
          <a:p>
            <a:pPr lvl="5"/>
            <a:r>
              <a:rPr lang="en-US"/>
              <a:t>Fifth level</a:t>
            </a:r>
          </a:p>
        </p:txBody>
      </p:sp>
    </p:spTree>
    <p:extLst>
      <p:ext uri="{BB962C8B-B14F-4D97-AF65-F5344CB8AC3E}">
        <p14:creationId xmlns:p14="http://schemas.microsoft.com/office/powerpoint/2010/main" val="3789923965"/>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3_Title +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698500" y="740163"/>
            <a:ext cx="4972384" cy="486099"/>
          </a:xfrm>
        </p:spPr>
        <p:txBody>
          <a:bodyPr>
            <a:normAutofit/>
          </a:bodyPr>
          <a:lstStyle>
            <a:lvl1pPr>
              <a:defRPr baseline="0"/>
            </a:lvl1pPr>
          </a:lstStyle>
          <a:p>
            <a:r>
              <a:rPr lang="en-US"/>
              <a:t>34pt Bullet Slide</a:t>
            </a:r>
          </a:p>
        </p:txBody>
      </p:sp>
      <p:sp>
        <p:nvSpPr>
          <p:cNvPr id="8" name="TextBox 7">
            <a:extLst>
              <a:ext uri="{FF2B5EF4-FFF2-40B4-BE49-F238E27FC236}">
                <a16:creationId xmlns:a16="http://schemas.microsoft.com/office/drawing/2014/main" id="{D2AD4281-4F40-4FDF-B084-D95C8550D24C}"/>
              </a:ext>
            </a:extLst>
          </p:cNvPr>
          <p:cNvSpPr txBox="1"/>
          <p:nvPr userDrawn="1"/>
        </p:nvSpPr>
        <p:spPr>
          <a:xfrm>
            <a:off x="1065401" y="6376952"/>
            <a:ext cx="620785" cy="369332"/>
          </a:xfrm>
          <a:prstGeom prst="rect">
            <a:avLst/>
          </a:prstGeom>
          <a:noFill/>
        </p:spPr>
        <p:txBody>
          <a:bodyPr wrap="square" rtlCol="0">
            <a:spAutoFit/>
          </a:bodyPr>
          <a:lstStyle/>
          <a:p>
            <a:r>
              <a:rPr lang="en-US" sz="1800">
                <a:solidFill>
                  <a:schemeClr val="accent1"/>
                </a:solidFill>
              </a:rPr>
              <a:t>| </a:t>
            </a:r>
            <a:fld id="{1FE8D3E1-A9CB-4D25-9D81-59E248C166A1}" type="slidenum">
              <a:rPr lang="en-US" sz="1200" smtClean="0">
                <a:solidFill>
                  <a:schemeClr val="tx1"/>
                </a:solidFill>
              </a:rPr>
              <a:t>‹#›</a:t>
            </a:fld>
            <a:endParaRPr lang="en-US">
              <a:solidFill>
                <a:schemeClr val="tx1"/>
              </a:solidFill>
            </a:endParaRPr>
          </a:p>
        </p:txBody>
      </p:sp>
      <p:sp>
        <p:nvSpPr>
          <p:cNvPr id="11" name="Text Placeholder 10">
            <a:extLst>
              <a:ext uri="{FF2B5EF4-FFF2-40B4-BE49-F238E27FC236}">
                <a16:creationId xmlns:a16="http://schemas.microsoft.com/office/drawing/2014/main" id="{C733DCDB-5CBE-4CBC-BB90-525F6D7EAAF7}"/>
              </a:ext>
            </a:extLst>
          </p:cNvPr>
          <p:cNvSpPr>
            <a:spLocks noGrp="1"/>
          </p:cNvSpPr>
          <p:nvPr>
            <p:ph type="body" sz="quarter" idx="24" hasCustomPrompt="1"/>
          </p:nvPr>
        </p:nvSpPr>
        <p:spPr>
          <a:xfrm>
            <a:off x="698501" y="1524001"/>
            <a:ext cx="4972383" cy="4792910"/>
          </a:xfrm>
        </p:spPr>
        <p:txBody>
          <a:bodyPr/>
          <a:lstStyle>
            <a:lvl1pPr>
              <a:spcBef>
                <a:spcPts val="600"/>
              </a:spcBef>
              <a:spcAft>
                <a:spcPts val="600"/>
              </a:spcAft>
              <a:defRPr sz="2800"/>
            </a:lvl1pPr>
            <a:lvl2pPr>
              <a:spcAft>
                <a:spcPts val="600"/>
              </a:spcAft>
              <a:defRPr/>
            </a:lvl2pPr>
            <a:lvl3pPr marL="1149350" indent="-342900">
              <a:spcAft>
                <a:spcPts val="600"/>
              </a:spcAft>
              <a:buFont typeface="Wingdings" panose="05000000000000000000" pitchFamily="2" charset="2"/>
              <a:buChar char="§"/>
              <a:defRPr sz="2200"/>
            </a:lvl3pPr>
            <a:lvl4pPr marL="1493838" indent="-284163">
              <a:spcAft>
                <a:spcPts val="600"/>
              </a:spcAft>
              <a:buFont typeface="Courier New" panose="02070309020205020404" pitchFamily="49" charset="0"/>
              <a:buChar char="o"/>
              <a:defRPr sz="2000"/>
            </a:lvl4pPr>
            <a:lvl6pPr marL="2055813" indent="-342900">
              <a:spcBef>
                <a:spcPts val="0"/>
              </a:spcBef>
              <a:spcAft>
                <a:spcPts val="600"/>
              </a:spcAft>
              <a:buFont typeface="Arial" panose="020B0604020202020204" pitchFamily="34" charset="0"/>
              <a:buChar char="•"/>
              <a:defRPr sz="1800"/>
            </a:lvl6pPr>
          </a:lstStyle>
          <a:p>
            <a:pPr lvl="0"/>
            <a:r>
              <a:rPr lang="en-US"/>
              <a:t>Click to edit Master text styles</a:t>
            </a:r>
          </a:p>
          <a:p>
            <a:pPr lvl="1"/>
            <a:r>
              <a:rPr lang="en-US"/>
              <a:t>Second level</a:t>
            </a:r>
          </a:p>
          <a:p>
            <a:pPr lvl="2"/>
            <a:r>
              <a:rPr lang="en-US"/>
              <a:t>Third level</a:t>
            </a:r>
          </a:p>
          <a:p>
            <a:pPr lvl="3"/>
            <a:r>
              <a:rPr lang="en-US"/>
              <a:t>Fourth level</a:t>
            </a:r>
          </a:p>
          <a:p>
            <a:pPr lvl="5"/>
            <a:r>
              <a:rPr lang="en-US"/>
              <a:t>Fifth level</a:t>
            </a:r>
          </a:p>
        </p:txBody>
      </p:sp>
      <p:pic>
        <p:nvPicPr>
          <p:cNvPr id="6" name="Picture Placeholder 5">
            <a:extLst>
              <a:ext uri="{FF2B5EF4-FFF2-40B4-BE49-F238E27FC236}">
                <a16:creationId xmlns:a16="http://schemas.microsoft.com/office/drawing/2014/main" id="{FC7535A2-AFBA-413D-8D29-EA4DD3C1A0C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 b="14998"/>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223525258"/>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9_Title +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698500" y="740163"/>
            <a:ext cx="8550479" cy="486099"/>
          </a:xfrm>
        </p:spPr>
        <p:txBody>
          <a:bodyPr>
            <a:normAutofit/>
          </a:bodyPr>
          <a:lstStyle>
            <a:lvl1pPr>
              <a:defRPr baseline="0"/>
            </a:lvl1pPr>
          </a:lstStyle>
          <a:p>
            <a:r>
              <a:rPr lang="en-US"/>
              <a:t>34pt Bullet Slide</a:t>
            </a:r>
          </a:p>
        </p:txBody>
      </p:sp>
      <p:sp>
        <p:nvSpPr>
          <p:cNvPr id="8" name="TextBox 7">
            <a:extLst>
              <a:ext uri="{FF2B5EF4-FFF2-40B4-BE49-F238E27FC236}">
                <a16:creationId xmlns:a16="http://schemas.microsoft.com/office/drawing/2014/main" id="{D2AD4281-4F40-4FDF-B084-D95C8550D24C}"/>
              </a:ext>
            </a:extLst>
          </p:cNvPr>
          <p:cNvSpPr txBox="1"/>
          <p:nvPr userDrawn="1"/>
        </p:nvSpPr>
        <p:spPr>
          <a:xfrm>
            <a:off x="1065401" y="6376952"/>
            <a:ext cx="620785" cy="369332"/>
          </a:xfrm>
          <a:prstGeom prst="rect">
            <a:avLst/>
          </a:prstGeom>
          <a:noFill/>
        </p:spPr>
        <p:txBody>
          <a:bodyPr wrap="square" rtlCol="0">
            <a:spAutoFit/>
          </a:bodyPr>
          <a:lstStyle/>
          <a:p>
            <a:r>
              <a:rPr lang="en-US" sz="1800">
                <a:solidFill>
                  <a:schemeClr val="accent1"/>
                </a:solidFill>
              </a:rPr>
              <a:t>| </a:t>
            </a:r>
            <a:fld id="{1FE8D3E1-A9CB-4D25-9D81-59E248C166A1}" type="slidenum">
              <a:rPr lang="en-US" sz="1200" smtClean="0">
                <a:solidFill>
                  <a:schemeClr val="tx1"/>
                </a:solidFill>
              </a:rPr>
              <a:t>‹#›</a:t>
            </a:fld>
            <a:endParaRPr lang="en-US">
              <a:solidFill>
                <a:schemeClr val="tx1"/>
              </a:solidFill>
            </a:endParaRPr>
          </a:p>
        </p:txBody>
      </p:sp>
      <p:pic>
        <p:nvPicPr>
          <p:cNvPr id="11" name="Picture 10">
            <a:extLst>
              <a:ext uri="{FF2B5EF4-FFF2-40B4-BE49-F238E27FC236}">
                <a16:creationId xmlns:a16="http://schemas.microsoft.com/office/drawing/2014/main" id="{4120F08B-0B68-474D-AC65-52BEEBF071C7}"/>
              </a:ext>
            </a:extLst>
          </p:cNvPr>
          <p:cNvPicPr>
            <a:picLocks noChangeAspect="1"/>
          </p:cNvPicPr>
          <p:nvPr userDrawn="1"/>
        </p:nvPicPr>
        <p:blipFill>
          <a:blip r:embed="rId2"/>
          <a:stretch>
            <a:fillRect/>
          </a:stretch>
        </p:blipFill>
        <p:spPr>
          <a:xfrm>
            <a:off x="9433675" y="0"/>
            <a:ext cx="2758325" cy="6858000"/>
          </a:xfrm>
          <a:prstGeom prst="rect">
            <a:avLst/>
          </a:prstGeom>
        </p:spPr>
      </p:pic>
      <p:sp>
        <p:nvSpPr>
          <p:cNvPr id="9" name="Text Placeholder 10">
            <a:extLst>
              <a:ext uri="{FF2B5EF4-FFF2-40B4-BE49-F238E27FC236}">
                <a16:creationId xmlns:a16="http://schemas.microsoft.com/office/drawing/2014/main" id="{5A884D61-7C2A-42A6-A311-E9C916B5D14A}"/>
              </a:ext>
            </a:extLst>
          </p:cNvPr>
          <p:cNvSpPr>
            <a:spLocks noGrp="1"/>
          </p:cNvSpPr>
          <p:nvPr>
            <p:ph type="body" sz="quarter" idx="24" hasCustomPrompt="1"/>
          </p:nvPr>
        </p:nvSpPr>
        <p:spPr>
          <a:xfrm>
            <a:off x="698500" y="1524001"/>
            <a:ext cx="8550479" cy="4792910"/>
          </a:xfrm>
        </p:spPr>
        <p:txBody>
          <a:bodyPr/>
          <a:lstStyle>
            <a:lvl1pPr>
              <a:spcBef>
                <a:spcPts val="600"/>
              </a:spcBef>
              <a:spcAft>
                <a:spcPts val="600"/>
              </a:spcAft>
              <a:defRPr sz="2800"/>
            </a:lvl1pPr>
            <a:lvl2pPr>
              <a:spcAft>
                <a:spcPts val="600"/>
              </a:spcAft>
              <a:defRPr/>
            </a:lvl2pPr>
            <a:lvl3pPr marL="1149350" indent="-342900">
              <a:spcAft>
                <a:spcPts val="600"/>
              </a:spcAft>
              <a:buFont typeface="Wingdings" panose="05000000000000000000" pitchFamily="2" charset="2"/>
              <a:buChar char="§"/>
              <a:defRPr sz="2200"/>
            </a:lvl3pPr>
            <a:lvl4pPr marL="1493838" indent="-284163">
              <a:spcAft>
                <a:spcPts val="600"/>
              </a:spcAft>
              <a:buFont typeface="Courier New" panose="02070309020205020404" pitchFamily="49" charset="0"/>
              <a:buChar char="o"/>
              <a:defRPr sz="2000"/>
            </a:lvl4pPr>
            <a:lvl6pPr marL="2055813" indent="-342900">
              <a:spcBef>
                <a:spcPts val="0"/>
              </a:spcBef>
              <a:spcAft>
                <a:spcPts val="600"/>
              </a:spcAft>
              <a:buFont typeface="Arial" panose="020B0604020202020204" pitchFamily="34" charset="0"/>
              <a:buChar char="•"/>
              <a:defRPr sz="1800"/>
            </a:lvl6pPr>
          </a:lstStyle>
          <a:p>
            <a:pPr lvl="0"/>
            <a:r>
              <a:rPr lang="en-US"/>
              <a:t>Click to edit Master text styles</a:t>
            </a:r>
          </a:p>
          <a:p>
            <a:pPr lvl="1"/>
            <a:r>
              <a:rPr lang="en-US"/>
              <a:t>Second level</a:t>
            </a:r>
          </a:p>
          <a:p>
            <a:pPr lvl="2"/>
            <a:r>
              <a:rPr lang="en-US"/>
              <a:t>Third level</a:t>
            </a:r>
          </a:p>
          <a:p>
            <a:pPr lvl="3"/>
            <a:r>
              <a:rPr lang="en-US"/>
              <a:t>Fourth level</a:t>
            </a:r>
          </a:p>
          <a:p>
            <a:pPr lvl="5"/>
            <a:r>
              <a:rPr lang="en-US"/>
              <a:t>Fifth level</a:t>
            </a:r>
          </a:p>
        </p:txBody>
      </p:sp>
    </p:spTree>
    <p:extLst>
      <p:ext uri="{BB962C8B-B14F-4D97-AF65-F5344CB8AC3E}">
        <p14:creationId xmlns:p14="http://schemas.microsoft.com/office/powerpoint/2010/main" val="12562580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image">
    <p:bg>
      <p:bgRef idx="1001">
        <a:schemeClr val="bg2"/>
      </p:bgRef>
    </p:bg>
    <p:spTree>
      <p:nvGrpSpPr>
        <p:cNvPr id="1" name=""/>
        <p:cNvGrpSpPr/>
        <p:nvPr/>
      </p:nvGrpSpPr>
      <p:grpSpPr>
        <a:xfrm>
          <a:off x="0" y="0"/>
          <a:ext cx="0" cy="0"/>
          <a:chOff x="0" y="0"/>
          <a:chExt cx="0" cy="0"/>
        </a:xfrm>
      </p:grpSpPr>
      <p:sp>
        <p:nvSpPr>
          <p:cNvPr id="13" name="Rectangle 12"/>
          <p:cNvSpPr/>
          <p:nvPr userDrawn="1"/>
        </p:nvSpPr>
        <p:spPr>
          <a:xfrm>
            <a:off x="188259" y="1519519"/>
            <a:ext cx="11604811" cy="4572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 name="Rectangle 2"/>
          <p:cNvSpPr/>
          <p:nvPr userDrawn="1"/>
        </p:nvSpPr>
        <p:spPr>
          <a:xfrm>
            <a:off x="161365" y="6293224"/>
            <a:ext cx="1021976" cy="4572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cxnSp>
        <p:nvCxnSpPr>
          <p:cNvPr id="17" name="Straight Connector 16"/>
          <p:cNvCxnSpPr/>
          <p:nvPr userDrawn="1"/>
        </p:nvCxnSpPr>
        <p:spPr>
          <a:xfrm>
            <a:off x="685800" y="-1922929"/>
            <a:ext cx="334831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8" name="nwea-graphite-large-rgb.png"/>
          <p:cNvPicPr>
            <a:picLocks noChangeAspect="1"/>
          </p:cNvPicPr>
          <p:nvPr userDrawn="1"/>
        </p:nvPicPr>
        <p:blipFill>
          <a:blip r:embed="rId2"/>
          <a:stretch>
            <a:fillRect/>
          </a:stretch>
        </p:blipFill>
        <p:spPr>
          <a:xfrm>
            <a:off x="636000" y="599289"/>
            <a:ext cx="1179354" cy="345433"/>
          </a:xfrm>
          <a:prstGeom prst="rect">
            <a:avLst/>
          </a:prstGeom>
          <a:ln w="12700">
            <a:miter lim="400000"/>
          </a:ln>
        </p:spPr>
      </p:pic>
      <p:sp>
        <p:nvSpPr>
          <p:cNvPr id="19" name="Title Placeholder 5"/>
          <p:cNvSpPr>
            <a:spLocks noGrp="1"/>
          </p:cNvSpPr>
          <p:nvPr>
            <p:ph type="title" hasCustomPrompt="1"/>
          </p:nvPr>
        </p:nvSpPr>
        <p:spPr>
          <a:xfrm>
            <a:off x="699341" y="2460812"/>
            <a:ext cx="10920814" cy="1519517"/>
          </a:xfrm>
          <a:prstGeom prst="rect">
            <a:avLst/>
          </a:prstGeom>
        </p:spPr>
        <p:txBody>
          <a:bodyPr vert="horz" lIns="0" tIns="45720" rIns="91440" bIns="45720" rtlCol="0" anchor="b">
            <a:noAutofit/>
          </a:bodyPr>
          <a:lstStyle>
            <a:lvl1pPr>
              <a:defRPr sz="4800" baseline="0">
                <a:solidFill>
                  <a:schemeClr val="accent1"/>
                </a:solidFill>
              </a:defRPr>
            </a:lvl1pPr>
          </a:lstStyle>
          <a:p>
            <a:r>
              <a:rPr lang="en-US"/>
              <a:t>48pt Title Slide</a:t>
            </a:r>
          </a:p>
        </p:txBody>
      </p:sp>
      <p:sp>
        <p:nvSpPr>
          <p:cNvPr id="25" name="Text Placeholder 3"/>
          <p:cNvSpPr>
            <a:spLocks noGrp="1"/>
          </p:cNvSpPr>
          <p:nvPr>
            <p:ph type="body" sz="quarter" idx="23" hasCustomPrompt="1"/>
          </p:nvPr>
        </p:nvSpPr>
        <p:spPr>
          <a:xfrm>
            <a:off x="699246" y="4087906"/>
            <a:ext cx="10932459" cy="350183"/>
          </a:xfrm>
        </p:spPr>
        <p:txBody>
          <a:bodyPr lIns="0" rIns="0" anchor="b">
            <a:noAutofit/>
          </a:bodyPr>
          <a:lstStyle>
            <a:lvl1pPr marL="0" indent="0">
              <a:buNone/>
              <a:defRPr sz="2400" spc="250" baseline="0">
                <a:solidFill>
                  <a:schemeClr val="tx1"/>
                </a:solidFill>
              </a:defRPr>
            </a:lvl1pPr>
          </a:lstStyle>
          <a:p>
            <a:pPr lvl="0"/>
            <a:r>
              <a:rPr lang="en-US"/>
              <a:t>24PT OPTIONAL SUBHEAD</a:t>
            </a:r>
          </a:p>
        </p:txBody>
      </p:sp>
      <p:pic>
        <p:nvPicPr>
          <p:cNvPr id="26" name="nwea-graphite-large-rgb.png"/>
          <p:cNvPicPr>
            <a:picLocks noChangeAspect="1"/>
          </p:cNvPicPr>
          <p:nvPr userDrawn="1"/>
        </p:nvPicPr>
        <p:blipFill>
          <a:blip r:embed="rId3"/>
          <a:stretch>
            <a:fillRect/>
          </a:stretch>
        </p:blipFill>
        <p:spPr>
          <a:xfrm>
            <a:off x="649447" y="545148"/>
            <a:ext cx="961602" cy="281653"/>
          </a:xfrm>
          <a:prstGeom prst="rect">
            <a:avLst/>
          </a:prstGeom>
          <a:ln w="12700">
            <a:miter lim="400000"/>
          </a:ln>
        </p:spPr>
      </p:pic>
      <p:sp>
        <p:nvSpPr>
          <p:cNvPr id="28" name="Text Placeholder 3"/>
          <p:cNvSpPr>
            <a:spLocks noGrp="1"/>
          </p:cNvSpPr>
          <p:nvPr>
            <p:ph type="body" sz="quarter" idx="24" hasCustomPrompt="1"/>
          </p:nvPr>
        </p:nvSpPr>
        <p:spPr>
          <a:xfrm>
            <a:off x="6091518" y="510988"/>
            <a:ext cx="5540187" cy="350183"/>
          </a:xfrm>
        </p:spPr>
        <p:txBody>
          <a:bodyPr lIns="0" rIns="0" anchor="ctr">
            <a:noAutofit/>
          </a:bodyPr>
          <a:lstStyle>
            <a:lvl1pPr marL="0" indent="0" algn="r">
              <a:buNone/>
              <a:defRPr sz="1800" spc="250" baseline="0">
                <a:solidFill>
                  <a:schemeClr val="tx1"/>
                </a:solidFill>
              </a:defRPr>
            </a:lvl1pPr>
          </a:lstStyle>
          <a:p>
            <a:pPr lvl="0"/>
            <a:r>
              <a:rPr lang="en-US"/>
              <a:t>XX.XX.XX</a:t>
            </a:r>
          </a:p>
        </p:txBody>
      </p:sp>
      <p:pic>
        <p:nvPicPr>
          <p:cNvPr id="2" name="Picture 1"/>
          <p:cNvPicPr>
            <a:picLocks noChangeAspect="1"/>
          </p:cNvPicPr>
          <p:nvPr userDrawn="1"/>
        </p:nvPicPr>
        <p:blipFill>
          <a:blip r:embed="rId4">
            <a:alphaModFix amt="30000"/>
            <a:extLst>
              <a:ext uri="{28A0092B-C50C-407E-A947-70E740481C1C}">
                <a14:useLocalDpi xmlns:a14="http://schemas.microsoft.com/office/drawing/2010/main" val="0"/>
              </a:ext>
            </a:extLst>
          </a:blip>
          <a:stretch>
            <a:fillRect/>
          </a:stretch>
        </p:blipFill>
        <p:spPr>
          <a:xfrm>
            <a:off x="6096003" y="5985169"/>
            <a:ext cx="6095997" cy="936705"/>
          </a:xfrm>
          <a:prstGeom prst="rect">
            <a:avLst/>
          </a:prstGeom>
        </p:spPr>
      </p:pic>
    </p:spTree>
    <p:extLst>
      <p:ext uri="{BB962C8B-B14F-4D97-AF65-F5344CB8AC3E}">
        <p14:creationId xmlns:p14="http://schemas.microsoft.com/office/powerpoint/2010/main" val="951564336"/>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Content">
    <p:spTree>
      <p:nvGrpSpPr>
        <p:cNvPr id="1" name=""/>
        <p:cNvGrpSpPr/>
        <p:nvPr/>
      </p:nvGrpSpPr>
      <p:grpSpPr>
        <a:xfrm>
          <a:off x="0" y="0"/>
          <a:ext cx="0" cy="0"/>
          <a:chOff x="0" y="0"/>
          <a:chExt cx="0" cy="0"/>
        </a:xfrm>
      </p:grpSpPr>
      <p:sp>
        <p:nvSpPr>
          <p:cNvPr id="13" name="Title 12"/>
          <p:cNvSpPr>
            <a:spLocks noGrp="1"/>
          </p:cNvSpPr>
          <p:nvPr>
            <p:ph type="title" hasCustomPrompt="1"/>
          </p:nvPr>
        </p:nvSpPr>
        <p:spPr>
          <a:xfrm>
            <a:off x="698500" y="740163"/>
            <a:ext cx="10824788" cy="486099"/>
          </a:xfrm>
        </p:spPr>
        <p:txBody>
          <a:bodyPr>
            <a:normAutofit/>
          </a:bodyPr>
          <a:lstStyle>
            <a:lvl1pPr>
              <a:defRPr baseline="0"/>
            </a:lvl1pPr>
          </a:lstStyle>
          <a:p>
            <a:r>
              <a:rPr lang="en-US"/>
              <a:t>34pt Bullet Slide</a:t>
            </a:r>
          </a:p>
        </p:txBody>
      </p:sp>
      <p:sp>
        <p:nvSpPr>
          <p:cNvPr id="7" name="Text Placeholder 10"/>
          <p:cNvSpPr>
            <a:spLocks noGrp="1"/>
          </p:cNvSpPr>
          <p:nvPr>
            <p:ph type="body" sz="quarter" idx="24" hasCustomPrompt="1"/>
          </p:nvPr>
        </p:nvSpPr>
        <p:spPr>
          <a:xfrm>
            <a:off x="698500" y="1937150"/>
            <a:ext cx="10825629" cy="4379760"/>
          </a:xfrm>
        </p:spPr>
        <p:txBody>
          <a:bodyPr/>
          <a:lstStyle>
            <a:lvl1pPr>
              <a:spcBef>
                <a:spcPts val="1800"/>
              </a:spcBef>
              <a:spcAft>
                <a:spcPts val="600"/>
              </a:spcAft>
              <a:defRPr sz="2800"/>
            </a:lvl1pPr>
            <a:lvl2pPr>
              <a:spcAft>
                <a:spcPts val="600"/>
              </a:spcAft>
              <a:defRPr/>
            </a:lvl2pPr>
            <a:lvl3pPr marL="1149350" indent="-342900">
              <a:spcAft>
                <a:spcPts val="600"/>
              </a:spcAft>
              <a:buFont typeface="Wingdings" panose="05000000000000000000" pitchFamily="2" charset="2"/>
              <a:buChar char="§"/>
              <a:defRPr sz="2200"/>
            </a:lvl3pPr>
            <a:lvl4pPr marL="1493838" indent="-284163">
              <a:spcAft>
                <a:spcPts val="600"/>
              </a:spcAft>
              <a:buFont typeface="Courier New" panose="02070309020205020404" pitchFamily="49" charset="0"/>
              <a:buChar char="o"/>
              <a:defRPr sz="2000"/>
            </a:lvl4pPr>
            <a:lvl6pPr marL="2055813" indent="-342900">
              <a:spcBef>
                <a:spcPts val="0"/>
              </a:spcBef>
              <a:spcAft>
                <a:spcPts val="600"/>
              </a:spcAft>
              <a:buFont typeface="Arial" panose="020B0604020202020204" pitchFamily="34" charset="0"/>
              <a:buChar char="•"/>
              <a:defRPr sz="1800"/>
            </a:lvl6pPr>
          </a:lstStyle>
          <a:p>
            <a:pPr lvl="0"/>
            <a:r>
              <a:rPr lang="en-US"/>
              <a:t>Click to edit Master text styles</a:t>
            </a:r>
          </a:p>
          <a:p>
            <a:pPr lvl="1"/>
            <a:r>
              <a:rPr lang="en-US"/>
              <a:t>Second level</a:t>
            </a:r>
          </a:p>
          <a:p>
            <a:pPr lvl="2"/>
            <a:r>
              <a:rPr lang="en-US"/>
              <a:t>Third level</a:t>
            </a:r>
          </a:p>
          <a:p>
            <a:pPr lvl="3"/>
            <a:r>
              <a:rPr lang="en-US"/>
              <a:t>Fourth level</a:t>
            </a:r>
          </a:p>
          <a:p>
            <a:pPr lvl="5"/>
            <a:r>
              <a:rPr lang="en-US"/>
              <a:t>Fifth level</a:t>
            </a:r>
          </a:p>
        </p:txBody>
      </p:sp>
      <p:cxnSp>
        <p:nvCxnSpPr>
          <p:cNvPr id="6" name="Straight Connector 5">
            <a:extLst>
              <a:ext uri="{FF2B5EF4-FFF2-40B4-BE49-F238E27FC236}">
                <a16:creationId xmlns:a16="http://schemas.microsoft.com/office/drawing/2014/main" id="{E0817667-D56F-49FE-8933-7B4DFC680878}"/>
              </a:ext>
            </a:extLst>
          </p:cNvPr>
          <p:cNvCxnSpPr/>
          <p:nvPr userDrawn="1"/>
        </p:nvCxnSpPr>
        <p:spPr>
          <a:xfrm>
            <a:off x="653621" y="1692989"/>
            <a:ext cx="10824882"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D2AD4281-4F40-4FDF-B084-D95C8550D24C}"/>
              </a:ext>
            </a:extLst>
          </p:cNvPr>
          <p:cNvSpPr txBox="1"/>
          <p:nvPr userDrawn="1"/>
        </p:nvSpPr>
        <p:spPr>
          <a:xfrm>
            <a:off x="1065401" y="6376952"/>
            <a:ext cx="620785" cy="369332"/>
          </a:xfrm>
          <a:prstGeom prst="rect">
            <a:avLst/>
          </a:prstGeom>
          <a:noFill/>
        </p:spPr>
        <p:txBody>
          <a:bodyPr wrap="square" rtlCol="0">
            <a:spAutoFit/>
          </a:bodyPr>
          <a:lstStyle/>
          <a:p>
            <a:r>
              <a:rPr lang="en-US" sz="1800">
                <a:solidFill>
                  <a:schemeClr val="accent1"/>
                </a:solidFill>
              </a:rPr>
              <a:t>| </a:t>
            </a:r>
            <a:fld id="{1FE8D3E1-A9CB-4D25-9D81-59E248C166A1}" type="slidenum">
              <a:rPr lang="en-US" sz="1200" smtClean="0">
                <a:solidFill>
                  <a:schemeClr val="tx1"/>
                </a:solidFill>
              </a:rPr>
              <a:t>‹#›</a:t>
            </a:fld>
            <a:endParaRPr lang="en-US">
              <a:solidFill>
                <a:schemeClr val="tx1"/>
              </a:solidFill>
            </a:endParaRPr>
          </a:p>
        </p:txBody>
      </p:sp>
    </p:spTree>
    <p:extLst>
      <p:ext uri="{BB962C8B-B14F-4D97-AF65-F5344CB8AC3E}">
        <p14:creationId xmlns:p14="http://schemas.microsoft.com/office/powerpoint/2010/main" val="1617309652"/>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4" name="Title 12">
            <a:extLst>
              <a:ext uri="{FF2B5EF4-FFF2-40B4-BE49-F238E27FC236}">
                <a16:creationId xmlns:a16="http://schemas.microsoft.com/office/drawing/2014/main" id="{9185F93A-A618-4790-B2EC-F7858D0CC2EF}"/>
              </a:ext>
            </a:extLst>
          </p:cNvPr>
          <p:cNvSpPr>
            <a:spLocks noGrp="1"/>
          </p:cNvSpPr>
          <p:nvPr>
            <p:ph type="title" hasCustomPrompt="1"/>
          </p:nvPr>
        </p:nvSpPr>
        <p:spPr>
          <a:xfrm>
            <a:off x="698500" y="740163"/>
            <a:ext cx="10824788" cy="486099"/>
          </a:xfrm>
        </p:spPr>
        <p:txBody>
          <a:bodyPr>
            <a:normAutofit/>
          </a:bodyPr>
          <a:lstStyle>
            <a:lvl1pPr>
              <a:defRPr baseline="0"/>
            </a:lvl1pPr>
          </a:lstStyle>
          <a:p>
            <a:r>
              <a:rPr lang="en-US"/>
              <a:t>34pt Bullet Slide</a:t>
            </a:r>
          </a:p>
        </p:txBody>
      </p:sp>
      <p:cxnSp>
        <p:nvCxnSpPr>
          <p:cNvPr id="5" name="Straight Connector 4">
            <a:extLst>
              <a:ext uri="{FF2B5EF4-FFF2-40B4-BE49-F238E27FC236}">
                <a16:creationId xmlns:a16="http://schemas.microsoft.com/office/drawing/2014/main" id="{8C2846E0-147A-445C-81B2-BE21D8A887C0}"/>
              </a:ext>
            </a:extLst>
          </p:cNvPr>
          <p:cNvCxnSpPr/>
          <p:nvPr userDrawn="1"/>
        </p:nvCxnSpPr>
        <p:spPr>
          <a:xfrm>
            <a:off x="653621" y="1692989"/>
            <a:ext cx="10824882"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0" name="TextBox 9">
            <a:extLst>
              <a:ext uri="{FF2B5EF4-FFF2-40B4-BE49-F238E27FC236}">
                <a16:creationId xmlns:a16="http://schemas.microsoft.com/office/drawing/2014/main" id="{24AEAF8F-68B4-47B2-9CC9-B7261C6720E8}"/>
              </a:ext>
            </a:extLst>
          </p:cNvPr>
          <p:cNvSpPr txBox="1"/>
          <p:nvPr userDrawn="1"/>
        </p:nvSpPr>
        <p:spPr>
          <a:xfrm>
            <a:off x="1065401" y="6376952"/>
            <a:ext cx="620785" cy="369332"/>
          </a:xfrm>
          <a:prstGeom prst="rect">
            <a:avLst/>
          </a:prstGeom>
          <a:noFill/>
        </p:spPr>
        <p:txBody>
          <a:bodyPr wrap="square" rtlCol="0">
            <a:spAutoFit/>
          </a:bodyPr>
          <a:lstStyle/>
          <a:p>
            <a:r>
              <a:rPr lang="en-US" sz="1800">
                <a:solidFill>
                  <a:schemeClr val="accent1"/>
                </a:solidFill>
              </a:rPr>
              <a:t>| </a:t>
            </a:r>
            <a:fld id="{1FE8D3E1-A9CB-4D25-9D81-59E248C166A1}" type="slidenum">
              <a:rPr lang="en-US" sz="1200" smtClean="0">
                <a:solidFill>
                  <a:schemeClr val="tx1"/>
                </a:solidFill>
              </a:rPr>
              <a:t>‹#›</a:t>
            </a:fld>
            <a:endParaRPr lang="en-US">
              <a:solidFill>
                <a:schemeClr val="tx1"/>
              </a:solidFill>
            </a:endParaRPr>
          </a:p>
        </p:txBody>
      </p:sp>
    </p:spTree>
    <p:extLst>
      <p:ext uri="{BB962C8B-B14F-4D97-AF65-F5344CB8AC3E}">
        <p14:creationId xmlns:p14="http://schemas.microsoft.com/office/powerpoint/2010/main" val="1297515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CCAA9-117B-4C48-8D10-372CDC07EE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7529C9-8036-4AF5-BC81-BA2A8907876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EE97F1-597B-4E56-8248-81C5CF2B337F}"/>
              </a:ext>
            </a:extLst>
          </p:cNvPr>
          <p:cNvSpPr>
            <a:spLocks noGrp="1"/>
          </p:cNvSpPr>
          <p:nvPr>
            <p:ph type="dt" sz="half" idx="10"/>
          </p:nvPr>
        </p:nvSpPr>
        <p:spPr/>
        <p:txBody>
          <a:bodyPr/>
          <a:lstStyle/>
          <a:p>
            <a:fld id="{AE8857EF-E097-4B4E-A15B-49784D043885}" type="datetimeFigureOut">
              <a:rPr lang="en-US" smtClean="0"/>
              <a:t>4/20/2021</a:t>
            </a:fld>
            <a:endParaRPr lang="en-US"/>
          </a:p>
        </p:txBody>
      </p:sp>
      <p:sp>
        <p:nvSpPr>
          <p:cNvPr id="5" name="Footer Placeholder 4">
            <a:extLst>
              <a:ext uri="{FF2B5EF4-FFF2-40B4-BE49-F238E27FC236}">
                <a16:creationId xmlns:a16="http://schemas.microsoft.com/office/drawing/2014/main" id="{1B28CBD6-B9F6-46B8-9F01-BC47FA6AA7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95F2E2-D6B4-4A22-B740-385C9BB68D17}"/>
              </a:ext>
            </a:extLst>
          </p:cNvPr>
          <p:cNvSpPr>
            <a:spLocks noGrp="1"/>
          </p:cNvSpPr>
          <p:nvPr>
            <p:ph type="sldNum" sz="quarter" idx="12"/>
          </p:nvPr>
        </p:nvSpPr>
        <p:spPr/>
        <p:txBody>
          <a:bodyPr/>
          <a:lstStyle/>
          <a:p>
            <a:fld id="{2147EFE6-A78F-4EBC-91DC-494E15A86F53}" type="slidenum">
              <a:rPr lang="en-US" smtClean="0"/>
              <a:t>‹#›</a:t>
            </a:fld>
            <a:endParaRPr lang="en-US"/>
          </a:p>
        </p:txBody>
      </p:sp>
    </p:spTree>
    <p:extLst>
      <p:ext uri="{BB962C8B-B14F-4D97-AF65-F5344CB8AC3E}">
        <p14:creationId xmlns:p14="http://schemas.microsoft.com/office/powerpoint/2010/main" val="13338987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 two boxes">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6DDEEB5C-224C-47B8-9EAD-66A8D3E7B511}"/>
              </a:ext>
            </a:extLst>
          </p:cNvPr>
          <p:cNvSpPr>
            <a:spLocks noGrp="1"/>
          </p:cNvSpPr>
          <p:nvPr>
            <p:ph type="body" sz="quarter" idx="21" hasCustomPrompt="1"/>
          </p:nvPr>
        </p:nvSpPr>
        <p:spPr>
          <a:xfrm>
            <a:off x="653622" y="2391996"/>
            <a:ext cx="4952656" cy="3339743"/>
          </a:xfrm>
        </p:spPr>
        <p:txBody>
          <a:bodyPr/>
          <a:lstStyle>
            <a:lvl1pPr>
              <a:spcAft>
                <a:spcPts val="1200"/>
              </a:spcAft>
              <a:defRPr baseline="0"/>
            </a:lvl1pPr>
            <a:lvl2pPr>
              <a:spcAft>
                <a:spcPts val="600"/>
              </a:spcAft>
              <a:defRPr/>
            </a:lvl2pPr>
          </a:lstStyle>
          <a:p>
            <a:pPr lvl="0"/>
            <a:r>
              <a:rPr lang="en-US"/>
              <a:t>24pt body copy</a:t>
            </a:r>
          </a:p>
          <a:p>
            <a:pPr lvl="1"/>
            <a:r>
              <a:rPr lang="en-US"/>
              <a:t>20 body copy</a:t>
            </a:r>
          </a:p>
        </p:txBody>
      </p:sp>
      <p:sp>
        <p:nvSpPr>
          <p:cNvPr id="11" name="Text Placeholder 22">
            <a:extLst>
              <a:ext uri="{FF2B5EF4-FFF2-40B4-BE49-F238E27FC236}">
                <a16:creationId xmlns:a16="http://schemas.microsoft.com/office/drawing/2014/main" id="{48674A71-C9CF-4BBA-B489-B8E1B8A3F97B}"/>
              </a:ext>
            </a:extLst>
          </p:cNvPr>
          <p:cNvSpPr>
            <a:spLocks noGrp="1"/>
          </p:cNvSpPr>
          <p:nvPr>
            <p:ph type="body" sz="quarter" idx="13" hasCustomPrompt="1"/>
          </p:nvPr>
        </p:nvSpPr>
        <p:spPr>
          <a:xfrm>
            <a:off x="653621" y="1855368"/>
            <a:ext cx="4952657" cy="482833"/>
          </a:xfrm>
          <a:prstGeom prst="rect">
            <a:avLst/>
          </a:prstGeom>
        </p:spPr>
        <p:txBody>
          <a:bodyPr anchor="b">
            <a:noAutofit/>
          </a:bodyPr>
          <a:lstStyle>
            <a:lvl1pPr marL="0" indent="0">
              <a:lnSpc>
                <a:spcPct val="100000"/>
              </a:lnSpc>
              <a:buFont typeface="Arial" charset="0"/>
              <a:buNone/>
              <a:defRPr sz="2400" b="1" i="0" spc="0" baseline="0">
                <a:solidFill>
                  <a:schemeClr val="tx1"/>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15" name="Title 12">
            <a:extLst>
              <a:ext uri="{FF2B5EF4-FFF2-40B4-BE49-F238E27FC236}">
                <a16:creationId xmlns:a16="http://schemas.microsoft.com/office/drawing/2014/main" id="{9DD6C934-C618-47C0-B129-907467D13B8A}"/>
              </a:ext>
            </a:extLst>
          </p:cNvPr>
          <p:cNvSpPr>
            <a:spLocks noGrp="1"/>
          </p:cNvSpPr>
          <p:nvPr>
            <p:ph type="title" hasCustomPrompt="1"/>
          </p:nvPr>
        </p:nvSpPr>
        <p:spPr>
          <a:xfrm>
            <a:off x="698500" y="740163"/>
            <a:ext cx="10824788" cy="486099"/>
          </a:xfrm>
        </p:spPr>
        <p:txBody>
          <a:bodyPr>
            <a:normAutofit/>
          </a:bodyPr>
          <a:lstStyle>
            <a:lvl1pPr>
              <a:defRPr baseline="0"/>
            </a:lvl1pPr>
          </a:lstStyle>
          <a:p>
            <a:r>
              <a:rPr lang="en-US"/>
              <a:t>34pt Bullet Slide</a:t>
            </a:r>
          </a:p>
        </p:txBody>
      </p:sp>
      <p:sp>
        <p:nvSpPr>
          <p:cNvPr id="14" name="Text Placeholder 11">
            <a:extLst>
              <a:ext uri="{FF2B5EF4-FFF2-40B4-BE49-F238E27FC236}">
                <a16:creationId xmlns:a16="http://schemas.microsoft.com/office/drawing/2014/main" id="{3E6A818D-7C46-4C43-BAC1-9972E9BF71B0}"/>
              </a:ext>
            </a:extLst>
          </p:cNvPr>
          <p:cNvSpPr>
            <a:spLocks noGrp="1"/>
          </p:cNvSpPr>
          <p:nvPr>
            <p:ph type="body" sz="quarter" idx="22" hasCustomPrompt="1"/>
          </p:nvPr>
        </p:nvSpPr>
        <p:spPr>
          <a:xfrm>
            <a:off x="6259471" y="2391996"/>
            <a:ext cx="4952656" cy="3339743"/>
          </a:xfrm>
        </p:spPr>
        <p:txBody>
          <a:bodyPr/>
          <a:lstStyle>
            <a:lvl1pPr>
              <a:spcAft>
                <a:spcPts val="1200"/>
              </a:spcAft>
              <a:defRPr baseline="0"/>
            </a:lvl1pPr>
            <a:lvl2pPr>
              <a:spcAft>
                <a:spcPts val="600"/>
              </a:spcAft>
              <a:defRPr/>
            </a:lvl2pPr>
          </a:lstStyle>
          <a:p>
            <a:pPr lvl="0"/>
            <a:r>
              <a:rPr lang="en-US"/>
              <a:t>24pt body copy</a:t>
            </a:r>
          </a:p>
          <a:p>
            <a:pPr lvl="1"/>
            <a:r>
              <a:rPr lang="en-US"/>
              <a:t>20 body copy</a:t>
            </a:r>
          </a:p>
        </p:txBody>
      </p:sp>
      <p:sp>
        <p:nvSpPr>
          <p:cNvPr id="22" name="Text Placeholder 22">
            <a:extLst>
              <a:ext uri="{FF2B5EF4-FFF2-40B4-BE49-F238E27FC236}">
                <a16:creationId xmlns:a16="http://schemas.microsoft.com/office/drawing/2014/main" id="{FA8309CC-2010-4D18-B84B-3DD0E251A3DB}"/>
              </a:ext>
            </a:extLst>
          </p:cNvPr>
          <p:cNvSpPr>
            <a:spLocks noGrp="1"/>
          </p:cNvSpPr>
          <p:nvPr>
            <p:ph type="body" sz="quarter" idx="23" hasCustomPrompt="1"/>
          </p:nvPr>
        </p:nvSpPr>
        <p:spPr>
          <a:xfrm>
            <a:off x="6259470" y="1855368"/>
            <a:ext cx="4952657" cy="482834"/>
          </a:xfrm>
          <a:prstGeom prst="rect">
            <a:avLst/>
          </a:prstGeom>
        </p:spPr>
        <p:txBody>
          <a:bodyPr anchor="b">
            <a:noAutofit/>
          </a:bodyPr>
          <a:lstStyle>
            <a:lvl1pPr marL="0" indent="0">
              <a:lnSpc>
                <a:spcPct val="100000"/>
              </a:lnSpc>
              <a:buFont typeface="Arial" charset="0"/>
              <a:buNone/>
              <a:defRPr lang="en-US" sz="2400" b="1" i="0" kern="1200" spc="0" baseline="0" dirty="0">
                <a:solidFill>
                  <a:schemeClr val="tx1"/>
                </a:solidFill>
                <a:latin typeface="+mn-lt"/>
                <a:ea typeface="+mn-ea"/>
                <a:cs typeface="+mn-cs"/>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marL="0" lvl="0" indent="0" algn="l" defTabSz="914400" rtl="0" eaLnBrk="1" latinLnBrk="0" hangingPunct="1">
              <a:lnSpc>
                <a:spcPct val="100000"/>
              </a:lnSpc>
              <a:spcBef>
                <a:spcPts val="0"/>
              </a:spcBef>
              <a:spcAft>
                <a:spcPts val="2400"/>
              </a:spcAft>
              <a:buClr>
                <a:schemeClr val="accent1"/>
              </a:buClr>
              <a:buFont typeface="Arial" charset="0"/>
              <a:buNone/>
              <a:tabLst/>
            </a:pPr>
            <a:r>
              <a:rPr lang="en-US"/>
              <a:t>24PT COLUMN TITLE</a:t>
            </a:r>
          </a:p>
        </p:txBody>
      </p:sp>
      <p:sp>
        <p:nvSpPr>
          <p:cNvPr id="26" name="TextBox 25">
            <a:extLst>
              <a:ext uri="{FF2B5EF4-FFF2-40B4-BE49-F238E27FC236}">
                <a16:creationId xmlns:a16="http://schemas.microsoft.com/office/drawing/2014/main" id="{D050A559-7ABC-43AB-B062-98CDE2A94511}"/>
              </a:ext>
            </a:extLst>
          </p:cNvPr>
          <p:cNvSpPr txBox="1"/>
          <p:nvPr userDrawn="1"/>
        </p:nvSpPr>
        <p:spPr>
          <a:xfrm>
            <a:off x="1065401" y="6376952"/>
            <a:ext cx="620785" cy="369332"/>
          </a:xfrm>
          <a:prstGeom prst="rect">
            <a:avLst/>
          </a:prstGeom>
          <a:noFill/>
        </p:spPr>
        <p:txBody>
          <a:bodyPr wrap="square" rtlCol="0">
            <a:spAutoFit/>
          </a:bodyPr>
          <a:lstStyle/>
          <a:p>
            <a:r>
              <a:rPr lang="en-US" sz="1800">
                <a:solidFill>
                  <a:schemeClr val="accent1"/>
                </a:solidFill>
              </a:rPr>
              <a:t>| </a:t>
            </a:r>
            <a:fld id="{1FE8D3E1-A9CB-4D25-9D81-59E248C166A1}" type="slidenum">
              <a:rPr lang="en-US" sz="1200" smtClean="0">
                <a:solidFill>
                  <a:schemeClr val="tx1"/>
                </a:solidFill>
              </a:rPr>
              <a:t>‹#›</a:t>
            </a:fld>
            <a:endParaRPr lang="en-US">
              <a:solidFill>
                <a:schemeClr val="tx1"/>
              </a:solidFill>
            </a:endParaRPr>
          </a:p>
        </p:txBody>
      </p:sp>
      <p:cxnSp>
        <p:nvCxnSpPr>
          <p:cNvPr id="27" name="Straight Connector 26">
            <a:extLst>
              <a:ext uri="{FF2B5EF4-FFF2-40B4-BE49-F238E27FC236}">
                <a16:creationId xmlns:a16="http://schemas.microsoft.com/office/drawing/2014/main" id="{2626B05C-DB42-40B6-A027-14BC036D4FF0}"/>
              </a:ext>
            </a:extLst>
          </p:cNvPr>
          <p:cNvCxnSpPr/>
          <p:nvPr userDrawn="1"/>
        </p:nvCxnSpPr>
        <p:spPr>
          <a:xfrm>
            <a:off x="653621" y="1692989"/>
            <a:ext cx="10824882"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469554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 three boxes">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6DDEEB5C-224C-47B8-9EAD-66A8D3E7B511}"/>
              </a:ext>
            </a:extLst>
          </p:cNvPr>
          <p:cNvSpPr>
            <a:spLocks noGrp="1"/>
          </p:cNvSpPr>
          <p:nvPr>
            <p:ph type="body" sz="quarter" idx="21" hasCustomPrompt="1"/>
          </p:nvPr>
        </p:nvSpPr>
        <p:spPr>
          <a:xfrm>
            <a:off x="653622" y="2475166"/>
            <a:ext cx="3438012" cy="3339743"/>
          </a:xfrm>
        </p:spPr>
        <p:txBody>
          <a:bodyPr/>
          <a:lstStyle>
            <a:lvl1pPr>
              <a:spcAft>
                <a:spcPts val="1200"/>
              </a:spcAft>
              <a:defRPr baseline="0"/>
            </a:lvl1pPr>
            <a:lvl2pPr>
              <a:spcAft>
                <a:spcPts val="600"/>
              </a:spcAft>
              <a:defRPr/>
            </a:lvl2pPr>
          </a:lstStyle>
          <a:p>
            <a:pPr lvl="0"/>
            <a:r>
              <a:rPr lang="en-US"/>
              <a:t>24pt body copy</a:t>
            </a:r>
          </a:p>
          <a:p>
            <a:pPr lvl="1"/>
            <a:r>
              <a:rPr lang="en-US"/>
              <a:t>20 body copy</a:t>
            </a:r>
          </a:p>
        </p:txBody>
      </p:sp>
      <p:sp>
        <p:nvSpPr>
          <p:cNvPr id="11" name="Text Placeholder 22">
            <a:extLst>
              <a:ext uri="{FF2B5EF4-FFF2-40B4-BE49-F238E27FC236}">
                <a16:creationId xmlns:a16="http://schemas.microsoft.com/office/drawing/2014/main" id="{48674A71-C9CF-4BBA-B489-B8E1B8A3F97B}"/>
              </a:ext>
            </a:extLst>
          </p:cNvPr>
          <p:cNvSpPr>
            <a:spLocks noGrp="1"/>
          </p:cNvSpPr>
          <p:nvPr>
            <p:ph type="body" sz="quarter" idx="13" hasCustomPrompt="1"/>
          </p:nvPr>
        </p:nvSpPr>
        <p:spPr>
          <a:xfrm>
            <a:off x="653621" y="1878809"/>
            <a:ext cx="3438013" cy="561816"/>
          </a:xfrm>
          <a:prstGeom prst="rect">
            <a:avLst/>
          </a:prstGeom>
        </p:spPr>
        <p:txBody>
          <a:bodyPr anchor="b">
            <a:noAutofit/>
          </a:bodyPr>
          <a:lstStyle>
            <a:lvl1pPr marL="0" indent="0">
              <a:lnSpc>
                <a:spcPct val="100000"/>
              </a:lnSpc>
              <a:buFont typeface="Arial" charset="0"/>
              <a:buNone/>
              <a:defRPr lang="en-US" sz="2400" b="1" i="0" kern="1200" spc="0" baseline="0" dirty="0">
                <a:solidFill>
                  <a:schemeClr val="tx1"/>
                </a:solidFill>
                <a:latin typeface="+mn-lt"/>
                <a:ea typeface="+mn-ea"/>
                <a:cs typeface="+mn-cs"/>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marL="0" lvl="0" indent="0" algn="l" defTabSz="914400" rtl="0" eaLnBrk="1" latinLnBrk="0" hangingPunct="1">
              <a:lnSpc>
                <a:spcPct val="100000"/>
              </a:lnSpc>
              <a:spcBef>
                <a:spcPts val="0"/>
              </a:spcBef>
              <a:spcAft>
                <a:spcPts val="2400"/>
              </a:spcAft>
              <a:buClr>
                <a:schemeClr val="accent1"/>
              </a:buClr>
              <a:buFont typeface="Arial" charset="0"/>
              <a:buNone/>
              <a:tabLst/>
            </a:pPr>
            <a:r>
              <a:rPr lang="en-US"/>
              <a:t>24PT COLUMN TITLE</a:t>
            </a:r>
          </a:p>
        </p:txBody>
      </p:sp>
      <p:sp>
        <p:nvSpPr>
          <p:cNvPr id="15" name="Title 12">
            <a:extLst>
              <a:ext uri="{FF2B5EF4-FFF2-40B4-BE49-F238E27FC236}">
                <a16:creationId xmlns:a16="http://schemas.microsoft.com/office/drawing/2014/main" id="{9DD6C934-C618-47C0-B129-907467D13B8A}"/>
              </a:ext>
            </a:extLst>
          </p:cNvPr>
          <p:cNvSpPr>
            <a:spLocks noGrp="1"/>
          </p:cNvSpPr>
          <p:nvPr>
            <p:ph type="title" hasCustomPrompt="1"/>
          </p:nvPr>
        </p:nvSpPr>
        <p:spPr>
          <a:xfrm>
            <a:off x="698500" y="740163"/>
            <a:ext cx="10824788" cy="486099"/>
          </a:xfrm>
        </p:spPr>
        <p:txBody>
          <a:bodyPr>
            <a:normAutofit/>
          </a:bodyPr>
          <a:lstStyle>
            <a:lvl1pPr>
              <a:defRPr baseline="0"/>
            </a:lvl1pPr>
          </a:lstStyle>
          <a:p>
            <a:r>
              <a:rPr lang="en-US"/>
              <a:t>34pt Bullet Slide</a:t>
            </a:r>
          </a:p>
        </p:txBody>
      </p:sp>
      <p:sp>
        <p:nvSpPr>
          <p:cNvPr id="17" name="Text Placeholder 11">
            <a:extLst>
              <a:ext uri="{FF2B5EF4-FFF2-40B4-BE49-F238E27FC236}">
                <a16:creationId xmlns:a16="http://schemas.microsoft.com/office/drawing/2014/main" id="{8AC32226-0258-4B63-A005-E6B7DDA5F5AF}"/>
              </a:ext>
            </a:extLst>
          </p:cNvPr>
          <p:cNvSpPr>
            <a:spLocks noGrp="1"/>
          </p:cNvSpPr>
          <p:nvPr>
            <p:ph type="body" sz="quarter" idx="22" hasCustomPrompt="1"/>
          </p:nvPr>
        </p:nvSpPr>
        <p:spPr>
          <a:xfrm>
            <a:off x="4331817" y="2475166"/>
            <a:ext cx="3438012" cy="3339743"/>
          </a:xfrm>
        </p:spPr>
        <p:txBody>
          <a:bodyPr/>
          <a:lstStyle>
            <a:lvl1pPr>
              <a:spcAft>
                <a:spcPts val="1200"/>
              </a:spcAft>
              <a:defRPr baseline="0"/>
            </a:lvl1pPr>
            <a:lvl2pPr>
              <a:spcAft>
                <a:spcPts val="600"/>
              </a:spcAft>
              <a:defRPr/>
            </a:lvl2pPr>
          </a:lstStyle>
          <a:p>
            <a:pPr lvl="0"/>
            <a:r>
              <a:rPr lang="en-US"/>
              <a:t>24pt body copy</a:t>
            </a:r>
          </a:p>
          <a:p>
            <a:pPr lvl="1"/>
            <a:r>
              <a:rPr lang="en-US"/>
              <a:t>20 body copy</a:t>
            </a:r>
          </a:p>
        </p:txBody>
      </p:sp>
      <p:sp>
        <p:nvSpPr>
          <p:cNvPr id="18" name="Text Placeholder 22">
            <a:extLst>
              <a:ext uri="{FF2B5EF4-FFF2-40B4-BE49-F238E27FC236}">
                <a16:creationId xmlns:a16="http://schemas.microsoft.com/office/drawing/2014/main" id="{B8BD9016-5FBB-4DBB-AB2E-AA3D02909232}"/>
              </a:ext>
            </a:extLst>
          </p:cNvPr>
          <p:cNvSpPr>
            <a:spLocks noGrp="1"/>
          </p:cNvSpPr>
          <p:nvPr>
            <p:ph type="body" sz="quarter" idx="23" hasCustomPrompt="1"/>
          </p:nvPr>
        </p:nvSpPr>
        <p:spPr>
          <a:xfrm>
            <a:off x="4318735" y="1878809"/>
            <a:ext cx="3438013" cy="561816"/>
          </a:xfrm>
          <a:prstGeom prst="rect">
            <a:avLst/>
          </a:prstGeom>
        </p:spPr>
        <p:txBody>
          <a:bodyPr anchor="b">
            <a:noAutofit/>
          </a:bodyPr>
          <a:lstStyle>
            <a:lvl1pPr marL="0" indent="0">
              <a:lnSpc>
                <a:spcPct val="100000"/>
              </a:lnSpc>
              <a:buFont typeface="Arial" charset="0"/>
              <a:buNone/>
              <a:defRPr lang="en-US" sz="2400" b="1" i="0" kern="1200" spc="0" baseline="0" dirty="0">
                <a:solidFill>
                  <a:schemeClr val="tx1"/>
                </a:solidFill>
                <a:latin typeface="+mn-lt"/>
                <a:ea typeface="+mn-ea"/>
                <a:cs typeface="+mn-cs"/>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marL="0" lvl="0" indent="0" algn="l" defTabSz="914400" rtl="0" eaLnBrk="1" latinLnBrk="0" hangingPunct="1">
              <a:lnSpc>
                <a:spcPct val="100000"/>
              </a:lnSpc>
              <a:spcBef>
                <a:spcPts val="0"/>
              </a:spcBef>
              <a:spcAft>
                <a:spcPts val="2400"/>
              </a:spcAft>
              <a:buClr>
                <a:schemeClr val="accent1"/>
              </a:buClr>
              <a:buFont typeface="Arial" charset="0"/>
              <a:buNone/>
              <a:tabLst/>
            </a:pPr>
            <a:r>
              <a:rPr lang="en-US"/>
              <a:t>24PT COLUMN TITLE</a:t>
            </a:r>
          </a:p>
        </p:txBody>
      </p:sp>
      <p:sp>
        <p:nvSpPr>
          <p:cNvPr id="20" name="Text Placeholder 11">
            <a:extLst>
              <a:ext uri="{FF2B5EF4-FFF2-40B4-BE49-F238E27FC236}">
                <a16:creationId xmlns:a16="http://schemas.microsoft.com/office/drawing/2014/main" id="{034DAD04-B857-4C03-949B-B59C08B9A255}"/>
              </a:ext>
            </a:extLst>
          </p:cNvPr>
          <p:cNvSpPr>
            <a:spLocks noGrp="1"/>
          </p:cNvSpPr>
          <p:nvPr>
            <p:ph type="body" sz="quarter" idx="24" hasCustomPrompt="1"/>
          </p:nvPr>
        </p:nvSpPr>
        <p:spPr>
          <a:xfrm>
            <a:off x="7983851" y="2475166"/>
            <a:ext cx="3438012" cy="3339743"/>
          </a:xfrm>
        </p:spPr>
        <p:txBody>
          <a:bodyPr/>
          <a:lstStyle>
            <a:lvl1pPr>
              <a:spcAft>
                <a:spcPts val="1200"/>
              </a:spcAft>
              <a:defRPr baseline="0"/>
            </a:lvl1pPr>
            <a:lvl2pPr>
              <a:spcAft>
                <a:spcPts val="600"/>
              </a:spcAft>
              <a:defRPr/>
            </a:lvl2pPr>
          </a:lstStyle>
          <a:p>
            <a:pPr lvl="0"/>
            <a:r>
              <a:rPr lang="en-US"/>
              <a:t>24pt body copy</a:t>
            </a:r>
          </a:p>
          <a:p>
            <a:pPr lvl="1"/>
            <a:r>
              <a:rPr lang="en-US"/>
              <a:t>20 body copy</a:t>
            </a:r>
          </a:p>
        </p:txBody>
      </p:sp>
      <p:sp>
        <p:nvSpPr>
          <p:cNvPr id="21" name="Text Placeholder 22">
            <a:extLst>
              <a:ext uri="{FF2B5EF4-FFF2-40B4-BE49-F238E27FC236}">
                <a16:creationId xmlns:a16="http://schemas.microsoft.com/office/drawing/2014/main" id="{05322425-172D-4DBD-9A35-58BBDAF36902}"/>
              </a:ext>
            </a:extLst>
          </p:cNvPr>
          <p:cNvSpPr>
            <a:spLocks noGrp="1"/>
          </p:cNvSpPr>
          <p:nvPr>
            <p:ph type="body" sz="quarter" idx="25" hasCustomPrompt="1"/>
          </p:nvPr>
        </p:nvSpPr>
        <p:spPr>
          <a:xfrm>
            <a:off x="7983849" y="1878809"/>
            <a:ext cx="3438013" cy="561816"/>
          </a:xfrm>
          <a:prstGeom prst="rect">
            <a:avLst/>
          </a:prstGeom>
        </p:spPr>
        <p:txBody>
          <a:bodyPr anchor="b">
            <a:noAutofit/>
          </a:bodyPr>
          <a:lstStyle>
            <a:lvl1pPr marL="0" indent="0">
              <a:lnSpc>
                <a:spcPct val="100000"/>
              </a:lnSpc>
              <a:buFont typeface="Arial" charset="0"/>
              <a:buNone/>
              <a:defRPr lang="en-US" sz="2400" b="1" i="0" kern="1200" spc="0" baseline="0" dirty="0">
                <a:solidFill>
                  <a:schemeClr val="tx1"/>
                </a:solidFill>
                <a:latin typeface="+mn-lt"/>
                <a:ea typeface="+mn-ea"/>
                <a:cs typeface="+mn-cs"/>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marL="0" lvl="0" indent="0" algn="l" defTabSz="914400" rtl="0" eaLnBrk="1" latinLnBrk="0" hangingPunct="1">
              <a:lnSpc>
                <a:spcPct val="100000"/>
              </a:lnSpc>
              <a:spcBef>
                <a:spcPts val="0"/>
              </a:spcBef>
              <a:spcAft>
                <a:spcPts val="2400"/>
              </a:spcAft>
              <a:buClr>
                <a:schemeClr val="accent1"/>
              </a:buClr>
              <a:buFont typeface="Arial" charset="0"/>
              <a:buNone/>
              <a:tabLst/>
            </a:pPr>
            <a:r>
              <a:rPr lang="en-US"/>
              <a:t>24PT COLUMN TITLE</a:t>
            </a:r>
          </a:p>
        </p:txBody>
      </p:sp>
      <p:cxnSp>
        <p:nvCxnSpPr>
          <p:cNvPr id="22" name="Straight Connector 21">
            <a:extLst>
              <a:ext uri="{FF2B5EF4-FFF2-40B4-BE49-F238E27FC236}">
                <a16:creationId xmlns:a16="http://schemas.microsoft.com/office/drawing/2014/main" id="{87143912-E53C-46E2-AC51-EC7ABC73A8E8}"/>
              </a:ext>
            </a:extLst>
          </p:cNvPr>
          <p:cNvCxnSpPr/>
          <p:nvPr userDrawn="1"/>
        </p:nvCxnSpPr>
        <p:spPr>
          <a:xfrm>
            <a:off x="653621" y="1692989"/>
            <a:ext cx="10824882"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F745B0AB-85CD-46C8-AAB4-A9A5AB0358A9}"/>
              </a:ext>
            </a:extLst>
          </p:cNvPr>
          <p:cNvSpPr txBox="1"/>
          <p:nvPr userDrawn="1"/>
        </p:nvSpPr>
        <p:spPr>
          <a:xfrm>
            <a:off x="1065401" y="6376952"/>
            <a:ext cx="620785" cy="369332"/>
          </a:xfrm>
          <a:prstGeom prst="rect">
            <a:avLst/>
          </a:prstGeom>
          <a:noFill/>
        </p:spPr>
        <p:txBody>
          <a:bodyPr wrap="square" rtlCol="0">
            <a:spAutoFit/>
          </a:bodyPr>
          <a:lstStyle/>
          <a:p>
            <a:r>
              <a:rPr lang="en-US" sz="1800">
                <a:solidFill>
                  <a:schemeClr val="accent1"/>
                </a:solidFill>
              </a:rPr>
              <a:t>| </a:t>
            </a:r>
            <a:fld id="{1FE8D3E1-A9CB-4D25-9D81-59E248C166A1}" type="slidenum">
              <a:rPr lang="en-US" sz="1200" smtClean="0">
                <a:solidFill>
                  <a:schemeClr val="tx1"/>
                </a:solidFill>
              </a:rPr>
              <a:t>‹#›</a:t>
            </a:fld>
            <a:endParaRPr lang="en-US">
              <a:solidFill>
                <a:schemeClr val="tx1"/>
              </a:solidFill>
            </a:endParaRPr>
          </a:p>
        </p:txBody>
      </p:sp>
    </p:spTree>
    <p:extLst>
      <p:ext uri="{BB962C8B-B14F-4D97-AF65-F5344CB8AC3E}">
        <p14:creationId xmlns:p14="http://schemas.microsoft.com/office/powerpoint/2010/main" val="36518649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 t="4798" r="1" b="10829"/>
          <a:stretch/>
        </p:blipFill>
        <p:spPr>
          <a:xfrm>
            <a:off x="0" y="0"/>
            <a:ext cx="12192000" cy="6858000"/>
          </a:xfrm>
          <a:prstGeom prst="rect">
            <a:avLst/>
          </a:prstGeom>
        </p:spPr>
      </p:pic>
      <p:sp>
        <p:nvSpPr>
          <p:cNvPr id="3" name="Rectangle 2"/>
          <p:cNvSpPr/>
          <p:nvPr userDrawn="1"/>
        </p:nvSpPr>
        <p:spPr>
          <a:xfrm>
            <a:off x="0" y="0"/>
            <a:ext cx="12192000" cy="6858000"/>
          </a:xfrm>
          <a:prstGeom prst="rect">
            <a:avLst/>
          </a:prstGeom>
          <a:solidFill>
            <a:schemeClr val="tx1">
              <a:lumMod val="50000"/>
              <a:alpha val="39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1" name="Text Placeholder 19"/>
          <p:cNvSpPr>
            <a:spLocks noGrp="1"/>
          </p:cNvSpPr>
          <p:nvPr>
            <p:ph type="body" sz="quarter" idx="11" hasCustomPrompt="1"/>
          </p:nvPr>
        </p:nvSpPr>
        <p:spPr>
          <a:xfrm>
            <a:off x="715617" y="2626043"/>
            <a:ext cx="9382539" cy="1605915"/>
          </a:xfrm>
          <a:prstGeom prst="rect">
            <a:avLst/>
          </a:prstGeom>
        </p:spPr>
        <p:txBody>
          <a:bodyPr anchor="ctr"/>
          <a:lstStyle>
            <a:lvl1pPr marL="0" indent="0" algn="l">
              <a:lnSpc>
                <a:spcPct val="100000"/>
              </a:lnSpc>
              <a:spcBef>
                <a:spcPts val="0"/>
              </a:spcBef>
              <a:buNone/>
              <a:defRPr sz="4000" b="0" baseline="0">
                <a:solidFill>
                  <a:schemeClr val="bg1"/>
                </a:solidFill>
                <a:latin typeface="+mj-lt"/>
              </a:defRPr>
            </a:lvl1pPr>
            <a:lvl2pPr>
              <a:defRPr sz="4800"/>
            </a:lvl2pPr>
            <a:lvl3pPr>
              <a:defRPr sz="4800"/>
            </a:lvl3pPr>
            <a:lvl4pPr>
              <a:defRPr sz="4800"/>
            </a:lvl4pPr>
            <a:lvl5pPr>
              <a:defRPr sz="4800"/>
            </a:lvl5pPr>
          </a:lstStyle>
          <a:p>
            <a:pPr lvl="0"/>
            <a:r>
              <a:rPr lang="en-US" b="1"/>
              <a:t>40pt Divider Slide</a:t>
            </a:r>
          </a:p>
        </p:txBody>
      </p:sp>
      <p:pic>
        <p:nvPicPr>
          <p:cNvPr id="9" name="nwea-yellow-large-rgb.png"/>
          <p:cNvPicPr>
            <a:picLocks noChangeAspect="1"/>
          </p:cNvPicPr>
          <p:nvPr userDrawn="1"/>
        </p:nvPicPr>
        <p:blipFill>
          <a:blip r:embed="rId3"/>
          <a:stretch>
            <a:fillRect/>
          </a:stretch>
        </p:blipFill>
        <p:spPr>
          <a:xfrm>
            <a:off x="172558" y="6419849"/>
            <a:ext cx="967785" cy="283464"/>
          </a:xfrm>
          <a:prstGeom prst="rect">
            <a:avLst/>
          </a:prstGeom>
          <a:ln w="12700">
            <a:miter lim="400000"/>
          </a:ln>
        </p:spPr>
      </p:pic>
      <p:pic>
        <p:nvPicPr>
          <p:cNvPr id="8" name="Picture 7"/>
          <p:cNvPicPr>
            <a:picLocks noChangeAspect="1"/>
          </p:cNvPicPr>
          <p:nvPr userDrawn="1"/>
        </p:nvPicPr>
        <p:blipFill>
          <a:blip r:embed="rId4">
            <a:alphaModFix amt="30000"/>
            <a:extLst>
              <a:ext uri="{28A0092B-C50C-407E-A947-70E740481C1C}">
                <a14:useLocalDpi xmlns:a14="http://schemas.microsoft.com/office/drawing/2010/main" val="0"/>
              </a:ext>
            </a:extLst>
          </a:blip>
          <a:stretch>
            <a:fillRect/>
          </a:stretch>
        </p:blipFill>
        <p:spPr>
          <a:xfrm>
            <a:off x="8316510" y="6326370"/>
            <a:ext cx="3875490" cy="595504"/>
          </a:xfrm>
          <a:prstGeom prst="rect">
            <a:avLst/>
          </a:prstGeom>
        </p:spPr>
      </p:pic>
    </p:spTree>
    <p:extLst>
      <p:ext uri="{BB962C8B-B14F-4D97-AF65-F5344CB8AC3E}">
        <p14:creationId xmlns:p14="http://schemas.microsoft.com/office/powerpoint/2010/main" val="35310024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 Placeholder 19"/>
          <p:cNvSpPr>
            <a:spLocks noGrp="1"/>
          </p:cNvSpPr>
          <p:nvPr>
            <p:ph type="body" sz="quarter" idx="11" hasCustomPrompt="1"/>
          </p:nvPr>
        </p:nvSpPr>
        <p:spPr>
          <a:xfrm>
            <a:off x="715617" y="2626043"/>
            <a:ext cx="9382539" cy="1605915"/>
          </a:xfrm>
          <a:prstGeom prst="rect">
            <a:avLst/>
          </a:prstGeom>
        </p:spPr>
        <p:txBody>
          <a:bodyPr anchor="ctr"/>
          <a:lstStyle>
            <a:lvl1pPr marL="0" indent="0" algn="l">
              <a:lnSpc>
                <a:spcPct val="100000"/>
              </a:lnSpc>
              <a:spcBef>
                <a:spcPts val="0"/>
              </a:spcBef>
              <a:buNone/>
              <a:defRPr sz="4000" b="0" baseline="0">
                <a:solidFill>
                  <a:schemeClr val="bg1"/>
                </a:solidFill>
                <a:latin typeface="+mj-lt"/>
              </a:defRPr>
            </a:lvl1pPr>
            <a:lvl2pPr>
              <a:defRPr sz="4800"/>
            </a:lvl2pPr>
            <a:lvl3pPr>
              <a:defRPr sz="4800"/>
            </a:lvl3pPr>
            <a:lvl4pPr>
              <a:defRPr sz="4800"/>
            </a:lvl4pPr>
            <a:lvl5pPr>
              <a:defRPr sz="4800"/>
            </a:lvl5pPr>
          </a:lstStyle>
          <a:p>
            <a:pPr lvl="0"/>
            <a:r>
              <a:rPr lang="en-US" b="1"/>
              <a:t>40pt Divider Slide</a:t>
            </a:r>
          </a:p>
        </p:txBody>
      </p:sp>
      <p:pic>
        <p:nvPicPr>
          <p:cNvPr id="9" name="nwea-yellow-large-rgb.png"/>
          <p:cNvPicPr>
            <a:picLocks noChangeAspect="1"/>
          </p:cNvPicPr>
          <p:nvPr userDrawn="1"/>
        </p:nvPicPr>
        <p:blipFill>
          <a:blip r:embed="rId3"/>
          <a:stretch>
            <a:fillRect/>
          </a:stretch>
        </p:blipFill>
        <p:spPr>
          <a:xfrm>
            <a:off x="172558" y="6419849"/>
            <a:ext cx="967785" cy="283464"/>
          </a:xfrm>
          <a:prstGeom prst="rect">
            <a:avLst/>
          </a:prstGeom>
          <a:ln w="12700">
            <a:miter lim="400000"/>
          </a:ln>
        </p:spPr>
      </p:pic>
      <p:pic>
        <p:nvPicPr>
          <p:cNvPr id="8" name="Picture 7"/>
          <p:cNvPicPr>
            <a:picLocks noChangeAspect="1"/>
          </p:cNvPicPr>
          <p:nvPr userDrawn="1"/>
        </p:nvPicPr>
        <p:blipFill>
          <a:blip r:embed="rId4">
            <a:alphaModFix amt="30000"/>
            <a:extLst>
              <a:ext uri="{28A0092B-C50C-407E-A947-70E740481C1C}">
                <a14:useLocalDpi xmlns:a14="http://schemas.microsoft.com/office/drawing/2010/main" val="0"/>
              </a:ext>
            </a:extLst>
          </a:blip>
          <a:stretch>
            <a:fillRect/>
          </a:stretch>
        </p:blipFill>
        <p:spPr>
          <a:xfrm>
            <a:off x="8316510" y="6326370"/>
            <a:ext cx="3875490" cy="595504"/>
          </a:xfrm>
          <a:prstGeom prst="rect">
            <a:avLst/>
          </a:prstGeom>
        </p:spPr>
      </p:pic>
    </p:spTree>
    <p:extLst>
      <p:ext uri="{BB962C8B-B14F-4D97-AF65-F5344CB8AC3E}">
        <p14:creationId xmlns:p14="http://schemas.microsoft.com/office/powerpoint/2010/main" val="4780223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 t="5956" r="1" b="9670"/>
          <a:stretch/>
        </p:blipFill>
        <p:spPr>
          <a:xfrm>
            <a:off x="0" y="0"/>
            <a:ext cx="12192000" cy="6858000"/>
          </a:xfrm>
          <a:prstGeom prst="rect">
            <a:avLst/>
          </a:prstGeom>
        </p:spPr>
      </p:pic>
      <p:sp>
        <p:nvSpPr>
          <p:cNvPr id="21" name="Text Placeholder 19"/>
          <p:cNvSpPr>
            <a:spLocks noGrp="1"/>
          </p:cNvSpPr>
          <p:nvPr>
            <p:ph type="body" sz="quarter" idx="11" hasCustomPrompt="1"/>
          </p:nvPr>
        </p:nvSpPr>
        <p:spPr>
          <a:xfrm>
            <a:off x="715617" y="2626043"/>
            <a:ext cx="9382539" cy="1605915"/>
          </a:xfrm>
          <a:prstGeom prst="rect">
            <a:avLst/>
          </a:prstGeom>
        </p:spPr>
        <p:txBody>
          <a:bodyPr anchor="ctr"/>
          <a:lstStyle>
            <a:lvl1pPr marL="0" indent="0" algn="l">
              <a:lnSpc>
                <a:spcPct val="100000"/>
              </a:lnSpc>
              <a:spcBef>
                <a:spcPts val="0"/>
              </a:spcBef>
              <a:buNone/>
              <a:defRPr sz="4000" b="0" baseline="0">
                <a:solidFill>
                  <a:schemeClr val="tx1"/>
                </a:solidFill>
                <a:latin typeface="+mj-lt"/>
              </a:defRPr>
            </a:lvl1pPr>
            <a:lvl2pPr>
              <a:defRPr sz="4800"/>
            </a:lvl2pPr>
            <a:lvl3pPr>
              <a:defRPr sz="4800"/>
            </a:lvl3pPr>
            <a:lvl4pPr>
              <a:defRPr sz="4800"/>
            </a:lvl4pPr>
            <a:lvl5pPr>
              <a:defRPr sz="4800"/>
            </a:lvl5pPr>
          </a:lstStyle>
          <a:p>
            <a:pPr lvl="0"/>
            <a:r>
              <a:rPr lang="en-US" b="1"/>
              <a:t>40pt Divider Slide</a:t>
            </a:r>
          </a:p>
        </p:txBody>
      </p:sp>
      <p:pic>
        <p:nvPicPr>
          <p:cNvPr id="9" name="nwea-yellow-large-rgb.png"/>
          <p:cNvPicPr>
            <a:picLocks noChangeAspect="1"/>
          </p:cNvPicPr>
          <p:nvPr userDrawn="1"/>
        </p:nvPicPr>
        <p:blipFill>
          <a:blip r:embed="rId3"/>
          <a:stretch>
            <a:fillRect/>
          </a:stretch>
        </p:blipFill>
        <p:spPr>
          <a:xfrm>
            <a:off x="172558" y="6419849"/>
            <a:ext cx="967785" cy="283464"/>
          </a:xfrm>
          <a:prstGeom prst="rect">
            <a:avLst/>
          </a:prstGeom>
          <a:ln w="12700">
            <a:miter lim="400000"/>
          </a:ln>
        </p:spPr>
      </p:pic>
      <p:pic>
        <p:nvPicPr>
          <p:cNvPr id="8" name="Picture 7"/>
          <p:cNvPicPr>
            <a:picLocks noChangeAspect="1"/>
          </p:cNvPicPr>
          <p:nvPr userDrawn="1"/>
        </p:nvPicPr>
        <p:blipFill>
          <a:blip r:embed="rId4">
            <a:alphaModFix amt="67000"/>
            <a:extLst>
              <a:ext uri="{28A0092B-C50C-407E-A947-70E740481C1C}">
                <a14:useLocalDpi xmlns:a14="http://schemas.microsoft.com/office/drawing/2010/main" val="0"/>
              </a:ext>
            </a:extLst>
          </a:blip>
          <a:stretch>
            <a:fillRect/>
          </a:stretch>
        </p:blipFill>
        <p:spPr>
          <a:xfrm>
            <a:off x="8316510" y="6326370"/>
            <a:ext cx="3875490" cy="595504"/>
          </a:xfrm>
          <a:prstGeom prst="rect">
            <a:avLst/>
          </a:prstGeom>
        </p:spPr>
      </p:pic>
    </p:spTree>
    <p:extLst>
      <p:ext uri="{BB962C8B-B14F-4D97-AF65-F5344CB8AC3E}">
        <p14:creationId xmlns:p14="http://schemas.microsoft.com/office/powerpoint/2010/main" val="4106103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quote | custom imag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689" y="0"/>
            <a:ext cx="12190622" cy="6858000"/>
          </a:xfrm>
          <a:prstGeom prst="rect">
            <a:avLst/>
          </a:prstGeom>
        </p:spPr>
      </p:pic>
      <p:pic>
        <p:nvPicPr>
          <p:cNvPr id="13" name="pasted-image.pdf"/>
          <p:cNvPicPr>
            <a:picLocks noChangeAspect="1"/>
          </p:cNvPicPr>
          <p:nvPr userDrawn="1"/>
        </p:nvPicPr>
        <p:blipFill>
          <a:blip r:embed="rId3">
            <a:biLevel thresh="25000"/>
          </a:blip>
          <a:stretch>
            <a:fillRect/>
          </a:stretch>
        </p:blipFill>
        <p:spPr>
          <a:xfrm>
            <a:off x="-3224051" y="-2266508"/>
            <a:ext cx="253904" cy="705991"/>
          </a:xfrm>
          <a:prstGeom prst="rect">
            <a:avLst/>
          </a:prstGeom>
          <a:ln w="12700">
            <a:miter lim="400000"/>
          </a:ln>
        </p:spPr>
      </p:pic>
      <p:pic>
        <p:nvPicPr>
          <p:cNvPr id="14" name="nwea-yellow-large-rgb.png"/>
          <p:cNvPicPr>
            <a:picLocks noChangeAspect="1"/>
          </p:cNvPicPr>
          <p:nvPr userDrawn="1"/>
        </p:nvPicPr>
        <p:blipFill>
          <a:blip r:embed="rId4"/>
          <a:stretch>
            <a:fillRect/>
          </a:stretch>
        </p:blipFill>
        <p:spPr>
          <a:xfrm>
            <a:off x="172558" y="6419849"/>
            <a:ext cx="967785" cy="283464"/>
          </a:xfrm>
          <a:prstGeom prst="rect">
            <a:avLst/>
          </a:prstGeom>
          <a:ln w="12700">
            <a:miter lim="400000"/>
          </a:ln>
        </p:spPr>
      </p:pic>
      <p:sp>
        <p:nvSpPr>
          <p:cNvPr id="11" name="Text Placeholder 19">
            <a:extLst>
              <a:ext uri="{FF2B5EF4-FFF2-40B4-BE49-F238E27FC236}">
                <a16:creationId xmlns:a16="http://schemas.microsoft.com/office/drawing/2014/main" id="{0E5B5984-9EDE-4BD1-86FF-A43CC0D153C1}"/>
              </a:ext>
            </a:extLst>
          </p:cNvPr>
          <p:cNvSpPr>
            <a:spLocks noGrp="1"/>
          </p:cNvSpPr>
          <p:nvPr>
            <p:ph type="body" sz="quarter" idx="11" hasCustomPrompt="1"/>
          </p:nvPr>
        </p:nvSpPr>
        <p:spPr>
          <a:xfrm>
            <a:off x="715617" y="2626043"/>
            <a:ext cx="9382539" cy="1605915"/>
          </a:xfrm>
          <a:prstGeom prst="rect">
            <a:avLst/>
          </a:prstGeom>
        </p:spPr>
        <p:txBody>
          <a:bodyPr anchor="ctr"/>
          <a:lstStyle>
            <a:lvl1pPr marL="0" indent="0" algn="l">
              <a:lnSpc>
                <a:spcPct val="100000"/>
              </a:lnSpc>
              <a:spcBef>
                <a:spcPts val="0"/>
              </a:spcBef>
              <a:buNone/>
              <a:defRPr sz="4000" b="0" baseline="0">
                <a:solidFill>
                  <a:schemeClr val="bg1"/>
                </a:solidFill>
                <a:latin typeface="+mj-lt"/>
              </a:defRPr>
            </a:lvl1pPr>
            <a:lvl2pPr>
              <a:defRPr sz="4800"/>
            </a:lvl2pPr>
            <a:lvl3pPr>
              <a:defRPr sz="4800"/>
            </a:lvl3pPr>
            <a:lvl4pPr>
              <a:defRPr sz="4800"/>
            </a:lvl4pPr>
            <a:lvl5pPr>
              <a:defRPr sz="4800"/>
            </a:lvl5pPr>
          </a:lstStyle>
          <a:p>
            <a:pPr lvl="0"/>
            <a:r>
              <a:rPr lang="en-US" b="1"/>
              <a:t>40pt Divider Slide</a:t>
            </a:r>
          </a:p>
        </p:txBody>
      </p:sp>
    </p:spTree>
    <p:extLst>
      <p:ext uri="{BB962C8B-B14F-4D97-AF65-F5344CB8AC3E}">
        <p14:creationId xmlns:p14="http://schemas.microsoft.com/office/powerpoint/2010/main" val="12609603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vider 1">
    <p:spTree>
      <p:nvGrpSpPr>
        <p:cNvPr id="1" name=""/>
        <p:cNvGrpSpPr/>
        <p:nvPr/>
      </p:nvGrpSpPr>
      <p:grpSpPr>
        <a:xfrm>
          <a:off x="0" y="0"/>
          <a:ext cx="0" cy="0"/>
          <a:chOff x="0" y="0"/>
          <a:chExt cx="0" cy="0"/>
        </a:xfrm>
      </p:grpSpPr>
      <p:sp>
        <p:nvSpPr>
          <p:cNvPr id="8" name="Rectangle 7"/>
          <p:cNvSpPr/>
          <p:nvPr userDrawn="1"/>
        </p:nvSpPr>
        <p:spPr>
          <a:xfrm>
            <a:off x="0" y="0"/>
            <a:ext cx="12192000" cy="6858000"/>
          </a:xfrm>
          <a:prstGeom prst="rect">
            <a:avLst/>
          </a:prstGeom>
          <a:solidFill>
            <a:schemeClr val="tx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9" name="nwea-yellow-large-rgb.png"/>
          <p:cNvPicPr>
            <a:picLocks noChangeAspect="1"/>
          </p:cNvPicPr>
          <p:nvPr userDrawn="1"/>
        </p:nvPicPr>
        <p:blipFill>
          <a:blip r:embed="rId2"/>
          <a:stretch>
            <a:fillRect/>
          </a:stretch>
        </p:blipFill>
        <p:spPr>
          <a:xfrm>
            <a:off x="172558" y="6419849"/>
            <a:ext cx="967785" cy="283464"/>
          </a:xfrm>
          <a:prstGeom prst="rect">
            <a:avLst/>
          </a:prstGeom>
          <a:ln w="12700">
            <a:miter lim="400000"/>
          </a:ln>
        </p:spPr>
      </p:pic>
      <p:sp>
        <p:nvSpPr>
          <p:cNvPr id="12" name="Text Placeholder 11"/>
          <p:cNvSpPr>
            <a:spLocks noGrp="1"/>
          </p:cNvSpPr>
          <p:nvPr>
            <p:ph type="body" sz="quarter" idx="12" hasCustomPrompt="1"/>
          </p:nvPr>
        </p:nvSpPr>
        <p:spPr>
          <a:xfrm>
            <a:off x="712788" y="2541588"/>
            <a:ext cx="6564312" cy="1774825"/>
          </a:xfrm>
        </p:spPr>
        <p:txBody>
          <a:bodyPr anchor="ctr">
            <a:normAutofit/>
          </a:bodyPr>
          <a:lstStyle>
            <a:lvl1pPr marL="0" indent="0">
              <a:lnSpc>
                <a:spcPct val="100000"/>
              </a:lnSpc>
              <a:spcAft>
                <a:spcPts val="0"/>
              </a:spcAft>
              <a:buNone/>
              <a:defRPr sz="4000" baseline="0">
                <a:solidFill>
                  <a:schemeClr val="bg1"/>
                </a:solidFill>
                <a:latin typeface="+mj-lt"/>
              </a:defRPr>
            </a:lvl1pPr>
          </a:lstStyle>
          <a:p>
            <a:pPr lvl="0"/>
            <a:r>
              <a:rPr lang="en-US"/>
              <a:t>40pt Divider Slide </a:t>
            </a:r>
          </a:p>
        </p:txBody>
      </p:sp>
      <p:pic>
        <p:nvPicPr>
          <p:cNvPr id="4" name="Picture 3"/>
          <p:cNvPicPr>
            <a:picLocks noChangeAspect="1"/>
          </p:cNvPicPr>
          <p:nvPr userDrawn="1"/>
        </p:nvPicPr>
        <p:blipFill rotWithShape="1">
          <a:blip r:embed="rId3" cstate="print">
            <a:alphaModFix amt="62000"/>
            <a:extLst>
              <a:ext uri="{28A0092B-C50C-407E-A947-70E740481C1C}">
                <a14:useLocalDpi xmlns:a14="http://schemas.microsoft.com/office/drawing/2010/main" val="0"/>
              </a:ext>
            </a:extLst>
          </a:blip>
          <a:srcRect t="2734" r="7715"/>
          <a:stretch/>
        </p:blipFill>
        <p:spPr>
          <a:xfrm>
            <a:off x="6267450" y="-19050"/>
            <a:ext cx="5924550" cy="6877050"/>
          </a:xfrm>
          <a:prstGeom prst="rect">
            <a:avLst/>
          </a:prstGeom>
        </p:spPr>
      </p:pic>
    </p:spTree>
    <p:extLst>
      <p:ext uri="{BB962C8B-B14F-4D97-AF65-F5344CB8AC3E}">
        <p14:creationId xmlns:p14="http://schemas.microsoft.com/office/powerpoint/2010/main" val="18231462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 2 box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0335"/>
            <a:ext cx="10972800" cy="890304"/>
          </a:xfrm>
        </p:spPr>
        <p:txBody>
          <a:bodyPr anchor="b"/>
          <a:lstStyle>
            <a:lvl1pPr algn="ctr">
              <a:defRPr cap="none">
                <a:solidFill>
                  <a:schemeClr val="tx1"/>
                </a:solidFill>
              </a:defRPr>
            </a:lvl1pPr>
          </a:lstStyle>
          <a:p>
            <a:r>
              <a:rPr lang="en-US"/>
              <a:t>Click to edit master title style</a:t>
            </a:r>
          </a:p>
        </p:txBody>
      </p:sp>
      <p:sp>
        <p:nvSpPr>
          <p:cNvPr id="3" name="Content Placeholder 2"/>
          <p:cNvSpPr>
            <a:spLocks noGrp="1"/>
          </p:cNvSpPr>
          <p:nvPr>
            <p:ph idx="1" hasCustomPrompt="1"/>
          </p:nvPr>
        </p:nvSpPr>
        <p:spPr>
          <a:xfrm>
            <a:off x="609599" y="1445366"/>
            <a:ext cx="5531141" cy="4680799"/>
          </a:xfrm>
        </p:spPr>
        <p:txBody>
          <a:bodyPr/>
          <a:lstStyle>
            <a:lvl1pPr>
              <a:spcBef>
                <a:spcPts val="1200"/>
              </a:spcBef>
              <a:spcAft>
                <a:spcPts val="1200"/>
              </a:spcAft>
              <a:defRPr/>
            </a:lvl1pPr>
            <a:lvl2pPr>
              <a:spcAft>
                <a:spcPts val="600"/>
              </a:spcAft>
              <a:defRPr/>
            </a:lvl2pPr>
            <a:lvl3pPr>
              <a:spcAft>
                <a:spcPts val="600"/>
              </a:spcAft>
              <a:defRPr/>
            </a:lvl3pPr>
            <a:lvl4pPr marL="1493838" indent="-284163">
              <a:spcAft>
                <a:spcPts val="600"/>
              </a:spcAft>
              <a:buFont typeface="Wingdings" panose="05000000000000000000" pitchFamily="2" charset="2"/>
              <a:buChar char="§"/>
              <a:defRPr/>
            </a:lvl4pPr>
            <a:lvl7pPr marL="2114550" indent="-228600">
              <a:defRPr/>
            </a:lvl7pPr>
          </a:lstStyle>
          <a:p>
            <a:pPr lvl="0"/>
            <a:r>
              <a:rPr lang="en-US"/>
              <a:t>Click to edit Master text styles</a:t>
            </a:r>
          </a:p>
          <a:p>
            <a:pPr lvl="1"/>
            <a:r>
              <a:rPr lang="en-US"/>
              <a:t>Second level</a:t>
            </a:r>
          </a:p>
          <a:p>
            <a:pPr lvl="2"/>
            <a:r>
              <a:rPr lang="en-US"/>
              <a:t>Third level</a:t>
            </a:r>
          </a:p>
          <a:p>
            <a:pPr lvl="3"/>
            <a:r>
              <a:rPr lang="en-US"/>
              <a:t>Fourth level</a:t>
            </a:r>
          </a:p>
          <a:p>
            <a:pPr lvl="6"/>
            <a:r>
              <a:rPr lang="en-US"/>
              <a:t>Fifth level</a:t>
            </a:r>
          </a:p>
        </p:txBody>
      </p:sp>
      <p:cxnSp>
        <p:nvCxnSpPr>
          <p:cNvPr id="8" name="Straight Connector 7"/>
          <p:cNvCxnSpPr/>
          <p:nvPr userDrawn="1"/>
        </p:nvCxnSpPr>
        <p:spPr>
          <a:xfrm>
            <a:off x="1951069" y="1171679"/>
            <a:ext cx="8289865" cy="0"/>
          </a:xfrm>
          <a:prstGeom prst="line">
            <a:avLst/>
          </a:prstGeom>
          <a:ln w="15875" cap="rnd"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Content Placeholder 2">
            <a:extLst>
              <a:ext uri="{FF2B5EF4-FFF2-40B4-BE49-F238E27FC236}">
                <a16:creationId xmlns:a16="http://schemas.microsoft.com/office/drawing/2014/main" id="{20EA3E6B-8A3A-4916-B739-A27ACD29FD78}"/>
              </a:ext>
            </a:extLst>
          </p:cNvPr>
          <p:cNvSpPr>
            <a:spLocks noGrp="1"/>
          </p:cNvSpPr>
          <p:nvPr>
            <p:ph idx="12" hasCustomPrompt="1"/>
          </p:nvPr>
        </p:nvSpPr>
        <p:spPr>
          <a:xfrm>
            <a:off x="7256476" y="1445366"/>
            <a:ext cx="4325923" cy="4680799"/>
          </a:xfrm>
        </p:spPr>
        <p:txBody>
          <a:bodyPr/>
          <a:lstStyle>
            <a:lvl1pPr>
              <a:spcBef>
                <a:spcPts val="1200"/>
              </a:spcBef>
              <a:spcAft>
                <a:spcPts val="1200"/>
              </a:spcAft>
              <a:defRPr/>
            </a:lvl1pPr>
            <a:lvl2pPr>
              <a:spcAft>
                <a:spcPts val="600"/>
              </a:spcAft>
              <a:defRPr/>
            </a:lvl2pPr>
            <a:lvl3pPr>
              <a:spcAft>
                <a:spcPts val="600"/>
              </a:spcAft>
              <a:defRPr/>
            </a:lvl3pPr>
            <a:lvl4pPr marL="1493838" indent="-284163">
              <a:spcAft>
                <a:spcPts val="600"/>
              </a:spcAft>
              <a:buFont typeface="Wingdings" panose="05000000000000000000" pitchFamily="2" charset="2"/>
              <a:buChar char="§"/>
              <a:defRPr/>
            </a:lvl4pPr>
            <a:lvl7pPr marL="2114550" indent="-228600">
              <a:defRPr/>
            </a:lvl7pPr>
          </a:lstStyle>
          <a:p>
            <a:pPr lvl="0"/>
            <a:r>
              <a:rPr lang="en-US"/>
              <a:t>Click to edit Master text styles</a:t>
            </a:r>
          </a:p>
          <a:p>
            <a:pPr lvl="1"/>
            <a:r>
              <a:rPr lang="en-US"/>
              <a:t>Second level</a:t>
            </a:r>
          </a:p>
          <a:p>
            <a:pPr lvl="2"/>
            <a:r>
              <a:rPr lang="en-US"/>
              <a:t>Third level</a:t>
            </a:r>
          </a:p>
          <a:p>
            <a:pPr lvl="3"/>
            <a:r>
              <a:rPr lang="en-US"/>
              <a:t>Fourth level</a:t>
            </a:r>
          </a:p>
          <a:p>
            <a:pPr lvl="6"/>
            <a:r>
              <a:rPr lang="en-US"/>
              <a:t>Fifth level</a:t>
            </a:r>
          </a:p>
        </p:txBody>
      </p:sp>
      <p:pic>
        <p:nvPicPr>
          <p:cNvPr id="11" name="Picture 10">
            <a:extLst>
              <a:ext uri="{FF2B5EF4-FFF2-40B4-BE49-F238E27FC236}">
                <a16:creationId xmlns:a16="http://schemas.microsoft.com/office/drawing/2014/main" id="{8D44574C-740C-4A74-85F0-3E75C02CC582}"/>
              </a:ext>
            </a:extLst>
          </p:cNvPr>
          <p:cNvPicPr>
            <a:picLocks noChangeAspect="1"/>
          </p:cNvPicPr>
          <p:nvPr userDrawn="1"/>
        </p:nvPicPr>
        <p:blipFill>
          <a:blip r:embed="rId2"/>
          <a:stretch>
            <a:fillRect/>
          </a:stretch>
        </p:blipFill>
        <p:spPr>
          <a:xfrm>
            <a:off x="10531375" y="6265092"/>
            <a:ext cx="1463040" cy="487680"/>
          </a:xfrm>
          <a:prstGeom prst="rect">
            <a:avLst/>
          </a:prstGeom>
        </p:spPr>
      </p:pic>
      <p:sp>
        <p:nvSpPr>
          <p:cNvPr id="15" name="TextBox 14">
            <a:extLst>
              <a:ext uri="{FF2B5EF4-FFF2-40B4-BE49-F238E27FC236}">
                <a16:creationId xmlns:a16="http://schemas.microsoft.com/office/drawing/2014/main" id="{28943BC8-8EF7-43C5-82C0-460D4CB8B653}"/>
              </a:ext>
            </a:extLst>
          </p:cNvPr>
          <p:cNvSpPr txBox="1"/>
          <p:nvPr userDrawn="1"/>
        </p:nvSpPr>
        <p:spPr>
          <a:xfrm>
            <a:off x="1065401" y="6376952"/>
            <a:ext cx="620785" cy="369332"/>
          </a:xfrm>
          <a:prstGeom prst="rect">
            <a:avLst/>
          </a:prstGeom>
          <a:noFill/>
        </p:spPr>
        <p:txBody>
          <a:bodyPr wrap="square" rtlCol="0">
            <a:spAutoFit/>
          </a:bodyPr>
          <a:lstStyle/>
          <a:p>
            <a:r>
              <a:rPr lang="en-US" sz="1800">
                <a:solidFill>
                  <a:schemeClr val="accent1"/>
                </a:solidFill>
              </a:rPr>
              <a:t>| </a:t>
            </a:r>
            <a:fld id="{1FE8D3E1-A9CB-4D25-9D81-59E248C166A1}" type="slidenum">
              <a:rPr lang="en-US" sz="1200" smtClean="0">
                <a:solidFill>
                  <a:schemeClr val="tx1"/>
                </a:solidFill>
              </a:rPr>
              <a:t>‹#›</a:t>
            </a:fld>
            <a:endParaRPr lang="en-US">
              <a:solidFill>
                <a:schemeClr val="tx1"/>
              </a:solidFill>
            </a:endParaRPr>
          </a:p>
        </p:txBody>
      </p:sp>
    </p:spTree>
    <p:extLst>
      <p:ext uri="{BB962C8B-B14F-4D97-AF65-F5344CB8AC3E}">
        <p14:creationId xmlns:p14="http://schemas.microsoft.com/office/powerpoint/2010/main" val="3536476297"/>
      </p:ext>
    </p:extLst>
  </p:cSld>
  <p:clrMapOvr>
    <a:masterClrMapping/>
  </p:clrMapOvr>
  <p:extLst>
    <p:ext uri="{DCECCB84-F9BA-43D5-87BE-67443E8EF086}">
      <p15:sldGuideLst xmlns:p15="http://schemas.microsoft.com/office/powerpoint/2012/main">
        <p15:guide id="1" orient="horz" pos="1620">
          <p15:clr>
            <a:srgbClr val="FBAE40"/>
          </p15:clr>
        </p15:guide>
        <p15:guide id="2" pos="288">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hart/content + title">
    <p:spTree>
      <p:nvGrpSpPr>
        <p:cNvPr id="1" name=""/>
        <p:cNvGrpSpPr/>
        <p:nvPr/>
      </p:nvGrpSpPr>
      <p:grpSpPr>
        <a:xfrm>
          <a:off x="0" y="0"/>
          <a:ext cx="0" cy="0"/>
          <a:chOff x="0" y="0"/>
          <a:chExt cx="0" cy="0"/>
        </a:xfrm>
      </p:grpSpPr>
      <p:sp>
        <p:nvSpPr>
          <p:cNvPr id="5" name="Vertical Content Placeholder 4"/>
          <p:cNvSpPr>
            <a:spLocks noGrp="1"/>
          </p:cNvSpPr>
          <p:nvPr>
            <p:ph orient="vert" sz="quarter" idx="11" hasCustomPrompt="1"/>
          </p:nvPr>
        </p:nvSpPr>
        <p:spPr>
          <a:xfrm>
            <a:off x="695325" y="2097741"/>
            <a:ext cx="10755147" cy="3825222"/>
          </a:xfrm>
          <a:prstGeom prst="rect">
            <a:avLst/>
          </a:prstGeom>
        </p:spPr>
        <p:txBody>
          <a:bodyPr vert="horz"/>
          <a:lstStyle>
            <a:lvl1pPr marL="0" indent="0">
              <a:buNone/>
              <a:defRPr baseline="0"/>
            </a:lvl1pPr>
          </a:lstStyle>
          <a:p>
            <a:pPr lvl="0"/>
            <a:r>
              <a:rPr lang="en-US"/>
              <a:t>CHART OR CONTENT HERE</a:t>
            </a:r>
          </a:p>
        </p:txBody>
      </p:sp>
      <p:sp>
        <p:nvSpPr>
          <p:cNvPr id="3" name="Footer Placeholder 2"/>
          <p:cNvSpPr>
            <a:spLocks noGrp="1"/>
          </p:cNvSpPr>
          <p:nvPr>
            <p:ph type="ftr" sz="quarter" idx="12"/>
          </p:nvPr>
        </p:nvSpPr>
        <p:spPr/>
        <p:txBody>
          <a:bodyPr/>
          <a:lstStyle/>
          <a:p>
            <a:endParaRPr lang="en-US" sz="1050"/>
          </a:p>
        </p:txBody>
      </p:sp>
      <p:sp>
        <p:nvSpPr>
          <p:cNvPr id="9" name="Title 12"/>
          <p:cNvSpPr>
            <a:spLocks noGrp="1"/>
          </p:cNvSpPr>
          <p:nvPr>
            <p:ph type="title" hasCustomPrompt="1"/>
          </p:nvPr>
        </p:nvSpPr>
        <p:spPr>
          <a:xfrm>
            <a:off x="699341" y="636730"/>
            <a:ext cx="10824788" cy="486099"/>
          </a:xfrm>
        </p:spPr>
        <p:txBody>
          <a:bodyPr/>
          <a:lstStyle>
            <a:lvl1pPr>
              <a:defRPr baseline="0"/>
            </a:lvl1pPr>
          </a:lstStyle>
          <a:p>
            <a:r>
              <a:rPr lang="en-US"/>
              <a:t>34pt Chart + Content Slide</a:t>
            </a:r>
          </a:p>
        </p:txBody>
      </p:sp>
      <p:sp>
        <p:nvSpPr>
          <p:cNvPr id="6" name="TextBox 5">
            <a:extLst>
              <a:ext uri="{FF2B5EF4-FFF2-40B4-BE49-F238E27FC236}">
                <a16:creationId xmlns:a16="http://schemas.microsoft.com/office/drawing/2014/main" id="{6AC8ADA6-2353-45FC-98EC-F8D1DAB469B7}"/>
              </a:ext>
            </a:extLst>
          </p:cNvPr>
          <p:cNvSpPr txBox="1"/>
          <p:nvPr userDrawn="1"/>
        </p:nvSpPr>
        <p:spPr>
          <a:xfrm>
            <a:off x="1065401" y="6376952"/>
            <a:ext cx="620785" cy="369332"/>
          </a:xfrm>
          <a:prstGeom prst="rect">
            <a:avLst/>
          </a:prstGeom>
          <a:noFill/>
        </p:spPr>
        <p:txBody>
          <a:bodyPr wrap="square" rtlCol="0">
            <a:spAutoFit/>
          </a:bodyPr>
          <a:lstStyle/>
          <a:p>
            <a:r>
              <a:rPr lang="en-US" sz="1800">
                <a:solidFill>
                  <a:schemeClr val="accent1"/>
                </a:solidFill>
              </a:rPr>
              <a:t>| </a:t>
            </a:r>
            <a:fld id="{1FE8D3E1-A9CB-4D25-9D81-59E248C166A1}" type="slidenum">
              <a:rPr lang="en-US" sz="1200" smtClean="0">
                <a:solidFill>
                  <a:schemeClr val="tx1"/>
                </a:solidFill>
              </a:rPr>
              <a:t>‹#›</a:t>
            </a:fld>
            <a:endParaRPr lang="en-US">
              <a:solidFill>
                <a:schemeClr val="tx1"/>
              </a:solidFill>
            </a:endParaRPr>
          </a:p>
        </p:txBody>
      </p:sp>
    </p:spTree>
    <p:extLst>
      <p:ext uri="{BB962C8B-B14F-4D97-AF65-F5344CB8AC3E}">
        <p14:creationId xmlns:p14="http://schemas.microsoft.com/office/powerpoint/2010/main" val="2081117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Only Caveon">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609600" y="110335"/>
            <a:ext cx="10972800" cy="890304"/>
          </a:xfrm>
        </p:spPr>
        <p:txBody>
          <a:bodyPr anchor="b"/>
          <a:lstStyle>
            <a:lvl1pPr algn="ctr">
              <a:defRPr cap="none">
                <a:solidFill>
                  <a:schemeClr val="tx1"/>
                </a:solidFill>
              </a:defRPr>
            </a:lvl1pPr>
          </a:lstStyle>
          <a:p>
            <a:r>
              <a:rPr lang="en-US"/>
              <a:t>Click to edit master title style</a:t>
            </a:r>
          </a:p>
        </p:txBody>
      </p:sp>
      <p:cxnSp>
        <p:nvCxnSpPr>
          <p:cNvPr id="11" name="Straight Connector 10"/>
          <p:cNvCxnSpPr/>
          <p:nvPr userDrawn="1"/>
        </p:nvCxnSpPr>
        <p:spPr>
          <a:xfrm>
            <a:off x="1951069" y="1171679"/>
            <a:ext cx="8289865" cy="0"/>
          </a:xfrm>
          <a:prstGeom prst="line">
            <a:avLst/>
          </a:prstGeom>
          <a:ln w="15875" cap="rnd"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BF869791-5F24-44B3-A5EE-597A84DC2824}"/>
              </a:ext>
            </a:extLst>
          </p:cNvPr>
          <p:cNvSpPr txBox="1"/>
          <p:nvPr userDrawn="1"/>
        </p:nvSpPr>
        <p:spPr>
          <a:xfrm>
            <a:off x="1065401" y="6376952"/>
            <a:ext cx="620785" cy="369332"/>
          </a:xfrm>
          <a:prstGeom prst="rect">
            <a:avLst/>
          </a:prstGeom>
          <a:noFill/>
        </p:spPr>
        <p:txBody>
          <a:bodyPr wrap="square" rtlCol="0">
            <a:spAutoFit/>
          </a:bodyPr>
          <a:lstStyle/>
          <a:p>
            <a:r>
              <a:rPr lang="en-US" sz="1800">
                <a:solidFill>
                  <a:schemeClr val="accent1"/>
                </a:solidFill>
              </a:rPr>
              <a:t>| </a:t>
            </a:r>
            <a:fld id="{1FE8D3E1-A9CB-4D25-9D81-59E248C166A1}" type="slidenum">
              <a:rPr lang="en-US" sz="1200" smtClean="0">
                <a:solidFill>
                  <a:schemeClr val="tx1"/>
                </a:solidFill>
              </a:rPr>
              <a:t>‹#›</a:t>
            </a:fld>
            <a:endParaRPr lang="en-US">
              <a:solidFill>
                <a:schemeClr val="tx1"/>
              </a:solidFill>
            </a:endParaRPr>
          </a:p>
        </p:txBody>
      </p:sp>
      <p:pic>
        <p:nvPicPr>
          <p:cNvPr id="7" name="Picture 6">
            <a:extLst>
              <a:ext uri="{FF2B5EF4-FFF2-40B4-BE49-F238E27FC236}">
                <a16:creationId xmlns:a16="http://schemas.microsoft.com/office/drawing/2014/main" id="{5D83466F-24E0-49CA-A33B-24FAD627BF6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0" y="6349657"/>
            <a:ext cx="1005840" cy="256493"/>
          </a:xfrm>
          <a:prstGeom prst="rect">
            <a:avLst/>
          </a:prstGeom>
        </p:spPr>
      </p:pic>
    </p:spTree>
    <p:extLst>
      <p:ext uri="{BB962C8B-B14F-4D97-AF65-F5344CB8AC3E}">
        <p14:creationId xmlns:p14="http://schemas.microsoft.com/office/powerpoint/2010/main" val="820968935"/>
      </p:ext>
    </p:extLst>
  </p:cSld>
  <p:clrMapOvr>
    <a:masterClrMapping/>
  </p:clrMapOvr>
  <p:extLst>
    <p:ext uri="{DCECCB84-F9BA-43D5-87BE-67443E8EF086}">
      <p15:sldGuideLst xmlns:p15="http://schemas.microsoft.com/office/powerpoint/2012/main">
        <p15:guide id="1" orient="horz" pos="1620">
          <p15:clr>
            <a:srgbClr val="FBAE40"/>
          </p15:clr>
        </p15:guide>
        <p15:guide id="2" pos="28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DF2A9-28D0-4768-A5B9-D7105272AE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73290-8152-42B2-8551-9F6CAB696E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CD5B63B-96BC-42BE-A515-6A9B1C34830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73B8D75-E266-49A3-A6AA-CE74A0D0ACB8}"/>
              </a:ext>
            </a:extLst>
          </p:cNvPr>
          <p:cNvSpPr>
            <a:spLocks noGrp="1"/>
          </p:cNvSpPr>
          <p:nvPr>
            <p:ph type="dt" sz="half" idx="10"/>
          </p:nvPr>
        </p:nvSpPr>
        <p:spPr/>
        <p:txBody>
          <a:bodyPr/>
          <a:lstStyle/>
          <a:p>
            <a:fld id="{AE8857EF-E097-4B4E-A15B-49784D043885}" type="datetimeFigureOut">
              <a:rPr lang="en-US" smtClean="0"/>
              <a:t>4/20/2021</a:t>
            </a:fld>
            <a:endParaRPr lang="en-US"/>
          </a:p>
        </p:txBody>
      </p:sp>
      <p:sp>
        <p:nvSpPr>
          <p:cNvPr id="6" name="Footer Placeholder 5">
            <a:extLst>
              <a:ext uri="{FF2B5EF4-FFF2-40B4-BE49-F238E27FC236}">
                <a16:creationId xmlns:a16="http://schemas.microsoft.com/office/drawing/2014/main" id="{799FC3CA-2B9C-4EE6-ABB9-99A298BF8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40D0DF-062C-43AF-9934-19DA96C3D7D2}"/>
              </a:ext>
            </a:extLst>
          </p:cNvPr>
          <p:cNvSpPr>
            <a:spLocks noGrp="1"/>
          </p:cNvSpPr>
          <p:nvPr>
            <p:ph type="sldNum" sz="quarter" idx="12"/>
          </p:nvPr>
        </p:nvSpPr>
        <p:spPr/>
        <p:txBody>
          <a:bodyPr/>
          <a:lstStyle/>
          <a:p>
            <a:fld id="{2147EFE6-A78F-4EBC-91DC-494E15A86F53}" type="slidenum">
              <a:rPr lang="en-US" smtClean="0"/>
              <a:t>‹#›</a:t>
            </a:fld>
            <a:endParaRPr lang="en-US"/>
          </a:p>
        </p:txBody>
      </p:sp>
    </p:spTree>
    <p:extLst>
      <p:ext uri="{BB962C8B-B14F-4D97-AF65-F5344CB8AC3E}">
        <p14:creationId xmlns:p14="http://schemas.microsoft.com/office/powerpoint/2010/main" val="32234607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1_Title and Content Cave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110335"/>
            <a:ext cx="10972800" cy="890304"/>
          </a:xfrm>
        </p:spPr>
        <p:txBody>
          <a:bodyPr anchor="b"/>
          <a:lstStyle>
            <a:lvl1pPr algn="ctr">
              <a:defRPr cap="none">
                <a:solidFill>
                  <a:schemeClr val="tx1"/>
                </a:solidFill>
              </a:defRPr>
            </a:lvl1pPr>
          </a:lstStyle>
          <a:p>
            <a:r>
              <a:rPr lang="en-US"/>
              <a:t>Click to edit master title style</a:t>
            </a:r>
          </a:p>
        </p:txBody>
      </p:sp>
      <p:sp>
        <p:nvSpPr>
          <p:cNvPr id="3" name="Content Placeholder 2"/>
          <p:cNvSpPr>
            <a:spLocks noGrp="1"/>
          </p:cNvSpPr>
          <p:nvPr>
            <p:ph idx="1" hasCustomPrompt="1"/>
          </p:nvPr>
        </p:nvSpPr>
        <p:spPr>
          <a:xfrm>
            <a:off x="609600" y="1445366"/>
            <a:ext cx="10972800" cy="4680799"/>
          </a:xfrm>
        </p:spPr>
        <p:txBody>
          <a:bodyPr/>
          <a:lstStyle>
            <a:lvl1pPr>
              <a:spcAft>
                <a:spcPts val="1200"/>
              </a:spcAft>
              <a:defRPr/>
            </a:lvl1pPr>
            <a:lvl2pPr>
              <a:spcAft>
                <a:spcPts val="600"/>
              </a:spcAft>
              <a:defRPr/>
            </a:lvl2pPr>
            <a:lvl3pPr>
              <a:spcAft>
                <a:spcPts val="600"/>
              </a:spcAft>
              <a:defRPr/>
            </a:lvl3pPr>
            <a:lvl4pPr marL="1493838" indent="-284163">
              <a:spcAft>
                <a:spcPts val="600"/>
              </a:spcAft>
              <a:buFont typeface="Wingdings" panose="05000000000000000000" pitchFamily="2" charset="2"/>
              <a:buChar char="§"/>
              <a:defRPr/>
            </a:lvl4pPr>
            <a:lvl7pPr marL="2114550" indent="-228600">
              <a:defRPr/>
            </a:lvl7pPr>
          </a:lstStyle>
          <a:p>
            <a:pPr lvl="0"/>
            <a:r>
              <a:rPr lang="en-US"/>
              <a:t>Click to edit Master text styles</a:t>
            </a:r>
          </a:p>
          <a:p>
            <a:pPr lvl="1"/>
            <a:r>
              <a:rPr lang="en-US"/>
              <a:t>Second level</a:t>
            </a:r>
          </a:p>
          <a:p>
            <a:pPr lvl="2"/>
            <a:r>
              <a:rPr lang="en-US"/>
              <a:t>Third level</a:t>
            </a:r>
          </a:p>
          <a:p>
            <a:pPr lvl="3"/>
            <a:r>
              <a:rPr lang="en-US"/>
              <a:t>Fourth level</a:t>
            </a:r>
          </a:p>
          <a:p>
            <a:pPr lvl="6"/>
            <a:r>
              <a:rPr lang="en-US"/>
              <a:t>Fifth level</a:t>
            </a:r>
          </a:p>
        </p:txBody>
      </p:sp>
      <p:cxnSp>
        <p:nvCxnSpPr>
          <p:cNvPr id="8" name="Straight Connector 7"/>
          <p:cNvCxnSpPr/>
          <p:nvPr userDrawn="1"/>
        </p:nvCxnSpPr>
        <p:spPr>
          <a:xfrm>
            <a:off x="1951069" y="1171679"/>
            <a:ext cx="8289865" cy="0"/>
          </a:xfrm>
          <a:prstGeom prst="line">
            <a:avLst/>
          </a:prstGeom>
          <a:ln w="15875" cap="rnd" cmpd="sng">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A3A9843F-0AFA-49B8-BE6B-17AA1B132D46}"/>
              </a:ext>
            </a:extLst>
          </p:cNvPr>
          <p:cNvSpPr txBox="1"/>
          <p:nvPr userDrawn="1"/>
        </p:nvSpPr>
        <p:spPr>
          <a:xfrm>
            <a:off x="1065401" y="6376952"/>
            <a:ext cx="620785" cy="369332"/>
          </a:xfrm>
          <a:prstGeom prst="rect">
            <a:avLst/>
          </a:prstGeom>
          <a:noFill/>
        </p:spPr>
        <p:txBody>
          <a:bodyPr wrap="square" rtlCol="0">
            <a:spAutoFit/>
          </a:bodyPr>
          <a:lstStyle/>
          <a:p>
            <a:r>
              <a:rPr lang="en-US" sz="1800">
                <a:solidFill>
                  <a:schemeClr val="accent1"/>
                </a:solidFill>
              </a:rPr>
              <a:t>| </a:t>
            </a:r>
            <a:fld id="{1FE8D3E1-A9CB-4D25-9D81-59E248C166A1}" type="slidenum">
              <a:rPr lang="en-US" sz="1200" smtClean="0">
                <a:solidFill>
                  <a:schemeClr val="tx1"/>
                </a:solidFill>
              </a:rPr>
              <a:t>‹#›</a:t>
            </a:fld>
            <a:endParaRPr lang="en-US">
              <a:solidFill>
                <a:schemeClr val="tx1"/>
              </a:solidFill>
            </a:endParaRPr>
          </a:p>
        </p:txBody>
      </p:sp>
      <p:pic>
        <p:nvPicPr>
          <p:cNvPr id="7" name="Picture 6">
            <a:extLst>
              <a:ext uri="{FF2B5EF4-FFF2-40B4-BE49-F238E27FC236}">
                <a16:creationId xmlns:a16="http://schemas.microsoft.com/office/drawing/2014/main" id="{3FF38CE8-6D92-437A-9718-A15B07A0AB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72800" y="6349657"/>
            <a:ext cx="1005840" cy="256493"/>
          </a:xfrm>
          <a:prstGeom prst="rect">
            <a:avLst/>
          </a:prstGeom>
        </p:spPr>
      </p:pic>
    </p:spTree>
    <p:extLst>
      <p:ext uri="{BB962C8B-B14F-4D97-AF65-F5344CB8AC3E}">
        <p14:creationId xmlns:p14="http://schemas.microsoft.com/office/powerpoint/2010/main" val="949688317"/>
      </p:ext>
    </p:extLst>
  </p:cSld>
  <p:clrMapOvr>
    <a:masterClrMapping/>
  </p:clrMapOvr>
  <p:extLst>
    <p:ext uri="{DCECCB84-F9BA-43D5-87BE-67443E8EF086}">
      <p15:sldGuideLst xmlns:p15="http://schemas.microsoft.com/office/powerpoint/2012/main">
        <p15:guide id="1" orient="horz" pos="1620">
          <p15:clr>
            <a:srgbClr val="FBAE40"/>
          </p15:clr>
        </p15:guide>
        <p15:guide id="2" pos="288">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cSld name="Alternate Top">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02464" y="190703"/>
            <a:ext cx="907176" cy="231330"/>
          </a:xfrm>
          <a:prstGeom prst="rect">
            <a:avLst/>
          </a:prstGeom>
        </p:spPr>
      </p:pic>
      <p:sp>
        <p:nvSpPr>
          <p:cNvPr id="7" name="Date Placeholder 3"/>
          <p:cNvSpPr>
            <a:spLocks noGrp="1"/>
          </p:cNvSpPr>
          <p:nvPr>
            <p:ph type="dt" sz="half" idx="10"/>
          </p:nvPr>
        </p:nvSpPr>
        <p:spPr>
          <a:xfrm>
            <a:off x="304800" y="6400801"/>
            <a:ext cx="1828800" cy="304800"/>
          </a:xfrm>
        </p:spPr>
        <p:txBody>
          <a:bodyPr/>
          <a:lstStyle/>
          <a:p>
            <a:fld id="{782651BA-C39C-4BA9-A83A-C1C570283CB7}" type="datetimeFigureOut">
              <a:rPr lang="en-US" smtClean="0"/>
              <a:t>4/20/2021</a:t>
            </a:fld>
            <a:endParaRPr lang="en-US"/>
          </a:p>
        </p:txBody>
      </p:sp>
      <p:sp>
        <p:nvSpPr>
          <p:cNvPr id="8" name="Footer Placeholder 4"/>
          <p:cNvSpPr>
            <a:spLocks noGrp="1"/>
          </p:cNvSpPr>
          <p:nvPr>
            <p:ph type="ftr" sz="quarter" idx="11"/>
          </p:nvPr>
        </p:nvSpPr>
        <p:spPr>
          <a:xfrm>
            <a:off x="2438400" y="6400802"/>
            <a:ext cx="7315200" cy="304800"/>
          </a:xfrm>
        </p:spPr>
        <p:txBody>
          <a:bodyPr/>
          <a:lstStyle>
            <a:lvl1pPr>
              <a:defRPr sz="700"/>
            </a:lvl1pPr>
          </a:lstStyle>
          <a:p>
            <a:endParaRPr lang="en-US"/>
          </a:p>
        </p:txBody>
      </p:sp>
      <p:sp>
        <p:nvSpPr>
          <p:cNvPr id="9" name="Slide Number Placeholder 5"/>
          <p:cNvSpPr>
            <a:spLocks noGrp="1"/>
          </p:cNvSpPr>
          <p:nvPr>
            <p:ph type="sldNum" sz="quarter" idx="12"/>
          </p:nvPr>
        </p:nvSpPr>
        <p:spPr>
          <a:xfrm>
            <a:off x="10058400" y="6400801"/>
            <a:ext cx="1828800" cy="304800"/>
          </a:xfrm>
        </p:spPr>
        <p:txBody>
          <a:bodyPr/>
          <a:lstStyle/>
          <a:p>
            <a:fld id="{93C69951-1414-4F58-B7BA-117B89239265}" type="slidenum">
              <a:rPr lang="en-US" smtClean="0"/>
              <a:t>‹#›</a:t>
            </a:fld>
            <a:endParaRPr lang="en-US"/>
          </a:p>
        </p:txBody>
      </p:sp>
      <p:sp>
        <p:nvSpPr>
          <p:cNvPr id="10" name="Title 1"/>
          <p:cNvSpPr>
            <a:spLocks noGrp="1"/>
          </p:cNvSpPr>
          <p:nvPr>
            <p:ph type="title"/>
          </p:nvPr>
        </p:nvSpPr>
        <p:spPr>
          <a:xfrm>
            <a:off x="273540" y="44942"/>
            <a:ext cx="10566400" cy="609599"/>
          </a:xfrm>
        </p:spPr>
        <p:txBody>
          <a:bodyPr>
            <a:normAutofit/>
          </a:bodyPr>
          <a:lstStyle>
            <a:lvl1pPr>
              <a:defRPr sz="1800"/>
            </a:lvl1pPr>
          </a:lstStyle>
          <a:p>
            <a:r>
              <a:rPr lang="en-US"/>
              <a:t>Click to edit Master title style</a:t>
            </a:r>
          </a:p>
        </p:txBody>
      </p:sp>
      <p:sp>
        <p:nvSpPr>
          <p:cNvPr id="11" name="Content Placeholder 2"/>
          <p:cNvSpPr>
            <a:spLocks noGrp="1"/>
          </p:cNvSpPr>
          <p:nvPr>
            <p:ph idx="1"/>
          </p:nvPr>
        </p:nvSpPr>
        <p:spPr>
          <a:xfrm>
            <a:off x="838200" y="1219200"/>
            <a:ext cx="10515600" cy="4949094"/>
          </a:xfrm>
        </p:spPr>
        <p:txBody>
          <a:bodyPr/>
          <a:lstStyle>
            <a:lvl1pPr marL="0" indent="0">
              <a:buFontTx/>
              <a:buNone/>
              <a:defRPr/>
            </a:lvl1pPr>
          </a:lstStyle>
          <a:p>
            <a:pPr lvl="0"/>
            <a:r>
              <a:rPr lang="en-US"/>
              <a:t>Edit Master text styles</a:t>
            </a:r>
          </a:p>
        </p:txBody>
      </p:sp>
    </p:spTree>
    <p:extLst>
      <p:ext uri="{BB962C8B-B14F-4D97-AF65-F5344CB8AC3E}">
        <p14:creationId xmlns:p14="http://schemas.microsoft.com/office/powerpoint/2010/main" val="22248758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bullets">
    <p:spTree>
      <p:nvGrpSpPr>
        <p:cNvPr id="1" name=""/>
        <p:cNvGrpSpPr/>
        <p:nvPr/>
      </p:nvGrpSpPr>
      <p:grpSpPr>
        <a:xfrm>
          <a:off x="0" y="0"/>
          <a:ext cx="0" cy="0"/>
          <a:chOff x="0" y="0"/>
          <a:chExt cx="0" cy="0"/>
        </a:xfrm>
      </p:grpSpPr>
      <p:sp>
        <p:nvSpPr>
          <p:cNvPr id="3" name="Footer Placeholder 2"/>
          <p:cNvSpPr>
            <a:spLocks noGrp="1"/>
          </p:cNvSpPr>
          <p:nvPr>
            <p:ph type="ftr" sz="quarter" idx="22"/>
          </p:nvPr>
        </p:nvSpPr>
        <p:spPr/>
        <p:txBody>
          <a:bodyPr/>
          <a:lstStyle/>
          <a:p>
            <a:r>
              <a:rPr lang="en-US" sz="1800">
                <a:solidFill>
                  <a:schemeClr val="accent1"/>
                </a:solidFill>
              </a:rPr>
              <a:t>|</a:t>
            </a:r>
            <a:r>
              <a:rPr lang="en-US">
                <a:solidFill>
                  <a:schemeClr val="accent1"/>
                </a:solidFill>
              </a:rPr>
              <a:t> </a:t>
            </a:r>
            <a:r>
              <a:rPr lang="en-US"/>
              <a:t> </a:t>
            </a:r>
            <a:r>
              <a:rPr lang="en-US" sz="1050"/>
              <a:t>footer</a:t>
            </a:r>
          </a:p>
        </p:txBody>
      </p:sp>
      <p:sp>
        <p:nvSpPr>
          <p:cNvPr id="4" name="Text Placeholder 3"/>
          <p:cNvSpPr>
            <a:spLocks noGrp="1"/>
          </p:cNvSpPr>
          <p:nvPr>
            <p:ph type="body" sz="quarter" idx="23" hasCustomPrompt="1"/>
          </p:nvPr>
        </p:nvSpPr>
        <p:spPr>
          <a:xfrm>
            <a:off x="699246" y="349623"/>
            <a:ext cx="10824883" cy="350183"/>
          </a:xfrm>
        </p:spPr>
        <p:txBody>
          <a:bodyPr lIns="0" rIns="0" anchor="b">
            <a:noAutofit/>
          </a:bodyPr>
          <a:lstStyle>
            <a:lvl1pPr marL="0" indent="0">
              <a:buNone/>
              <a:defRPr sz="1800" spc="250" baseline="0">
                <a:solidFill>
                  <a:schemeClr val="bg1">
                    <a:lumMod val="50000"/>
                  </a:schemeClr>
                </a:solidFill>
              </a:defRPr>
            </a:lvl1pPr>
          </a:lstStyle>
          <a:p>
            <a:pPr lvl="0"/>
            <a:r>
              <a:rPr lang="en-US"/>
              <a:t>18PT OPTIONAL SUBHEAD</a:t>
            </a:r>
          </a:p>
        </p:txBody>
      </p:sp>
      <p:sp>
        <p:nvSpPr>
          <p:cNvPr id="13" name="Title 12"/>
          <p:cNvSpPr>
            <a:spLocks noGrp="1"/>
          </p:cNvSpPr>
          <p:nvPr>
            <p:ph type="title" hasCustomPrompt="1"/>
          </p:nvPr>
        </p:nvSpPr>
        <p:spPr>
          <a:xfrm>
            <a:off x="699341" y="636730"/>
            <a:ext cx="10824788" cy="486099"/>
          </a:xfrm>
        </p:spPr>
        <p:txBody>
          <a:bodyPr/>
          <a:lstStyle>
            <a:lvl1pPr>
              <a:defRPr baseline="0"/>
            </a:lvl1pPr>
          </a:lstStyle>
          <a:p>
            <a:r>
              <a:rPr lang="en-US"/>
              <a:t>34pt Bullet Slide</a:t>
            </a:r>
          </a:p>
        </p:txBody>
      </p:sp>
      <p:sp>
        <p:nvSpPr>
          <p:cNvPr id="7" name="Text Placeholder 10"/>
          <p:cNvSpPr>
            <a:spLocks noGrp="1"/>
          </p:cNvSpPr>
          <p:nvPr>
            <p:ph type="body" sz="quarter" idx="24"/>
          </p:nvPr>
        </p:nvSpPr>
        <p:spPr>
          <a:xfrm>
            <a:off x="698500" y="2138082"/>
            <a:ext cx="8095876" cy="3335057"/>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8116048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hree point | bullets">
    <p:spTree>
      <p:nvGrpSpPr>
        <p:cNvPr id="1" name=""/>
        <p:cNvGrpSpPr/>
        <p:nvPr/>
      </p:nvGrpSpPr>
      <p:grpSpPr>
        <a:xfrm>
          <a:off x="0" y="0"/>
          <a:ext cx="0" cy="0"/>
          <a:chOff x="0" y="0"/>
          <a:chExt cx="0" cy="0"/>
        </a:xfrm>
      </p:grpSpPr>
      <p:cxnSp>
        <p:nvCxnSpPr>
          <p:cNvPr id="13" name="Straight Connector 12"/>
          <p:cNvCxnSpPr/>
          <p:nvPr userDrawn="1"/>
        </p:nvCxnSpPr>
        <p:spPr>
          <a:xfrm>
            <a:off x="665020" y="3180660"/>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8929" y="3180660"/>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492838" y="3180660"/>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11"/>
          <p:cNvSpPr>
            <a:spLocks noGrp="1"/>
          </p:cNvSpPr>
          <p:nvPr>
            <p:ph type="body" sz="quarter" idx="21" hasCustomPrompt="1"/>
          </p:nvPr>
        </p:nvSpPr>
        <p:spPr>
          <a:xfrm>
            <a:off x="720725" y="3419139"/>
            <a:ext cx="2936875" cy="2468880"/>
          </a:xfrm>
        </p:spPr>
        <p:txBody>
          <a:bodyPr/>
          <a:lstStyle>
            <a:lvl1pPr>
              <a:defRPr baseline="0"/>
            </a:lvl1pPr>
          </a:lstStyle>
          <a:p>
            <a:pPr lvl="0"/>
            <a:r>
              <a:rPr lang="en-US"/>
              <a:t>24pt body copy</a:t>
            </a:r>
          </a:p>
        </p:txBody>
      </p:sp>
      <p:sp>
        <p:nvSpPr>
          <p:cNvPr id="24" name="Text Placeholder 11"/>
          <p:cNvSpPr>
            <a:spLocks noGrp="1"/>
          </p:cNvSpPr>
          <p:nvPr>
            <p:ph type="body" sz="quarter" idx="22" hasCustomPrompt="1"/>
          </p:nvPr>
        </p:nvSpPr>
        <p:spPr>
          <a:xfrm>
            <a:off x="4591685" y="3419139"/>
            <a:ext cx="2936875" cy="2468880"/>
          </a:xfrm>
        </p:spPr>
        <p:txBody>
          <a:bodyPr/>
          <a:lstStyle>
            <a:lvl1pPr>
              <a:defRPr baseline="0"/>
            </a:lvl1pPr>
          </a:lstStyle>
          <a:p>
            <a:pPr lvl="0"/>
            <a:r>
              <a:rPr lang="en-US"/>
              <a:t>24pt body copy</a:t>
            </a:r>
          </a:p>
        </p:txBody>
      </p:sp>
      <p:sp>
        <p:nvSpPr>
          <p:cNvPr id="25" name="Text Placeholder 11"/>
          <p:cNvSpPr>
            <a:spLocks noGrp="1"/>
          </p:cNvSpPr>
          <p:nvPr>
            <p:ph type="body" sz="quarter" idx="23" hasCustomPrompt="1"/>
          </p:nvPr>
        </p:nvSpPr>
        <p:spPr>
          <a:xfrm>
            <a:off x="8523605" y="3419139"/>
            <a:ext cx="2936875" cy="2468880"/>
          </a:xfrm>
        </p:spPr>
        <p:txBody>
          <a:bodyPr/>
          <a:lstStyle>
            <a:lvl1pPr>
              <a:defRPr baseline="0"/>
            </a:lvl1pPr>
          </a:lstStyle>
          <a:p>
            <a:pPr lvl="0"/>
            <a:r>
              <a:rPr lang="en-US"/>
              <a:t>24pt body copy</a:t>
            </a:r>
          </a:p>
        </p:txBody>
      </p:sp>
      <p:sp>
        <p:nvSpPr>
          <p:cNvPr id="20" name="Text Placeholder 22"/>
          <p:cNvSpPr>
            <a:spLocks noGrp="1"/>
          </p:cNvSpPr>
          <p:nvPr>
            <p:ph type="body" sz="quarter" idx="13" hasCustomPrompt="1"/>
          </p:nvPr>
        </p:nvSpPr>
        <p:spPr>
          <a:xfrm>
            <a:off x="698499" y="2107000"/>
            <a:ext cx="2974091" cy="864374"/>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21" name="Text Placeholder 22"/>
          <p:cNvSpPr>
            <a:spLocks noGrp="1"/>
          </p:cNvSpPr>
          <p:nvPr>
            <p:ph type="body" sz="quarter" idx="25" hasCustomPrompt="1"/>
          </p:nvPr>
        </p:nvSpPr>
        <p:spPr>
          <a:xfrm>
            <a:off x="4580951" y="2107000"/>
            <a:ext cx="2974091" cy="864374"/>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22" name="Text Placeholder 22"/>
          <p:cNvSpPr>
            <a:spLocks noGrp="1"/>
          </p:cNvSpPr>
          <p:nvPr>
            <p:ph type="body" sz="quarter" idx="26" hasCustomPrompt="1"/>
          </p:nvPr>
        </p:nvSpPr>
        <p:spPr>
          <a:xfrm>
            <a:off x="8508374" y="2107000"/>
            <a:ext cx="2974091" cy="864374"/>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3" name="Footer Placeholder 2"/>
          <p:cNvSpPr>
            <a:spLocks noGrp="1"/>
          </p:cNvSpPr>
          <p:nvPr>
            <p:ph type="ftr" sz="quarter" idx="27"/>
          </p:nvPr>
        </p:nvSpPr>
        <p:spPr/>
        <p:txBody>
          <a:bodyPr/>
          <a:lstStyle/>
          <a:p>
            <a:r>
              <a:rPr lang="en-US" sz="1800">
                <a:solidFill>
                  <a:schemeClr val="accent1"/>
                </a:solidFill>
              </a:rPr>
              <a:t>|</a:t>
            </a:r>
            <a:r>
              <a:rPr lang="en-US">
                <a:solidFill>
                  <a:schemeClr val="accent1"/>
                </a:solidFill>
              </a:rPr>
              <a:t> </a:t>
            </a:r>
            <a:r>
              <a:rPr lang="en-US"/>
              <a:t> </a:t>
            </a:r>
            <a:r>
              <a:rPr lang="en-US" sz="1050"/>
              <a:t>footer</a:t>
            </a:r>
          </a:p>
        </p:txBody>
      </p:sp>
      <p:sp>
        <p:nvSpPr>
          <p:cNvPr id="19" name="Text Placeholder 3"/>
          <p:cNvSpPr>
            <a:spLocks noGrp="1"/>
          </p:cNvSpPr>
          <p:nvPr>
            <p:ph type="body" sz="quarter" idx="28" hasCustomPrompt="1"/>
          </p:nvPr>
        </p:nvSpPr>
        <p:spPr>
          <a:xfrm>
            <a:off x="699246" y="349623"/>
            <a:ext cx="10824883" cy="350183"/>
          </a:xfrm>
        </p:spPr>
        <p:txBody>
          <a:bodyPr lIns="0" rIns="0" anchor="b">
            <a:noAutofit/>
          </a:bodyPr>
          <a:lstStyle>
            <a:lvl1pPr marL="0" indent="0">
              <a:buNone/>
              <a:defRPr sz="1800" spc="250" baseline="0">
                <a:solidFill>
                  <a:schemeClr val="bg1">
                    <a:lumMod val="50000"/>
                  </a:schemeClr>
                </a:solidFill>
              </a:defRPr>
            </a:lvl1pPr>
          </a:lstStyle>
          <a:p>
            <a:pPr lvl="0"/>
            <a:r>
              <a:rPr lang="en-US"/>
              <a:t>18PT OPTIONAL SUBHEAD</a:t>
            </a:r>
          </a:p>
        </p:txBody>
      </p:sp>
      <p:sp>
        <p:nvSpPr>
          <p:cNvPr id="26" name="Title 12"/>
          <p:cNvSpPr>
            <a:spLocks noGrp="1"/>
          </p:cNvSpPr>
          <p:nvPr>
            <p:ph type="title" hasCustomPrompt="1"/>
          </p:nvPr>
        </p:nvSpPr>
        <p:spPr>
          <a:xfrm>
            <a:off x="699341" y="636730"/>
            <a:ext cx="10824788" cy="486099"/>
          </a:xfrm>
        </p:spPr>
        <p:txBody>
          <a:bodyPr/>
          <a:lstStyle>
            <a:lvl1pPr>
              <a:defRPr baseline="0"/>
            </a:lvl1pPr>
          </a:lstStyle>
          <a:p>
            <a:r>
              <a:rPr lang="en-US"/>
              <a:t>34pt Three Column Slide</a:t>
            </a:r>
          </a:p>
        </p:txBody>
      </p:sp>
    </p:spTree>
    <p:extLst>
      <p:ext uri="{BB962C8B-B14F-4D97-AF65-F5344CB8AC3E}">
        <p14:creationId xmlns:p14="http://schemas.microsoft.com/office/powerpoint/2010/main" val="28010638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itle + image">
    <p:spTree>
      <p:nvGrpSpPr>
        <p:cNvPr id="1" name=""/>
        <p:cNvGrpSpPr/>
        <p:nvPr/>
      </p:nvGrpSpPr>
      <p:grpSpPr>
        <a:xfrm>
          <a:off x="0" y="0"/>
          <a:ext cx="0" cy="0"/>
          <a:chOff x="0" y="0"/>
          <a:chExt cx="0" cy="0"/>
        </a:xfrm>
      </p:grpSpPr>
      <p:sp>
        <p:nvSpPr>
          <p:cNvPr id="12" name="Freeform 11"/>
          <p:cNvSpPr/>
          <p:nvPr userDrawn="1"/>
        </p:nvSpPr>
        <p:spPr>
          <a:xfrm>
            <a:off x="0" y="0"/>
            <a:ext cx="1157591" cy="1783688"/>
          </a:xfrm>
          <a:custGeom>
            <a:avLst/>
            <a:gdLst>
              <a:gd name="connsiteX0" fmla="*/ 0 w 1157591"/>
              <a:gd name="connsiteY0" fmla="*/ 0 h 1783688"/>
              <a:gd name="connsiteX1" fmla="*/ 777607 w 1157591"/>
              <a:gd name="connsiteY1" fmla="*/ 0 h 1783688"/>
              <a:gd name="connsiteX2" fmla="*/ 883032 w 1157591"/>
              <a:gd name="connsiteY2" fmla="*/ 90482 h 1783688"/>
              <a:gd name="connsiteX3" fmla="*/ 1157382 w 1157591"/>
              <a:gd name="connsiteY3" fmla="*/ 690420 h 1783688"/>
              <a:gd name="connsiteX4" fmla="*/ 1157591 w 1157591"/>
              <a:gd name="connsiteY4" fmla="*/ 694721 h 1783688"/>
              <a:gd name="connsiteX5" fmla="*/ 1157591 w 1157591"/>
              <a:gd name="connsiteY5" fmla="*/ 888941 h 1783688"/>
              <a:gd name="connsiteX6" fmla="*/ 1157382 w 1157591"/>
              <a:gd name="connsiteY6" fmla="*/ 893243 h 1783688"/>
              <a:gd name="connsiteX7" fmla="*/ 208807 w 1157591"/>
              <a:gd name="connsiteY7" fmla="*/ 1783688 h 1783688"/>
              <a:gd name="connsiteX8" fmla="*/ 16644 w 1157591"/>
              <a:gd name="connsiteY8" fmla="*/ 1763537 h 1783688"/>
              <a:gd name="connsiteX9" fmla="*/ 0 w 1157591"/>
              <a:gd name="connsiteY9" fmla="*/ 1758163 h 1783688"/>
              <a:gd name="connsiteX10" fmla="*/ 0 w 1157591"/>
              <a:gd name="connsiteY10" fmla="*/ 1252833 h 1783688"/>
              <a:gd name="connsiteX11" fmla="*/ 23235 w 1157591"/>
              <a:gd name="connsiteY11" fmla="*/ 1266459 h 1783688"/>
              <a:gd name="connsiteX12" fmla="*/ 208807 w 1157591"/>
              <a:gd name="connsiteY12" fmla="*/ 1306939 h 1783688"/>
              <a:gd name="connsiteX13" fmla="*/ 685556 w 1157591"/>
              <a:gd name="connsiteY13" fmla="*/ 791831 h 1783688"/>
              <a:gd name="connsiteX14" fmla="*/ 208807 w 1157591"/>
              <a:gd name="connsiteY14" fmla="*/ 276723 h 1783688"/>
              <a:gd name="connsiteX15" fmla="*/ 23235 w 1157591"/>
              <a:gd name="connsiteY15" fmla="*/ 317203 h 1783688"/>
              <a:gd name="connsiteX16" fmla="*/ 0 w 1157591"/>
              <a:gd name="connsiteY16" fmla="*/ 330829 h 178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591" h="1783688">
                <a:moveTo>
                  <a:pt x="0" y="0"/>
                </a:moveTo>
                <a:lnTo>
                  <a:pt x="777607" y="0"/>
                </a:lnTo>
                <a:lnTo>
                  <a:pt x="883032" y="90482"/>
                </a:lnTo>
                <a:cubicBezTo>
                  <a:pt x="1034012" y="247537"/>
                  <a:pt x="1134596" y="457016"/>
                  <a:pt x="1157382" y="690420"/>
                </a:cubicBezTo>
                <a:lnTo>
                  <a:pt x="1157591" y="694721"/>
                </a:lnTo>
                <a:lnTo>
                  <a:pt x="1157591" y="888941"/>
                </a:lnTo>
                <a:lnTo>
                  <a:pt x="1157382" y="893243"/>
                </a:lnTo>
                <a:cubicBezTo>
                  <a:pt x="1108554" y="1393392"/>
                  <a:pt x="702496" y="1783688"/>
                  <a:pt x="208807" y="1783688"/>
                </a:cubicBezTo>
                <a:cubicBezTo>
                  <a:pt x="142982" y="1783688"/>
                  <a:pt x="78714" y="1776749"/>
                  <a:pt x="16644" y="1763537"/>
                </a:cubicBezTo>
                <a:lnTo>
                  <a:pt x="0" y="1758163"/>
                </a:lnTo>
                <a:lnTo>
                  <a:pt x="0" y="1252833"/>
                </a:lnTo>
                <a:lnTo>
                  <a:pt x="23235" y="1266459"/>
                </a:lnTo>
                <a:cubicBezTo>
                  <a:pt x="80272" y="1292525"/>
                  <a:pt x="142982" y="1306939"/>
                  <a:pt x="208807" y="1306939"/>
                </a:cubicBezTo>
                <a:cubicBezTo>
                  <a:pt x="472108" y="1306939"/>
                  <a:pt x="685556" y="1076317"/>
                  <a:pt x="685556" y="791831"/>
                </a:cubicBezTo>
                <a:cubicBezTo>
                  <a:pt x="685556" y="507345"/>
                  <a:pt x="472108" y="276723"/>
                  <a:pt x="208807" y="276723"/>
                </a:cubicBezTo>
                <a:cubicBezTo>
                  <a:pt x="142982" y="276723"/>
                  <a:pt x="80272" y="291137"/>
                  <a:pt x="23235" y="317203"/>
                </a:cubicBezTo>
                <a:lnTo>
                  <a:pt x="0" y="330829"/>
                </a:lnTo>
                <a:close/>
              </a:path>
            </a:pathLst>
          </a:custGeom>
          <a:solidFill>
            <a:srgbClr val="F15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31475" y="504629"/>
            <a:ext cx="3044952" cy="3044952"/>
          </a:xfrm>
          <a:prstGeom prst="rect">
            <a:avLst/>
          </a:prstGeom>
        </p:spPr>
      </p:pic>
      <p:sp>
        <p:nvSpPr>
          <p:cNvPr id="21" name="Text Placeholder 19"/>
          <p:cNvSpPr>
            <a:spLocks noGrp="1"/>
          </p:cNvSpPr>
          <p:nvPr>
            <p:ph type="body" sz="quarter" idx="11" hasCustomPrompt="1"/>
          </p:nvPr>
        </p:nvSpPr>
        <p:spPr>
          <a:xfrm>
            <a:off x="2743200" y="2901940"/>
            <a:ext cx="8829040" cy="1605915"/>
          </a:xfrm>
          <a:prstGeom prst="rect">
            <a:avLst/>
          </a:prstGeom>
        </p:spPr>
        <p:txBody>
          <a:bodyPr anchor="b"/>
          <a:lstStyle>
            <a:lvl1pPr marL="0" indent="0" algn="r">
              <a:lnSpc>
                <a:spcPct val="100000"/>
              </a:lnSpc>
              <a:spcBef>
                <a:spcPts val="0"/>
              </a:spcBef>
              <a:buNone/>
              <a:defRPr sz="4800" b="0" baseline="0">
                <a:solidFill>
                  <a:schemeClr val="tx1"/>
                </a:solidFill>
                <a:latin typeface="+mj-lt"/>
              </a:defRPr>
            </a:lvl1pPr>
            <a:lvl2pPr>
              <a:defRPr sz="4800"/>
            </a:lvl2pPr>
            <a:lvl3pPr>
              <a:defRPr sz="4800"/>
            </a:lvl3pPr>
            <a:lvl4pPr>
              <a:defRPr sz="4800"/>
            </a:lvl4pPr>
            <a:lvl5pPr>
              <a:defRPr sz="4800"/>
            </a:lvl5pPr>
          </a:lstStyle>
          <a:p>
            <a:pPr lvl="0"/>
            <a:r>
              <a:rPr lang="en-US" b="1"/>
              <a:t>48pt Title Slide</a:t>
            </a:r>
          </a:p>
        </p:txBody>
      </p:sp>
      <p:sp>
        <p:nvSpPr>
          <p:cNvPr id="24" name="Text Placeholder 2"/>
          <p:cNvSpPr>
            <a:spLocks noGrp="1"/>
          </p:cNvSpPr>
          <p:nvPr>
            <p:ph type="body" sz="quarter" idx="18" hasCustomPrompt="1"/>
          </p:nvPr>
        </p:nvSpPr>
        <p:spPr>
          <a:xfrm>
            <a:off x="2733040" y="4690115"/>
            <a:ext cx="8834121" cy="400499"/>
          </a:xfrm>
          <a:prstGeom prst="rect">
            <a:avLst/>
          </a:prstGeom>
        </p:spPr>
        <p:txBody>
          <a:bodyPr/>
          <a:lstStyle>
            <a:lvl1pPr marL="0" indent="0" algn="r">
              <a:lnSpc>
                <a:spcPct val="110000"/>
              </a:lnSpc>
              <a:spcBef>
                <a:spcPts val="0"/>
              </a:spcBef>
              <a:spcAft>
                <a:spcPts val="0"/>
              </a:spcAft>
              <a:buNone/>
              <a:defRPr sz="2400"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a:t>24pt optional body copy</a:t>
            </a:r>
          </a:p>
          <a:p>
            <a:pPr lvl="0"/>
            <a:endParaRPr lang="en-US"/>
          </a:p>
        </p:txBody>
      </p:sp>
      <p:pic>
        <p:nvPicPr>
          <p:cNvPr id="15" name="Picture 14"/>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265384" y="348107"/>
            <a:ext cx="642987" cy="298443"/>
          </a:xfrm>
          <a:prstGeom prst="rect">
            <a:avLst/>
          </a:prstGeom>
        </p:spPr>
      </p:pic>
      <p:sp>
        <p:nvSpPr>
          <p:cNvPr id="2" name="Footer Placeholder 1"/>
          <p:cNvSpPr>
            <a:spLocks noGrp="1"/>
          </p:cNvSpPr>
          <p:nvPr>
            <p:ph type="ftr" sz="quarter" idx="20"/>
          </p:nvPr>
        </p:nvSpPr>
        <p:spPr/>
        <p:txBody>
          <a:bodyPr/>
          <a:lstStyle/>
          <a:p>
            <a:r>
              <a:rPr lang="en-US" sz="1800">
                <a:solidFill>
                  <a:schemeClr val="accent1"/>
                </a:solidFill>
              </a:rPr>
              <a:t>|</a:t>
            </a:r>
            <a:r>
              <a:rPr lang="en-US">
                <a:solidFill>
                  <a:schemeClr val="accent1"/>
                </a:solidFill>
              </a:rPr>
              <a:t> </a:t>
            </a:r>
            <a:r>
              <a:rPr lang="en-US"/>
              <a:t> </a:t>
            </a:r>
            <a:r>
              <a:rPr lang="en-US" sz="1050"/>
              <a:t>footer</a:t>
            </a:r>
          </a:p>
        </p:txBody>
      </p:sp>
      <p:pic>
        <p:nvPicPr>
          <p:cNvPr id="16" name="pasted-image.pdf"/>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620914" y="2718554"/>
            <a:ext cx="412315" cy="472166"/>
          </a:xfrm>
          <a:prstGeom prst="rect">
            <a:avLst/>
          </a:prstGeom>
          <a:ln w="12700">
            <a:miter lim="400000"/>
          </a:ln>
        </p:spPr>
      </p:pic>
      <p:pic>
        <p:nvPicPr>
          <p:cNvPr id="14" name="Picture 13"/>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289110" y="978089"/>
            <a:ext cx="1759330" cy="1260143"/>
          </a:xfrm>
          <a:prstGeom prst="rect">
            <a:avLst/>
          </a:prstGeom>
        </p:spPr>
      </p:pic>
      <p:sp>
        <p:nvSpPr>
          <p:cNvPr id="5" name="TextBox 4"/>
          <p:cNvSpPr txBox="1"/>
          <p:nvPr userDrawn="1"/>
        </p:nvSpPr>
        <p:spPr>
          <a:xfrm>
            <a:off x="10417215" y="1203767"/>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663057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 custom image">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289110" y="978089"/>
            <a:ext cx="1759330" cy="1260143"/>
          </a:xfrm>
          <a:prstGeom prst="rect">
            <a:avLst/>
          </a:prstGeom>
        </p:spPr>
      </p:pic>
      <p:sp>
        <p:nvSpPr>
          <p:cNvPr id="12" name="Freeform 11"/>
          <p:cNvSpPr/>
          <p:nvPr userDrawn="1"/>
        </p:nvSpPr>
        <p:spPr>
          <a:xfrm>
            <a:off x="0" y="0"/>
            <a:ext cx="1157591" cy="1783688"/>
          </a:xfrm>
          <a:custGeom>
            <a:avLst/>
            <a:gdLst>
              <a:gd name="connsiteX0" fmla="*/ 0 w 1157591"/>
              <a:gd name="connsiteY0" fmla="*/ 0 h 1783688"/>
              <a:gd name="connsiteX1" fmla="*/ 777607 w 1157591"/>
              <a:gd name="connsiteY1" fmla="*/ 0 h 1783688"/>
              <a:gd name="connsiteX2" fmla="*/ 883032 w 1157591"/>
              <a:gd name="connsiteY2" fmla="*/ 90482 h 1783688"/>
              <a:gd name="connsiteX3" fmla="*/ 1157382 w 1157591"/>
              <a:gd name="connsiteY3" fmla="*/ 690420 h 1783688"/>
              <a:gd name="connsiteX4" fmla="*/ 1157591 w 1157591"/>
              <a:gd name="connsiteY4" fmla="*/ 694721 h 1783688"/>
              <a:gd name="connsiteX5" fmla="*/ 1157591 w 1157591"/>
              <a:gd name="connsiteY5" fmla="*/ 888941 h 1783688"/>
              <a:gd name="connsiteX6" fmla="*/ 1157382 w 1157591"/>
              <a:gd name="connsiteY6" fmla="*/ 893243 h 1783688"/>
              <a:gd name="connsiteX7" fmla="*/ 208807 w 1157591"/>
              <a:gd name="connsiteY7" fmla="*/ 1783688 h 1783688"/>
              <a:gd name="connsiteX8" fmla="*/ 16644 w 1157591"/>
              <a:gd name="connsiteY8" fmla="*/ 1763537 h 1783688"/>
              <a:gd name="connsiteX9" fmla="*/ 0 w 1157591"/>
              <a:gd name="connsiteY9" fmla="*/ 1758163 h 1783688"/>
              <a:gd name="connsiteX10" fmla="*/ 0 w 1157591"/>
              <a:gd name="connsiteY10" fmla="*/ 1252833 h 1783688"/>
              <a:gd name="connsiteX11" fmla="*/ 23235 w 1157591"/>
              <a:gd name="connsiteY11" fmla="*/ 1266459 h 1783688"/>
              <a:gd name="connsiteX12" fmla="*/ 208807 w 1157591"/>
              <a:gd name="connsiteY12" fmla="*/ 1306939 h 1783688"/>
              <a:gd name="connsiteX13" fmla="*/ 685556 w 1157591"/>
              <a:gd name="connsiteY13" fmla="*/ 791831 h 1783688"/>
              <a:gd name="connsiteX14" fmla="*/ 208807 w 1157591"/>
              <a:gd name="connsiteY14" fmla="*/ 276723 h 1783688"/>
              <a:gd name="connsiteX15" fmla="*/ 23235 w 1157591"/>
              <a:gd name="connsiteY15" fmla="*/ 317203 h 1783688"/>
              <a:gd name="connsiteX16" fmla="*/ 0 w 1157591"/>
              <a:gd name="connsiteY16" fmla="*/ 330829 h 1783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591" h="1783688">
                <a:moveTo>
                  <a:pt x="0" y="0"/>
                </a:moveTo>
                <a:lnTo>
                  <a:pt x="777607" y="0"/>
                </a:lnTo>
                <a:lnTo>
                  <a:pt x="883032" y="90482"/>
                </a:lnTo>
                <a:cubicBezTo>
                  <a:pt x="1034012" y="247537"/>
                  <a:pt x="1134596" y="457016"/>
                  <a:pt x="1157382" y="690420"/>
                </a:cubicBezTo>
                <a:lnTo>
                  <a:pt x="1157591" y="694721"/>
                </a:lnTo>
                <a:lnTo>
                  <a:pt x="1157591" y="888941"/>
                </a:lnTo>
                <a:lnTo>
                  <a:pt x="1157382" y="893243"/>
                </a:lnTo>
                <a:cubicBezTo>
                  <a:pt x="1108554" y="1393392"/>
                  <a:pt x="702496" y="1783688"/>
                  <a:pt x="208807" y="1783688"/>
                </a:cubicBezTo>
                <a:cubicBezTo>
                  <a:pt x="142982" y="1783688"/>
                  <a:pt x="78714" y="1776749"/>
                  <a:pt x="16644" y="1763537"/>
                </a:cubicBezTo>
                <a:lnTo>
                  <a:pt x="0" y="1758163"/>
                </a:lnTo>
                <a:lnTo>
                  <a:pt x="0" y="1252833"/>
                </a:lnTo>
                <a:lnTo>
                  <a:pt x="23235" y="1266459"/>
                </a:lnTo>
                <a:cubicBezTo>
                  <a:pt x="80272" y="1292525"/>
                  <a:pt x="142982" y="1306939"/>
                  <a:pt x="208807" y="1306939"/>
                </a:cubicBezTo>
                <a:cubicBezTo>
                  <a:pt x="472108" y="1306939"/>
                  <a:pt x="685556" y="1076317"/>
                  <a:pt x="685556" y="791831"/>
                </a:cubicBezTo>
                <a:cubicBezTo>
                  <a:pt x="685556" y="507345"/>
                  <a:pt x="472108" y="276723"/>
                  <a:pt x="208807" y="276723"/>
                </a:cubicBezTo>
                <a:cubicBezTo>
                  <a:pt x="142982" y="276723"/>
                  <a:pt x="80272" y="291137"/>
                  <a:pt x="23235" y="317203"/>
                </a:cubicBezTo>
                <a:lnTo>
                  <a:pt x="0" y="330829"/>
                </a:lnTo>
                <a:close/>
              </a:path>
            </a:pathLst>
          </a:custGeom>
          <a:solidFill>
            <a:srgbClr val="F15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asted-image.pdf"/>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17988" y="2780974"/>
            <a:ext cx="412315" cy="472166"/>
          </a:xfrm>
          <a:prstGeom prst="rect">
            <a:avLst/>
          </a:prstGeom>
          <a:ln w="12700">
            <a:miter lim="400000"/>
          </a:ln>
        </p:spPr>
      </p:pic>
      <p:sp>
        <p:nvSpPr>
          <p:cNvPr id="21" name="Text Placeholder 19"/>
          <p:cNvSpPr>
            <a:spLocks noGrp="1"/>
          </p:cNvSpPr>
          <p:nvPr>
            <p:ph type="body" sz="quarter" idx="11" hasCustomPrompt="1"/>
          </p:nvPr>
        </p:nvSpPr>
        <p:spPr>
          <a:xfrm>
            <a:off x="2743200" y="2901940"/>
            <a:ext cx="8829040" cy="1605915"/>
          </a:xfrm>
          <a:prstGeom prst="rect">
            <a:avLst/>
          </a:prstGeom>
        </p:spPr>
        <p:txBody>
          <a:bodyPr anchor="b"/>
          <a:lstStyle>
            <a:lvl1pPr marL="0" indent="0" algn="r">
              <a:lnSpc>
                <a:spcPct val="100000"/>
              </a:lnSpc>
              <a:spcBef>
                <a:spcPts val="0"/>
              </a:spcBef>
              <a:buNone/>
              <a:defRPr sz="4800" b="0" baseline="0">
                <a:solidFill>
                  <a:schemeClr val="tx1"/>
                </a:solidFill>
                <a:latin typeface="+mj-lt"/>
              </a:defRPr>
            </a:lvl1pPr>
            <a:lvl2pPr>
              <a:defRPr sz="4800"/>
            </a:lvl2pPr>
            <a:lvl3pPr>
              <a:defRPr sz="4800"/>
            </a:lvl3pPr>
            <a:lvl4pPr>
              <a:defRPr sz="4800"/>
            </a:lvl4pPr>
            <a:lvl5pPr>
              <a:defRPr sz="4800"/>
            </a:lvl5pPr>
          </a:lstStyle>
          <a:p>
            <a:pPr lvl="0"/>
            <a:r>
              <a:rPr lang="en-US" b="1"/>
              <a:t>48pt Title Slide</a:t>
            </a:r>
          </a:p>
        </p:txBody>
      </p:sp>
      <p:sp>
        <p:nvSpPr>
          <p:cNvPr id="24" name="Text Placeholder 2"/>
          <p:cNvSpPr>
            <a:spLocks noGrp="1"/>
          </p:cNvSpPr>
          <p:nvPr>
            <p:ph type="body" sz="quarter" idx="18" hasCustomPrompt="1"/>
          </p:nvPr>
        </p:nvSpPr>
        <p:spPr>
          <a:xfrm>
            <a:off x="2733040" y="4690115"/>
            <a:ext cx="8834121" cy="400499"/>
          </a:xfrm>
          <a:prstGeom prst="rect">
            <a:avLst/>
          </a:prstGeom>
        </p:spPr>
        <p:txBody>
          <a:bodyPr/>
          <a:lstStyle>
            <a:lvl1pPr marL="0" indent="0" algn="r">
              <a:lnSpc>
                <a:spcPct val="110000"/>
              </a:lnSpc>
              <a:spcBef>
                <a:spcPts val="0"/>
              </a:spcBef>
              <a:spcAft>
                <a:spcPts val="0"/>
              </a:spcAft>
              <a:buNone/>
              <a:defRPr sz="2400"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a:t>24pt optional body copy</a:t>
            </a:r>
          </a:p>
          <a:p>
            <a:pPr lvl="0"/>
            <a:endParaRPr lang="en-US"/>
          </a:p>
        </p:txBody>
      </p:sp>
      <p:sp>
        <p:nvSpPr>
          <p:cNvPr id="13" name="Picture Placeholder 2"/>
          <p:cNvSpPr>
            <a:spLocks noGrp="1" noChangeAspect="1"/>
          </p:cNvSpPr>
          <p:nvPr>
            <p:ph type="pic" sz="quarter" idx="19"/>
          </p:nvPr>
        </p:nvSpPr>
        <p:spPr>
          <a:xfrm>
            <a:off x="495431" y="495352"/>
            <a:ext cx="3044952" cy="3044952"/>
          </a:xfrm>
          <a:prstGeom prst="ellipse">
            <a:avLst/>
          </a:prstGeom>
        </p:spPr>
        <p:txBody>
          <a:bodyPr/>
          <a:lstStyle>
            <a:lvl1pPr marL="0" indent="0">
              <a:buNone/>
              <a:defRPr/>
            </a:lvl1pPr>
          </a:lstStyle>
          <a:p>
            <a:r>
              <a:rPr lang="en-US"/>
              <a:t>Drag picture to placeholder or click icon to add</a:t>
            </a:r>
          </a:p>
        </p:txBody>
      </p:sp>
      <p:pic>
        <p:nvPicPr>
          <p:cNvPr id="15" name="Picture 14"/>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3265384" y="348107"/>
            <a:ext cx="642987" cy="298443"/>
          </a:xfrm>
          <a:prstGeom prst="rect">
            <a:avLst/>
          </a:prstGeom>
        </p:spPr>
      </p:pic>
      <p:sp>
        <p:nvSpPr>
          <p:cNvPr id="2" name="Footer Placeholder 1"/>
          <p:cNvSpPr>
            <a:spLocks noGrp="1"/>
          </p:cNvSpPr>
          <p:nvPr>
            <p:ph type="ftr" sz="quarter" idx="20"/>
          </p:nvPr>
        </p:nvSpPr>
        <p:spPr/>
        <p:txBody>
          <a:bodyPr/>
          <a:lstStyle/>
          <a:p>
            <a:r>
              <a:rPr lang="en-US" sz="1800">
                <a:solidFill>
                  <a:schemeClr val="accent1"/>
                </a:solidFill>
              </a:rPr>
              <a:t>|</a:t>
            </a:r>
            <a:r>
              <a:rPr lang="en-US">
                <a:solidFill>
                  <a:schemeClr val="accent1"/>
                </a:solidFill>
              </a:rPr>
              <a:t> </a:t>
            </a:r>
            <a:r>
              <a:rPr lang="en-US"/>
              <a:t> </a:t>
            </a:r>
            <a:r>
              <a:rPr lang="en-US" sz="1050"/>
              <a:t>footer</a:t>
            </a:r>
          </a:p>
        </p:txBody>
      </p:sp>
    </p:spTree>
    <p:extLst>
      <p:ext uri="{BB962C8B-B14F-4D97-AF65-F5344CB8AC3E}">
        <p14:creationId xmlns:p14="http://schemas.microsoft.com/office/powerpoint/2010/main" val="5477693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logo slide">
    <p:spTree>
      <p:nvGrpSpPr>
        <p:cNvPr id="1" name=""/>
        <p:cNvGrpSpPr/>
        <p:nvPr/>
      </p:nvGrpSpPr>
      <p:grpSpPr>
        <a:xfrm>
          <a:off x="0" y="0"/>
          <a:ext cx="0" cy="0"/>
          <a:chOff x="0" y="0"/>
          <a:chExt cx="0" cy="0"/>
        </a:xfrm>
      </p:grpSpPr>
      <p:pic>
        <p:nvPicPr>
          <p:cNvPr id="18" name="Picture 17"/>
          <p:cNvPicPr>
            <a:picLocks noChangeAspect="1"/>
          </p:cNvPicPr>
          <p:nvPr userDrawn="1"/>
        </p:nvPicPr>
        <p:blipFill rotWithShape="1">
          <a:blip r:embed="rId2" cstate="screen">
            <a:extLst>
              <a:ext uri="{28A0092B-C50C-407E-A947-70E740481C1C}">
                <a14:useLocalDpi xmlns:a14="http://schemas.microsoft.com/office/drawing/2010/main" val="0"/>
              </a:ext>
            </a:extLst>
          </a:blip>
          <a:srcRect r="-35814"/>
          <a:stretch/>
        </p:blipFill>
        <p:spPr>
          <a:xfrm>
            <a:off x="7117156" y="346943"/>
            <a:ext cx="2627343" cy="2083331"/>
          </a:xfrm>
          <a:prstGeom prst="rect">
            <a:avLst/>
          </a:prstGeom>
        </p:spPr>
      </p:pic>
      <p:sp>
        <p:nvSpPr>
          <p:cNvPr id="4" name="Oval 3"/>
          <p:cNvSpPr/>
          <p:nvPr userDrawn="1"/>
        </p:nvSpPr>
        <p:spPr>
          <a:xfrm>
            <a:off x="3937417" y="1270417"/>
            <a:ext cx="4317167" cy="4317167"/>
          </a:xfrm>
          <a:prstGeom prst="ellipse">
            <a:avLst/>
          </a:prstGeom>
          <a:solidFill>
            <a:schemeClr val="bg1"/>
          </a:solidFill>
          <a:ln w="57150">
            <a:solidFill>
              <a:srgbClr val="E7E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icture Placeholder 4"/>
          <p:cNvSpPr>
            <a:spLocks noGrp="1"/>
          </p:cNvSpPr>
          <p:nvPr>
            <p:ph type="pic" sz="quarter" idx="14" hasCustomPrompt="1"/>
          </p:nvPr>
        </p:nvSpPr>
        <p:spPr>
          <a:xfrm>
            <a:off x="4353184" y="1685501"/>
            <a:ext cx="3485632" cy="3487000"/>
          </a:xfrm>
          <a:prstGeom prst="ellipse">
            <a:avLst/>
          </a:prstGeom>
        </p:spPr>
        <p:txBody>
          <a:bodyPr/>
          <a:lstStyle>
            <a:lvl1pPr marL="0" indent="0">
              <a:buNone/>
              <a:defRPr>
                <a:solidFill>
                  <a:schemeClr val="bg1"/>
                </a:solidFill>
              </a:defRPr>
            </a:lvl1pPr>
          </a:lstStyle>
          <a:p>
            <a:r>
              <a:rPr lang="en-US"/>
              <a:t>School logo goes here</a:t>
            </a:r>
          </a:p>
        </p:txBody>
      </p:sp>
      <p:sp>
        <p:nvSpPr>
          <p:cNvPr id="3" name="Footer Placeholder 2"/>
          <p:cNvSpPr>
            <a:spLocks noGrp="1"/>
          </p:cNvSpPr>
          <p:nvPr>
            <p:ph type="ftr" sz="quarter" idx="15"/>
          </p:nvPr>
        </p:nvSpPr>
        <p:spPr/>
        <p:txBody>
          <a:bodyPr/>
          <a:lstStyle/>
          <a:p>
            <a:r>
              <a:rPr lang="en-US" sz="1800">
                <a:solidFill>
                  <a:schemeClr val="accent1"/>
                </a:solidFill>
              </a:rPr>
              <a:t>|</a:t>
            </a:r>
            <a:r>
              <a:rPr lang="en-US">
                <a:solidFill>
                  <a:schemeClr val="accent1"/>
                </a:solidFill>
              </a:rPr>
              <a:t> </a:t>
            </a:r>
            <a:r>
              <a:rPr lang="en-US"/>
              <a:t> </a:t>
            </a:r>
            <a:r>
              <a:rPr lang="en-US" sz="1050"/>
              <a:t>footer</a:t>
            </a:r>
          </a:p>
        </p:txBody>
      </p:sp>
    </p:spTree>
    <p:extLst>
      <p:ext uri="{BB962C8B-B14F-4D97-AF65-F5344CB8AC3E}">
        <p14:creationId xmlns:p14="http://schemas.microsoft.com/office/powerpoint/2010/main" val="39861116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resenter">
    <p:spTree>
      <p:nvGrpSpPr>
        <p:cNvPr id="1" name=""/>
        <p:cNvGrpSpPr/>
        <p:nvPr/>
      </p:nvGrpSpPr>
      <p:grpSpPr>
        <a:xfrm>
          <a:off x="0" y="0"/>
          <a:ext cx="0" cy="0"/>
          <a:chOff x="0" y="0"/>
          <a:chExt cx="0" cy="0"/>
        </a:xfrm>
      </p:grpSpPr>
      <p:pic>
        <p:nvPicPr>
          <p:cNvPr id="29" name="Picture 2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800251" y="662212"/>
            <a:ext cx="1317026" cy="1477639"/>
          </a:xfrm>
          <a:prstGeom prst="rect">
            <a:avLst/>
          </a:prstGeom>
        </p:spPr>
      </p:pic>
      <p:sp>
        <p:nvSpPr>
          <p:cNvPr id="21" name="Text Placeholder 19"/>
          <p:cNvSpPr>
            <a:spLocks noGrp="1"/>
          </p:cNvSpPr>
          <p:nvPr>
            <p:ph type="body" sz="quarter" idx="11" hasCustomPrompt="1"/>
          </p:nvPr>
        </p:nvSpPr>
        <p:spPr>
          <a:xfrm>
            <a:off x="4174013" y="1965278"/>
            <a:ext cx="5802500" cy="1385246"/>
          </a:xfrm>
          <a:prstGeom prst="rect">
            <a:avLst/>
          </a:prstGeom>
        </p:spPr>
        <p:txBody>
          <a:bodyPr anchor="b"/>
          <a:lstStyle>
            <a:lvl1pPr marL="0" indent="0" algn="l">
              <a:lnSpc>
                <a:spcPct val="100000"/>
              </a:lnSpc>
              <a:spcBef>
                <a:spcPts val="0"/>
              </a:spcBef>
              <a:buNone/>
              <a:defRPr sz="4400" b="0" spc="300" baseline="0">
                <a:solidFill>
                  <a:schemeClr val="tx1"/>
                </a:solidFill>
                <a:latin typeface="+mj-lt"/>
              </a:defRPr>
            </a:lvl1pPr>
            <a:lvl2pPr>
              <a:defRPr sz="4800"/>
            </a:lvl2pPr>
            <a:lvl3pPr>
              <a:defRPr sz="4800"/>
            </a:lvl3pPr>
            <a:lvl4pPr>
              <a:defRPr sz="4800"/>
            </a:lvl4pPr>
            <a:lvl5pPr>
              <a:defRPr sz="4800"/>
            </a:lvl5pPr>
          </a:lstStyle>
          <a:p>
            <a:pPr lvl="0"/>
            <a:r>
              <a:rPr lang="en-US" b="1"/>
              <a:t>FIRST LAST NAME</a:t>
            </a:r>
          </a:p>
        </p:txBody>
      </p:sp>
      <p:sp>
        <p:nvSpPr>
          <p:cNvPr id="12" name="Text Placeholder 2"/>
          <p:cNvSpPr>
            <a:spLocks noGrp="1"/>
          </p:cNvSpPr>
          <p:nvPr>
            <p:ph type="body" sz="quarter" idx="18" hasCustomPrompt="1"/>
          </p:nvPr>
        </p:nvSpPr>
        <p:spPr>
          <a:xfrm>
            <a:off x="4174013" y="3420870"/>
            <a:ext cx="4623103" cy="468739"/>
          </a:xfrm>
          <a:prstGeom prst="rect">
            <a:avLst/>
          </a:prstGeom>
        </p:spPr>
        <p:txBody>
          <a:bodyPr/>
          <a:lstStyle>
            <a:lvl1pPr marL="0" indent="0" algn="l">
              <a:lnSpc>
                <a:spcPct val="110000"/>
              </a:lnSpc>
              <a:spcBef>
                <a:spcPts val="0"/>
              </a:spcBef>
              <a:spcAft>
                <a:spcPts val="0"/>
              </a:spcAft>
              <a:buNone/>
              <a:defRPr sz="2400" b="1"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a:t>24pt Title</a:t>
            </a:r>
          </a:p>
          <a:p>
            <a:pPr lvl="0"/>
            <a:endParaRPr lang="en-US"/>
          </a:p>
        </p:txBody>
      </p:sp>
      <p:sp>
        <p:nvSpPr>
          <p:cNvPr id="14" name="Text Placeholder 2"/>
          <p:cNvSpPr>
            <a:spLocks noGrp="1"/>
          </p:cNvSpPr>
          <p:nvPr>
            <p:ph type="body" sz="quarter" idx="19" hasCustomPrompt="1"/>
          </p:nvPr>
        </p:nvSpPr>
        <p:spPr>
          <a:xfrm>
            <a:off x="4174013" y="3898542"/>
            <a:ext cx="4623103" cy="878176"/>
          </a:xfrm>
          <a:prstGeom prst="rect">
            <a:avLst/>
          </a:prstGeom>
        </p:spPr>
        <p:txBody>
          <a:bodyPr/>
          <a:lstStyle>
            <a:lvl1pPr marL="0" indent="0" algn="l">
              <a:lnSpc>
                <a:spcPct val="110000"/>
              </a:lnSpc>
              <a:spcBef>
                <a:spcPts val="0"/>
              </a:spcBef>
              <a:spcAft>
                <a:spcPts val="0"/>
              </a:spcAft>
              <a:buNone/>
              <a:defRPr sz="2400" spc="0">
                <a:solidFill>
                  <a:schemeClr val="tx1"/>
                </a:solidFill>
                <a:latin typeface="+mn-lt"/>
              </a:defRPr>
            </a:lvl1pPr>
            <a:lvl2pPr marL="341313" indent="-165100" algn="r">
              <a:lnSpc>
                <a:spcPct val="110000"/>
              </a:lnSpc>
              <a:spcAft>
                <a:spcPts val="300"/>
              </a:spcAft>
              <a:buClr>
                <a:schemeClr val="bg1">
                  <a:lumMod val="65000"/>
                </a:schemeClr>
              </a:buClr>
              <a:buSzPct val="108000"/>
              <a:buFont typeface="Arial" panose="020B0604020202020204" pitchFamily="34" charset="0"/>
              <a:buChar char="▪"/>
              <a:defRPr sz="2000" spc="0">
                <a:solidFill>
                  <a:schemeClr val="tx1"/>
                </a:solidFill>
                <a:latin typeface="+mn-lt"/>
              </a:defRPr>
            </a:lvl2pPr>
            <a:lvl3pPr marL="573088" indent="-176213" algn="r">
              <a:lnSpc>
                <a:spcPct val="110000"/>
              </a:lnSpc>
              <a:spcAft>
                <a:spcPts val="300"/>
              </a:spcAft>
              <a:buClr>
                <a:schemeClr val="accent1"/>
              </a:buClr>
              <a:buFont typeface="Arial" panose="020B0604020202020204" pitchFamily="34" charset="0"/>
              <a:buChar char="−"/>
              <a:defRPr sz="1800" i="1" spc="0">
                <a:solidFill>
                  <a:schemeClr val="tx1"/>
                </a:solidFill>
                <a:latin typeface="+mn-lt"/>
              </a:defRPr>
            </a:lvl3pPr>
            <a:lvl4pPr>
              <a:defRPr sz="1800" spc="0">
                <a:solidFill>
                  <a:schemeClr val="tx1"/>
                </a:solidFill>
                <a:latin typeface="+mn-lt"/>
              </a:defRPr>
            </a:lvl4pPr>
            <a:lvl5pPr>
              <a:defRPr sz="1800" spc="0">
                <a:solidFill>
                  <a:schemeClr val="tx1"/>
                </a:solidFill>
                <a:latin typeface="+mn-lt"/>
              </a:defRPr>
            </a:lvl5pPr>
          </a:lstStyle>
          <a:p>
            <a:pPr lvl="0"/>
            <a:r>
              <a:rPr lang="en-US"/>
              <a:t>24pt email | contact info</a:t>
            </a:r>
          </a:p>
          <a:p>
            <a:pPr lvl="0"/>
            <a:endParaRPr lang="en-US"/>
          </a:p>
        </p:txBody>
      </p:sp>
      <p:sp>
        <p:nvSpPr>
          <p:cNvPr id="8" name="Picture Placeholder 4"/>
          <p:cNvSpPr>
            <a:spLocks noGrp="1"/>
          </p:cNvSpPr>
          <p:nvPr>
            <p:ph type="pic" sz="quarter" idx="14" hasCustomPrompt="1"/>
          </p:nvPr>
        </p:nvSpPr>
        <p:spPr>
          <a:xfrm>
            <a:off x="721129" y="1813352"/>
            <a:ext cx="3086595" cy="3087805"/>
          </a:xfrm>
          <a:prstGeom prst="ellipse">
            <a:avLst/>
          </a:prstGeom>
        </p:spPr>
        <p:txBody>
          <a:bodyPr/>
          <a:lstStyle>
            <a:lvl1pPr marL="0" indent="0" algn="l">
              <a:buNone/>
              <a:defRPr baseline="0">
                <a:solidFill>
                  <a:schemeClr val="tx1"/>
                </a:solidFill>
              </a:defRPr>
            </a:lvl1pPr>
          </a:lstStyle>
          <a:p>
            <a:r>
              <a:rPr lang="en-US"/>
              <a:t>Insert Selfie Pic</a:t>
            </a:r>
          </a:p>
        </p:txBody>
      </p:sp>
      <p:pic>
        <p:nvPicPr>
          <p:cNvPr id="31" name="Picture 30"/>
          <p:cNvPicPr>
            <a:picLocks noChangeAspect="1"/>
          </p:cNvPicPr>
          <p:nvPr userDrawn="1"/>
        </p:nvPicPr>
        <p:blipFill rotWithShape="1">
          <a:blip r:embed="rId3" cstate="screen">
            <a:extLst>
              <a:ext uri="{28A0092B-C50C-407E-A947-70E740481C1C}">
                <a14:useLocalDpi xmlns:a14="http://schemas.microsoft.com/office/drawing/2010/main" val="0"/>
              </a:ext>
            </a:extLst>
          </a:blip>
          <a:srcRect r="16736"/>
          <a:stretch/>
        </p:blipFill>
        <p:spPr>
          <a:xfrm>
            <a:off x="10793195" y="4983699"/>
            <a:ext cx="1380608" cy="1627632"/>
          </a:xfrm>
          <a:prstGeom prst="rect">
            <a:avLst/>
          </a:prstGeom>
        </p:spPr>
      </p:pic>
      <p:sp>
        <p:nvSpPr>
          <p:cNvPr id="3" name="Footer Placeholder 2"/>
          <p:cNvSpPr>
            <a:spLocks noGrp="1"/>
          </p:cNvSpPr>
          <p:nvPr>
            <p:ph type="ftr" sz="quarter" idx="20"/>
          </p:nvPr>
        </p:nvSpPr>
        <p:spPr/>
        <p:txBody>
          <a:bodyPr/>
          <a:lstStyle/>
          <a:p>
            <a:r>
              <a:rPr lang="en-US" sz="1800">
                <a:solidFill>
                  <a:schemeClr val="accent1"/>
                </a:solidFill>
              </a:rPr>
              <a:t>|</a:t>
            </a:r>
            <a:r>
              <a:rPr lang="en-US">
                <a:solidFill>
                  <a:schemeClr val="accent1"/>
                </a:solidFill>
              </a:rPr>
              <a:t> </a:t>
            </a:r>
            <a:r>
              <a:rPr lang="en-US"/>
              <a:t> </a:t>
            </a:r>
            <a:r>
              <a:rPr lang="en-US" sz="1050"/>
              <a:t>footer</a:t>
            </a:r>
          </a:p>
        </p:txBody>
      </p:sp>
    </p:spTree>
    <p:extLst>
      <p:ext uri="{BB962C8B-B14F-4D97-AF65-F5344CB8AC3E}">
        <p14:creationId xmlns:p14="http://schemas.microsoft.com/office/powerpoint/2010/main" val="21847597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image +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765859" y="4552122"/>
            <a:ext cx="2091594" cy="2305878"/>
          </a:xfrm>
          <a:prstGeom prst="rect">
            <a:avLst/>
          </a:prstGeom>
        </p:spPr>
      </p:pic>
      <p:sp>
        <p:nvSpPr>
          <p:cNvPr id="4" name="Rectangle 3"/>
          <p:cNvSpPr/>
          <p:nvPr userDrawn="1"/>
        </p:nvSpPr>
        <p:spPr>
          <a:xfrm>
            <a:off x="4744995" y="0"/>
            <a:ext cx="7447005" cy="6858000"/>
          </a:xfrm>
          <a:prstGeom prst="rect">
            <a:avLst/>
          </a:prstGeom>
          <a:solidFill>
            <a:srgbClr val="E7EAE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Picture Placeholder 20"/>
          <p:cNvSpPr>
            <a:spLocks noGrp="1"/>
          </p:cNvSpPr>
          <p:nvPr>
            <p:ph type="pic" sz="quarter" idx="12" hasCustomPrompt="1"/>
          </p:nvPr>
        </p:nvSpPr>
        <p:spPr>
          <a:xfrm>
            <a:off x="4735773" y="0"/>
            <a:ext cx="7456227" cy="6857999"/>
          </a:xfrm>
          <a:prstGeom prst="rect">
            <a:avLst/>
          </a:prstGeom>
        </p:spPr>
        <p:txBody>
          <a:bodyPr anchor="ctr"/>
          <a:lstStyle>
            <a:lvl1pPr marL="0" indent="0" algn="ctr">
              <a:buNone/>
              <a:defRPr baseline="0">
                <a:solidFill>
                  <a:schemeClr val="tx1"/>
                </a:solidFill>
              </a:defRPr>
            </a:lvl1pPr>
          </a:lstStyle>
          <a:p>
            <a:r>
              <a:rPr lang="en-US"/>
              <a:t>IMAGE PLACEHOLDER</a:t>
            </a:r>
          </a:p>
        </p:txBody>
      </p:sp>
      <p:sp>
        <p:nvSpPr>
          <p:cNvPr id="5" name="Title 4"/>
          <p:cNvSpPr>
            <a:spLocks noGrp="1"/>
          </p:cNvSpPr>
          <p:nvPr>
            <p:ph type="title" hasCustomPrompt="1"/>
          </p:nvPr>
        </p:nvSpPr>
        <p:spPr>
          <a:xfrm>
            <a:off x="699341" y="542601"/>
            <a:ext cx="3612309" cy="972300"/>
          </a:xfrm>
        </p:spPr>
        <p:txBody>
          <a:bodyPr/>
          <a:lstStyle>
            <a:lvl1pPr>
              <a:defRPr/>
            </a:lvl1pPr>
          </a:lstStyle>
          <a:p>
            <a:r>
              <a:rPr lang="en-US"/>
              <a:t>34pt Text + Image</a:t>
            </a:r>
            <a:br>
              <a:rPr lang="en-US"/>
            </a:br>
            <a:endParaRPr lang="en-US"/>
          </a:p>
        </p:txBody>
      </p:sp>
      <p:sp>
        <p:nvSpPr>
          <p:cNvPr id="12" name="Text Placeholder 11"/>
          <p:cNvSpPr>
            <a:spLocks noGrp="1"/>
          </p:cNvSpPr>
          <p:nvPr>
            <p:ph type="body" sz="quarter" idx="21" hasCustomPrompt="1"/>
          </p:nvPr>
        </p:nvSpPr>
        <p:spPr>
          <a:xfrm>
            <a:off x="720725" y="1819276"/>
            <a:ext cx="3581452" cy="1973236"/>
          </a:xfrm>
        </p:spPr>
        <p:txBody>
          <a:bodyPr/>
          <a:lstStyle>
            <a:lvl1pPr marL="0" indent="0">
              <a:buNone/>
              <a:defRPr baseline="0"/>
            </a:lvl1pPr>
            <a:lvl2pPr marL="231775" indent="0">
              <a:buNone/>
              <a:defRPr/>
            </a:lvl2pPr>
            <a:lvl3pPr marL="463550" indent="0">
              <a:buNone/>
              <a:defRPr/>
            </a:lvl3pPr>
          </a:lstStyle>
          <a:p>
            <a:pPr lvl="0"/>
            <a:r>
              <a:rPr lang="en-US"/>
              <a:t>24pt photo caption</a:t>
            </a:r>
          </a:p>
        </p:txBody>
      </p:sp>
    </p:spTree>
    <p:extLst>
      <p:ext uri="{BB962C8B-B14F-4D97-AF65-F5344CB8AC3E}">
        <p14:creationId xmlns:p14="http://schemas.microsoft.com/office/powerpoint/2010/main" val="34773276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bullets">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699341" y="542601"/>
            <a:ext cx="8282313" cy="486099"/>
          </a:xfrm>
        </p:spPr>
        <p:txBody>
          <a:bodyPr/>
          <a:lstStyle/>
          <a:p>
            <a:r>
              <a:rPr lang="en-US"/>
              <a:t>34pt Text Slide</a:t>
            </a:r>
          </a:p>
        </p:txBody>
      </p:sp>
      <p:sp>
        <p:nvSpPr>
          <p:cNvPr id="12" name="Text Placeholder 11"/>
          <p:cNvSpPr>
            <a:spLocks noGrp="1"/>
          </p:cNvSpPr>
          <p:nvPr>
            <p:ph type="body" sz="quarter" idx="21" hasCustomPrompt="1"/>
          </p:nvPr>
        </p:nvSpPr>
        <p:spPr>
          <a:xfrm>
            <a:off x="720724" y="1819275"/>
            <a:ext cx="8198423" cy="3921125"/>
          </a:xfrm>
        </p:spPr>
        <p:txBody>
          <a:bodyPr/>
          <a:lstStyle>
            <a:lvl1pPr>
              <a:defRPr baseline="0"/>
            </a:lvl1pPr>
            <a:lvl3pPr>
              <a:defRPr baseline="0"/>
            </a:lvl3pPr>
            <a:lvl4pPr>
              <a:defRPr baseline="0"/>
            </a:lvl4pPr>
          </a:lstStyle>
          <a:p>
            <a:pPr lvl="0"/>
            <a:r>
              <a:rPr lang="en-US"/>
              <a:t>24pt body copy</a:t>
            </a:r>
          </a:p>
          <a:p>
            <a:pPr lvl="1"/>
            <a:r>
              <a:rPr lang="en-US"/>
              <a:t>Second level</a:t>
            </a:r>
          </a:p>
          <a:p>
            <a:pPr lvl="2"/>
            <a:r>
              <a:rPr lang="en-US"/>
              <a:t>Third level</a:t>
            </a:r>
          </a:p>
          <a:p>
            <a:pPr lvl="3"/>
            <a:r>
              <a:rPr lang="en-US"/>
              <a:t>Fourth level</a:t>
            </a:r>
          </a:p>
        </p:txBody>
      </p:sp>
      <p:sp>
        <p:nvSpPr>
          <p:cNvPr id="3" name="Footer Placeholder 2"/>
          <p:cNvSpPr>
            <a:spLocks noGrp="1"/>
          </p:cNvSpPr>
          <p:nvPr>
            <p:ph type="ftr" sz="quarter" idx="22"/>
          </p:nvPr>
        </p:nvSpPr>
        <p:spPr/>
        <p:txBody>
          <a:bodyPr/>
          <a:lstStyle/>
          <a:p>
            <a:r>
              <a:rPr lang="en-US" sz="1800">
                <a:solidFill>
                  <a:schemeClr val="accent1"/>
                </a:solidFill>
              </a:rPr>
              <a:t>|</a:t>
            </a:r>
            <a:r>
              <a:rPr lang="en-US">
                <a:solidFill>
                  <a:schemeClr val="accent1"/>
                </a:solidFill>
              </a:rPr>
              <a:t> </a:t>
            </a:r>
            <a:r>
              <a:rPr lang="en-US"/>
              <a:t> </a:t>
            </a:r>
            <a:r>
              <a:rPr lang="en-US" sz="1050"/>
              <a:t>footer</a:t>
            </a:r>
          </a:p>
        </p:txBody>
      </p:sp>
    </p:spTree>
    <p:extLst>
      <p:ext uri="{BB962C8B-B14F-4D97-AF65-F5344CB8AC3E}">
        <p14:creationId xmlns:p14="http://schemas.microsoft.com/office/powerpoint/2010/main" val="2767701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5F36E-F1A8-438E-BA7B-78E4140A25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C22C95-C0C3-4ECA-9D55-801EA5C893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3DBE2B-4364-4CC8-B057-2C63C5D1CB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CF0568-F669-43F8-AA17-D49A33D151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4EA7B7-9432-4379-B177-BEAEB97DB7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28FDC8-7555-4BA9-AD18-0FEABF3ABCD4}"/>
              </a:ext>
            </a:extLst>
          </p:cNvPr>
          <p:cNvSpPr>
            <a:spLocks noGrp="1"/>
          </p:cNvSpPr>
          <p:nvPr>
            <p:ph type="dt" sz="half" idx="10"/>
          </p:nvPr>
        </p:nvSpPr>
        <p:spPr/>
        <p:txBody>
          <a:bodyPr/>
          <a:lstStyle/>
          <a:p>
            <a:fld id="{AE8857EF-E097-4B4E-A15B-49784D043885}" type="datetimeFigureOut">
              <a:rPr lang="en-US" smtClean="0"/>
              <a:t>4/20/2021</a:t>
            </a:fld>
            <a:endParaRPr lang="en-US"/>
          </a:p>
        </p:txBody>
      </p:sp>
      <p:sp>
        <p:nvSpPr>
          <p:cNvPr id="8" name="Footer Placeholder 7">
            <a:extLst>
              <a:ext uri="{FF2B5EF4-FFF2-40B4-BE49-F238E27FC236}">
                <a16:creationId xmlns:a16="http://schemas.microsoft.com/office/drawing/2014/main" id="{BF7E7148-997D-42BA-9113-07B9C66FB3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A67300B-8387-4DA8-AB7C-507E609B1F3A}"/>
              </a:ext>
            </a:extLst>
          </p:cNvPr>
          <p:cNvSpPr>
            <a:spLocks noGrp="1"/>
          </p:cNvSpPr>
          <p:nvPr>
            <p:ph type="sldNum" sz="quarter" idx="12"/>
          </p:nvPr>
        </p:nvSpPr>
        <p:spPr/>
        <p:txBody>
          <a:bodyPr/>
          <a:lstStyle/>
          <a:p>
            <a:fld id="{2147EFE6-A78F-4EBC-91DC-494E15A86F53}" type="slidenum">
              <a:rPr lang="en-US" smtClean="0"/>
              <a:t>‹#›</a:t>
            </a:fld>
            <a:endParaRPr lang="en-US"/>
          </a:p>
        </p:txBody>
      </p:sp>
    </p:spTree>
    <p:extLst>
      <p:ext uri="{BB962C8B-B14F-4D97-AF65-F5344CB8AC3E}">
        <p14:creationId xmlns:p14="http://schemas.microsoft.com/office/powerpoint/2010/main" val="13107200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ullets + custom imag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621482" y="1023582"/>
            <a:ext cx="2093497" cy="2612728"/>
          </a:xfrm>
          <a:prstGeom prst="rect">
            <a:avLst/>
          </a:prstGeom>
        </p:spPr>
      </p:pic>
      <p:sp>
        <p:nvSpPr>
          <p:cNvPr id="9" name="Title 1"/>
          <p:cNvSpPr>
            <a:spLocks noGrp="1"/>
          </p:cNvSpPr>
          <p:nvPr>
            <p:ph type="title" hasCustomPrompt="1"/>
          </p:nvPr>
        </p:nvSpPr>
        <p:spPr>
          <a:xfrm>
            <a:off x="699341" y="542601"/>
            <a:ext cx="6261017" cy="486099"/>
          </a:xfrm>
        </p:spPr>
        <p:txBody>
          <a:bodyPr/>
          <a:lstStyle/>
          <a:p>
            <a:r>
              <a:rPr lang="en-US"/>
              <a:t>34pt Text Slide</a:t>
            </a:r>
          </a:p>
        </p:txBody>
      </p:sp>
      <p:sp>
        <p:nvSpPr>
          <p:cNvPr id="6" name="Picture Placeholder 5"/>
          <p:cNvSpPr>
            <a:spLocks noGrp="1"/>
          </p:cNvSpPr>
          <p:nvPr>
            <p:ph type="pic" sz="quarter" idx="20"/>
          </p:nvPr>
        </p:nvSpPr>
        <p:spPr>
          <a:xfrm>
            <a:off x="8651744" y="3439285"/>
            <a:ext cx="2943070" cy="2893278"/>
          </a:xfrm>
          <a:prstGeom prst="ellipse">
            <a:avLst/>
          </a:prstGeom>
        </p:spPr>
        <p:txBody>
          <a:bodyPr/>
          <a:lstStyle>
            <a:lvl1pPr marL="0" indent="0">
              <a:buNone/>
              <a:defRPr/>
            </a:lvl1pPr>
          </a:lstStyle>
          <a:p>
            <a:r>
              <a:rPr lang="en-US"/>
              <a:t>Drag picture to placeholder or click icon to add</a:t>
            </a:r>
          </a:p>
        </p:txBody>
      </p:sp>
      <p:pic>
        <p:nvPicPr>
          <p:cNvPr id="53" name="pasted-image.pdf"/>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910374" y="5863392"/>
            <a:ext cx="366170" cy="419325"/>
          </a:xfrm>
          <a:prstGeom prst="rect">
            <a:avLst/>
          </a:prstGeom>
          <a:ln w="12700">
            <a:miter lim="400000"/>
          </a:ln>
        </p:spPr>
      </p:pic>
      <p:sp>
        <p:nvSpPr>
          <p:cNvPr id="12" name="Text Placeholder 11"/>
          <p:cNvSpPr>
            <a:spLocks noGrp="1"/>
          </p:cNvSpPr>
          <p:nvPr>
            <p:ph type="body" sz="quarter" idx="21" hasCustomPrompt="1"/>
          </p:nvPr>
        </p:nvSpPr>
        <p:spPr>
          <a:xfrm>
            <a:off x="720725" y="1819275"/>
            <a:ext cx="6197600" cy="3921125"/>
          </a:xfrm>
        </p:spPr>
        <p:txBody>
          <a:bodyPr/>
          <a:lstStyle>
            <a:lvl1pPr>
              <a:defRPr baseline="0"/>
            </a:lvl1pPr>
            <a:lvl3pPr>
              <a:defRPr baseline="0"/>
            </a:lvl3pPr>
            <a:lvl4pPr>
              <a:defRPr baseline="0"/>
            </a:lvl4pPr>
          </a:lstStyle>
          <a:p>
            <a:pPr lvl="0"/>
            <a:r>
              <a:rPr lang="en-US"/>
              <a:t>24pt body copy</a:t>
            </a:r>
          </a:p>
          <a:p>
            <a:pPr lvl="1"/>
            <a:r>
              <a:rPr lang="en-US"/>
              <a:t>Second level</a:t>
            </a:r>
          </a:p>
          <a:p>
            <a:pPr lvl="2"/>
            <a:r>
              <a:rPr lang="en-US"/>
              <a:t>Third level</a:t>
            </a:r>
          </a:p>
          <a:p>
            <a:pPr lvl="3"/>
            <a:r>
              <a:rPr lang="en-US"/>
              <a:t>Fourth level</a:t>
            </a:r>
          </a:p>
        </p:txBody>
      </p:sp>
      <p:sp>
        <p:nvSpPr>
          <p:cNvPr id="3" name="Footer Placeholder 2"/>
          <p:cNvSpPr>
            <a:spLocks noGrp="1"/>
          </p:cNvSpPr>
          <p:nvPr>
            <p:ph type="ftr" sz="quarter" idx="22"/>
          </p:nvPr>
        </p:nvSpPr>
        <p:spPr/>
        <p:txBody>
          <a:bodyPr/>
          <a:lstStyle/>
          <a:p>
            <a:r>
              <a:rPr lang="en-US" sz="1800">
                <a:solidFill>
                  <a:schemeClr val="accent1"/>
                </a:solidFill>
              </a:rPr>
              <a:t>|</a:t>
            </a:r>
            <a:r>
              <a:rPr lang="en-US">
                <a:solidFill>
                  <a:schemeClr val="accent1"/>
                </a:solidFill>
              </a:rPr>
              <a:t> </a:t>
            </a:r>
            <a:r>
              <a:rPr lang="en-US"/>
              <a:t> </a:t>
            </a:r>
            <a:r>
              <a:rPr lang="en-US" sz="1050"/>
              <a:t>footer</a:t>
            </a:r>
          </a:p>
        </p:txBody>
      </p:sp>
    </p:spTree>
    <p:extLst>
      <p:ext uri="{BB962C8B-B14F-4D97-AF65-F5344CB8AC3E}">
        <p14:creationId xmlns:p14="http://schemas.microsoft.com/office/powerpoint/2010/main" val="14434173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ullets + image">
    <p:spTree>
      <p:nvGrpSpPr>
        <p:cNvPr id="1" name=""/>
        <p:cNvGrpSpPr/>
        <p:nvPr/>
      </p:nvGrpSpPr>
      <p:grpSpPr>
        <a:xfrm>
          <a:off x="0" y="0"/>
          <a:ext cx="0" cy="0"/>
          <a:chOff x="0" y="0"/>
          <a:chExt cx="0" cy="0"/>
        </a:xfrm>
      </p:grpSpPr>
      <p:pic>
        <p:nvPicPr>
          <p:cNvPr id="19" name="Picture 1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9621482" y="1023582"/>
            <a:ext cx="2093497" cy="2612728"/>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667140" y="3424292"/>
            <a:ext cx="2925699" cy="2925699"/>
          </a:xfrm>
          <a:prstGeom prst="rect">
            <a:avLst/>
          </a:prstGeom>
        </p:spPr>
      </p:pic>
      <p:sp>
        <p:nvSpPr>
          <p:cNvPr id="9" name="Title 1"/>
          <p:cNvSpPr>
            <a:spLocks noGrp="1"/>
          </p:cNvSpPr>
          <p:nvPr>
            <p:ph type="title" hasCustomPrompt="1"/>
          </p:nvPr>
        </p:nvSpPr>
        <p:spPr>
          <a:xfrm>
            <a:off x="699341" y="542601"/>
            <a:ext cx="6261017" cy="486099"/>
          </a:xfrm>
        </p:spPr>
        <p:txBody>
          <a:bodyPr/>
          <a:lstStyle/>
          <a:p>
            <a:r>
              <a:rPr lang="en-US"/>
              <a:t>34pt Text Slide</a:t>
            </a:r>
          </a:p>
        </p:txBody>
      </p:sp>
      <p:sp>
        <p:nvSpPr>
          <p:cNvPr id="18" name="Text Placeholder 11"/>
          <p:cNvSpPr>
            <a:spLocks noGrp="1"/>
          </p:cNvSpPr>
          <p:nvPr>
            <p:ph type="body" sz="quarter" idx="21" hasCustomPrompt="1"/>
          </p:nvPr>
        </p:nvSpPr>
        <p:spPr>
          <a:xfrm>
            <a:off x="720725" y="1819275"/>
            <a:ext cx="6197600" cy="3921125"/>
          </a:xfrm>
        </p:spPr>
        <p:txBody>
          <a:bodyPr/>
          <a:lstStyle>
            <a:lvl1pPr>
              <a:defRPr baseline="0"/>
            </a:lvl1pPr>
            <a:lvl3pPr>
              <a:defRPr baseline="0"/>
            </a:lvl3pPr>
            <a:lvl4pPr>
              <a:defRPr baseline="0"/>
            </a:lvl4pPr>
          </a:lstStyle>
          <a:p>
            <a:pPr lvl="0"/>
            <a:r>
              <a:rPr lang="en-US"/>
              <a:t>24pt body copy</a:t>
            </a:r>
          </a:p>
          <a:p>
            <a:pPr lvl="1"/>
            <a:r>
              <a:rPr lang="en-US"/>
              <a:t>Second level</a:t>
            </a:r>
          </a:p>
          <a:p>
            <a:pPr lvl="2"/>
            <a:r>
              <a:rPr lang="en-US"/>
              <a:t>Third level</a:t>
            </a:r>
          </a:p>
          <a:p>
            <a:pPr lvl="3"/>
            <a:r>
              <a:rPr lang="en-US"/>
              <a:t>Fourth level</a:t>
            </a:r>
          </a:p>
        </p:txBody>
      </p:sp>
      <p:sp>
        <p:nvSpPr>
          <p:cNvPr id="3" name="Footer Placeholder 2"/>
          <p:cNvSpPr>
            <a:spLocks noGrp="1"/>
          </p:cNvSpPr>
          <p:nvPr>
            <p:ph type="ftr" sz="quarter" idx="22"/>
          </p:nvPr>
        </p:nvSpPr>
        <p:spPr/>
        <p:txBody>
          <a:bodyPr/>
          <a:lstStyle/>
          <a:p>
            <a:r>
              <a:rPr lang="en-US" sz="1800">
                <a:solidFill>
                  <a:schemeClr val="accent1"/>
                </a:solidFill>
              </a:rPr>
              <a:t>|</a:t>
            </a:r>
            <a:r>
              <a:rPr lang="en-US">
                <a:solidFill>
                  <a:schemeClr val="accent1"/>
                </a:solidFill>
              </a:rPr>
              <a:t> </a:t>
            </a:r>
            <a:r>
              <a:rPr lang="en-US"/>
              <a:t> </a:t>
            </a:r>
            <a:r>
              <a:rPr lang="en-US" sz="1050"/>
              <a:t>footer</a:t>
            </a:r>
          </a:p>
        </p:txBody>
      </p:sp>
      <p:pic>
        <p:nvPicPr>
          <p:cNvPr id="16" name="pasted-image.pdf"/>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8910374" y="5863392"/>
            <a:ext cx="366170" cy="419325"/>
          </a:xfrm>
          <a:prstGeom prst="rect">
            <a:avLst/>
          </a:prstGeom>
          <a:ln w="12700">
            <a:miter lim="400000"/>
          </a:ln>
        </p:spPr>
      </p:pic>
    </p:spTree>
    <p:extLst>
      <p:ext uri="{BB962C8B-B14F-4D97-AF65-F5344CB8AC3E}">
        <p14:creationId xmlns:p14="http://schemas.microsoft.com/office/powerpoint/2010/main" val="33950931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wo column | bullets">
    <p:spTree>
      <p:nvGrpSpPr>
        <p:cNvPr id="1" name=""/>
        <p:cNvGrpSpPr/>
        <p:nvPr/>
      </p:nvGrpSpPr>
      <p:grpSpPr>
        <a:xfrm>
          <a:off x="0" y="0"/>
          <a:ext cx="0" cy="0"/>
          <a:chOff x="0" y="0"/>
          <a:chExt cx="0" cy="0"/>
        </a:xfrm>
      </p:grpSpPr>
      <p:sp>
        <p:nvSpPr>
          <p:cNvPr id="12" name="Text Placeholder 22"/>
          <p:cNvSpPr>
            <a:spLocks noGrp="1"/>
          </p:cNvSpPr>
          <p:nvPr>
            <p:ph type="body" sz="quarter" idx="13" hasCustomPrompt="1"/>
          </p:nvPr>
        </p:nvSpPr>
        <p:spPr>
          <a:xfrm>
            <a:off x="698499" y="1892299"/>
            <a:ext cx="4914901" cy="366159"/>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16" name="Text Placeholder 22"/>
          <p:cNvSpPr>
            <a:spLocks noGrp="1"/>
          </p:cNvSpPr>
          <p:nvPr>
            <p:ph type="body" sz="quarter" idx="19" hasCustomPrompt="1"/>
          </p:nvPr>
        </p:nvSpPr>
        <p:spPr>
          <a:xfrm>
            <a:off x="6217503" y="1892299"/>
            <a:ext cx="4914901" cy="366159"/>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19" name="Text Placeholder 11"/>
          <p:cNvSpPr>
            <a:spLocks noGrp="1"/>
          </p:cNvSpPr>
          <p:nvPr>
            <p:ph type="body" sz="quarter" idx="21" hasCustomPrompt="1"/>
          </p:nvPr>
        </p:nvSpPr>
        <p:spPr>
          <a:xfrm>
            <a:off x="720725" y="2468880"/>
            <a:ext cx="4897755" cy="3139440"/>
          </a:xfrm>
        </p:spPr>
        <p:txBody>
          <a:bodyPr/>
          <a:lstStyle>
            <a:lvl1pPr>
              <a:defRPr baseline="0"/>
            </a:lvl1pPr>
            <a:lvl3pPr>
              <a:defRPr baseline="0"/>
            </a:lvl3pPr>
            <a:lvl4pPr>
              <a:defRPr baseline="0"/>
            </a:lvl4pPr>
          </a:lstStyle>
          <a:p>
            <a:pPr lvl="0"/>
            <a:r>
              <a:rPr lang="en-US"/>
              <a:t>24pt body copy</a:t>
            </a:r>
          </a:p>
          <a:p>
            <a:pPr lvl="1"/>
            <a:r>
              <a:rPr lang="en-US"/>
              <a:t>Second level</a:t>
            </a:r>
          </a:p>
          <a:p>
            <a:pPr lvl="2"/>
            <a:r>
              <a:rPr lang="en-US"/>
              <a:t>Third level</a:t>
            </a:r>
          </a:p>
          <a:p>
            <a:pPr lvl="3"/>
            <a:r>
              <a:rPr lang="en-US"/>
              <a:t>Fourth level</a:t>
            </a:r>
          </a:p>
        </p:txBody>
      </p:sp>
      <p:sp>
        <p:nvSpPr>
          <p:cNvPr id="21" name="Text Placeholder 11"/>
          <p:cNvSpPr>
            <a:spLocks noGrp="1"/>
          </p:cNvSpPr>
          <p:nvPr>
            <p:ph type="body" sz="quarter" idx="22" hasCustomPrompt="1"/>
          </p:nvPr>
        </p:nvSpPr>
        <p:spPr>
          <a:xfrm>
            <a:off x="6237605" y="2468880"/>
            <a:ext cx="4897755" cy="3139440"/>
          </a:xfrm>
        </p:spPr>
        <p:txBody>
          <a:bodyPr/>
          <a:lstStyle>
            <a:lvl1pPr>
              <a:defRPr baseline="0"/>
            </a:lvl1pPr>
          </a:lstStyle>
          <a:p>
            <a:pPr lvl="0"/>
            <a:r>
              <a:rPr lang="en-US"/>
              <a:t>24pt body copy</a:t>
            </a:r>
          </a:p>
          <a:p>
            <a:pPr lvl="1"/>
            <a:r>
              <a:rPr lang="en-US"/>
              <a:t>Second level</a:t>
            </a:r>
          </a:p>
          <a:p>
            <a:pPr lvl="2"/>
            <a:r>
              <a:rPr lang="en-US"/>
              <a:t>Third level</a:t>
            </a:r>
          </a:p>
          <a:p>
            <a:pPr lvl="3"/>
            <a:r>
              <a:rPr lang="en-US"/>
              <a:t>Fourth level</a:t>
            </a:r>
          </a:p>
        </p:txBody>
      </p:sp>
      <p:sp>
        <p:nvSpPr>
          <p:cNvPr id="3" name="Title 2"/>
          <p:cNvSpPr>
            <a:spLocks noGrp="1"/>
          </p:cNvSpPr>
          <p:nvPr>
            <p:ph type="title" hasCustomPrompt="1"/>
          </p:nvPr>
        </p:nvSpPr>
        <p:spPr/>
        <p:txBody>
          <a:bodyPr/>
          <a:lstStyle/>
          <a:p>
            <a:r>
              <a:rPr lang="en-US"/>
              <a:t>34pt Two Column Slide</a:t>
            </a:r>
          </a:p>
        </p:txBody>
      </p:sp>
      <p:sp>
        <p:nvSpPr>
          <p:cNvPr id="2" name="Footer Placeholder 1"/>
          <p:cNvSpPr>
            <a:spLocks noGrp="1"/>
          </p:cNvSpPr>
          <p:nvPr>
            <p:ph type="ftr" sz="quarter" idx="23"/>
          </p:nvPr>
        </p:nvSpPr>
        <p:spPr/>
        <p:txBody>
          <a:bodyPr/>
          <a:lstStyle/>
          <a:p>
            <a:r>
              <a:rPr lang="en-US" sz="1800">
                <a:solidFill>
                  <a:schemeClr val="accent1"/>
                </a:solidFill>
              </a:rPr>
              <a:t>|</a:t>
            </a:r>
            <a:r>
              <a:rPr lang="en-US">
                <a:solidFill>
                  <a:schemeClr val="accent1"/>
                </a:solidFill>
              </a:rPr>
              <a:t> </a:t>
            </a:r>
            <a:r>
              <a:rPr lang="en-US"/>
              <a:t> </a:t>
            </a:r>
            <a:r>
              <a:rPr lang="en-US" sz="1050"/>
              <a:t>footer</a:t>
            </a:r>
          </a:p>
        </p:txBody>
      </p:sp>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val="0"/>
              </a:ext>
            </a:extLst>
          </a:blip>
          <a:srcRect b="4972"/>
          <a:stretch/>
        </p:blipFill>
        <p:spPr>
          <a:xfrm>
            <a:off x="10105048" y="5241787"/>
            <a:ext cx="1908048" cy="1616213"/>
          </a:xfrm>
          <a:prstGeom prst="rect">
            <a:avLst/>
          </a:prstGeom>
        </p:spPr>
      </p:pic>
    </p:spTree>
    <p:extLst>
      <p:ext uri="{BB962C8B-B14F-4D97-AF65-F5344CB8AC3E}">
        <p14:creationId xmlns:p14="http://schemas.microsoft.com/office/powerpoint/2010/main" val="4342661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hree poi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34pt Three Point Slide</a:t>
            </a:r>
          </a:p>
        </p:txBody>
      </p:sp>
      <p:cxnSp>
        <p:nvCxnSpPr>
          <p:cNvPr id="13" name="Straight Connector 12"/>
          <p:cNvCxnSpPr/>
          <p:nvPr userDrawn="1"/>
        </p:nvCxnSpPr>
        <p:spPr>
          <a:xfrm>
            <a:off x="665020"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8929"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492838"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userDrawn="1"/>
        </p:nvSpPr>
        <p:spPr>
          <a:xfrm>
            <a:off x="554184" y="1925783"/>
            <a:ext cx="1246909" cy="1015663"/>
          </a:xfrm>
          <a:prstGeom prst="rect">
            <a:avLst/>
          </a:prstGeom>
          <a:noFill/>
        </p:spPr>
        <p:txBody>
          <a:bodyPr wrap="square" rtlCol="0">
            <a:spAutoFit/>
          </a:bodyPr>
          <a:lstStyle/>
          <a:p>
            <a:r>
              <a:rPr lang="en-US" sz="6000" b="1">
                <a:solidFill>
                  <a:schemeClr val="accent1"/>
                </a:solidFill>
                <a:latin typeface="Arial Black" charset="0"/>
                <a:ea typeface="Arial Black" charset="0"/>
                <a:cs typeface="Arial Black" charset="0"/>
              </a:rPr>
              <a:t>01</a:t>
            </a:r>
          </a:p>
        </p:txBody>
      </p:sp>
      <p:sp>
        <p:nvSpPr>
          <p:cNvPr id="17" name="TextBox 16"/>
          <p:cNvSpPr txBox="1"/>
          <p:nvPr userDrawn="1"/>
        </p:nvSpPr>
        <p:spPr>
          <a:xfrm>
            <a:off x="4475021" y="1925783"/>
            <a:ext cx="1246909" cy="1015663"/>
          </a:xfrm>
          <a:prstGeom prst="rect">
            <a:avLst/>
          </a:prstGeom>
          <a:noFill/>
        </p:spPr>
        <p:txBody>
          <a:bodyPr wrap="square" rtlCol="0">
            <a:spAutoFit/>
          </a:bodyPr>
          <a:lstStyle/>
          <a:p>
            <a:r>
              <a:rPr lang="en-US" sz="6000" b="1">
                <a:solidFill>
                  <a:schemeClr val="accent1"/>
                </a:solidFill>
                <a:latin typeface="Arial Black" charset="0"/>
                <a:ea typeface="Arial Black" charset="0"/>
                <a:cs typeface="Arial Black" charset="0"/>
              </a:rPr>
              <a:t>02</a:t>
            </a:r>
          </a:p>
        </p:txBody>
      </p:sp>
      <p:sp>
        <p:nvSpPr>
          <p:cNvPr id="18" name="TextBox 17"/>
          <p:cNvSpPr txBox="1"/>
          <p:nvPr userDrawn="1"/>
        </p:nvSpPr>
        <p:spPr>
          <a:xfrm>
            <a:off x="8368148" y="1925783"/>
            <a:ext cx="1246909" cy="1015663"/>
          </a:xfrm>
          <a:prstGeom prst="rect">
            <a:avLst/>
          </a:prstGeom>
          <a:noFill/>
        </p:spPr>
        <p:txBody>
          <a:bodyPr wrap="square" rtlCol="0">
            <a:spAutoFit/>
          </a:bodyPr>
          <a:lstStyle/>
          <a:p>
            <a:r>
              <a:rPr lang="en-US" sz="6000" b="1">
                <a:solidFill>
                  <a:schemeClr val="accent1"/>
                </a:solidFill>
                <a:latin typeface="Arial Black" charset="0"/>
                <a:ea typeface="Arial Black" charset="0"/>
                <a:cs typeface="Arial Black" charset="0"/>
              </a:rPr>
              <a:t>03</a:t>
            </a:r>
          </a:p>
        </p:txBody>
      </p:sp>
      <p:sp>
        <p:nvSpPr>
          <p:cNvPr id="23" name="Text Placeholder 11"/>
          <p:cNvSpPr>
            <a:spLocks noGrp="1"/>
          </p:cNvSpPr>
          <p:nvPr>
            <p:ph type="body" sz="quarter" idx="21" hasCustomPrompt="1"/>
          </p:nvPr>
        </p:nvSpPr>
        <p:spPr>
          <a:xfrm>
            <a:off x="72072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sp>
        <p:nvSpPr>
          <p:cNvPr id="19" name="Text Placeholder 11"/>
          <p:cNvSpPr>
            <a:spLocks noGrp="1"/>
          </p:cNvSpPr>
          <p:nvPr>
            <p:ph type="body" sz="quarter" idx="22" hasCustomPrompt="1"/>
          </p:nvPr>
        </p:nvSpPr>
        <p:spPr>
          <a:xfrm>
            <a:off x="460184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sp>
        <p:nvSpPr>
          <p:cNvPr id="20" name="Text Placeholder 11"/>
          <p:cNvSpPr>
            <a:spLocks noGrp="1"/>
          </p:cNvSpPr>
          <p:nvPr>
            <p:ph type="body" sz="quarter" idx="23" hasCustomPrompt="1"/>
          </p:nvPr>
        </p:nvSpPr>
        <p:spPr>
          <a:xfrm>
            <a:off x="8523605" y="3230880"/>
            <a:ext cx="2936875" cy="2468880"/>
          </a:xfrm>
        </p:spPr>
        <p:txBody>
          <a:bodyPr/>
          <a:lstStyle>
            <a:lvl1pPr marL="0" indent="0">
              <a:buClr>
                <a:schemeClr val="bg1">
                  <a:lumMod val="65000"/>
                </a:schemeClr>
              </a:buClr>
              <a:buFont typeface="Wingdings" charset="2"/>
              <a:buNone/>
              <a:tabLst/>
              <a:defRPr baseline="0"/>
            </a:lvl1pPr>
            <a:lvl2pPr marL="231775" indent="0">
              <a:buClr>
                <a:schemeClr val="accent1"/>
              </a:buClr>
              <a:buFont typeface=".AppleSystemUIFont" charset="0"/>
              <a:buNone/>
              <a:tabLst/>
              <a:defRPr sz="1800" i="1"/>
            </a:lvl2pPr>
            <a:lvl3pPr marL="463550" indent="0">
              <a:buClr>
                <a:schemeClr val="bg1">
                  <a:lumMod val="65000"/>
                </a:schemeClr>
              </a:buClr>
              <a:buFont typeface="Wingdings" charset="2"/>
              <a:buNone/>
              <a:tabLst/>
              <a:defRPr i="0"/>
            </a:lvl3pPr>
            <a:lvl4pPr marL="744538" indent="-220663">
              <a:buClr>
                <a:schemeClr val="bg1">
                  <a:lumMod val="65000"/>
                </a:schemeClr>
              </a:buClr>
              <a:buFont typeface="Wingdings" charset="2"/>
              <a:buChar char="§"/>
              <a:defRPr/>
            </a:lvl4pPr>
            <a:lvl5pPr marL="915988" indent="-171450">
              <a:buClr>
                <a:schemeClr val="bg1">
                  <a:lumMod val="65000"/>
                </a:schemeClr>
              </a:buClr>
              <a:buFont typeface="Wingdings" charset="2"/>
              <a:buChar char="§"/>
              <a:defRPr/>
            </a:lvl5pPr>
          </a:lstStyle>
          <a:p>
            <a:pPr lvl="0"/>
            <a:r>
              <a:rPr lang="en-US"/>
              <a:t>24pt body copy</a:t>
            </a:r>
          </a:p>
        </p:txBody>
      </p:sp>
      <p:sp>
        <p:nvSpPr>
          <p:cNvPr id="3" name="Footer Placeholder 2"/>
          <p:cNvSpPr>
            <a:spLocks noGrp="1"/>
          </p:cNvSpPr>
          <p:nvPr>
            <p:ph type="ftr" sz="quarter" idx="24"/>
          </p:nvPr>
        </p:nvSpPr>
        <p:spPr/>
        <p:txBody>
          <a:bodyPr/>
          <a:lstStyle/>
          <a:p>
            <a:r>
              <a:rPr lang="en-US" sz="1800">
                <a:solidFill>
                  <a:schemeClr val="accent1"/>
                </a:solidFill>
              </a:rPr>
              <a:t>|</a:t>
            </a:r>
            <a:r>
              <a:rPr lang="en-US">
                <a:solidFill>
                  <a:schemeClr val="accent1"/>
                </a:solidFill>
              </a:rPr>
              <a:t> </a:t>
            </a:r>
            <a:r>
              <a:rPr lang="en-US"/>
              <a:t> </a:t>
            </a:r>
            <a:r>
              <a:rPr lang="en-US" sz="1050"/>
              <a:t>footer</a:t>
            </a: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94878" y="5247860"/>
            <a:ext cx="1317026" cy="1477639"/>
          </a:xfrm>
          <a:prstGeom prst="rect">
            <a:avLst/>
          </a:prstGeom>
        </p:spPr>
      </p:pic>
    </p:spTree>
    <p:extLst>
      <p:ext uri="{BB962C8B-B14F-4D97-AF65-F5344CB8AC3E}">
        <p14:creationId xmlns:p14="http://schemas.microsoft.com/office/powerpoint/2010/main" val="42333683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hree point |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34pt Three Point Slide</a:t>
            </a:r>
          </a:p>
        </p:txBody>
      </p:sp>
      <p:cxnSp>
        <p:nvCxnSpPr>
          <p:cNvPr id="13" name="Straight Connector 12"/>
          <p:cNvCxnSpPr/>
          <p:nvPr userDrawn="1"/>
        </p:nvCxnSpPr>
        <p:spPr>
          <a:xfrm>
            <a:off x="665020"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8929"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8492838" y="2992401"/>
            <a:ext cx="2992581" cy="183"/>
          </a:xfrm>
          <a:prstGeom prst="line">
            <a:avLst/>
          </a:prstGeom>
          <a:ln w="1905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Text Placeholder 11"/>
          <p:cNvSpPr>
            <a:spLocks noGrp="1"/>
          </p:cNvSpPr>
          <p:nvPr>
            <p:ph type="body" sz="quarter" idx="21" hasCustomPrompt="1"/>
          </p:nvPr>
        </p:nvSpPr>
        <p:spPr>
          <a:xfrm>
            <a:off x="720725" y="3230880"/>
            <a:ext cx="2936875" cy="2468880"/>
          </a:xfrm>
        </p:spPr>
        <p:txBody>
          <a:bodyPr/>
          <a:lstStyle>
            <a:lvl1pPr>
              <a:defRPr baseline="0"/>
            </a:lvl1pPr>
          </a:lstStyle>
          <a:p>
            <a:pPr lvl="0"/>
            <a:r>
              <a:rPr lang="en-US"/>
              <a:t>24pt body copy</a:t>
            </a:r>
          </a:p>
        </p:txBody>
      </p:sp>
      <p:sp>
        <p:nvSpPr>
          <p:cNvPr id="24" name="Text Placeholder 11"/>
          <p:cNvSpPr>
            <a:spLocks noGrp="1"/>
          </p:cNvSpPr>
          <p:nvPr>
            <p:ph type="body" sz="quarter" idx="22" hasCustomPrompt="1"/>
          </p:nvPr>
        </p:nvSpPr>
        <p:spPr>
          <a:xfrm>
            <a:off x="4591685" y="3230880"/>
            <a:ext cx="2936875" cy="2468880"/>
          </a:xfrm>
        </p:spPr>
        <p:txBody>
          <a:bodyPr/>
          <a:lstStyle>
            <a:lvl1pPr>
              <a:defRPr baseline="0"/>
            </a:lvl1pPr>
          </a:lstStyle>
          <a:p>
            <a:pPr lvl="0"/>
            <a:r>
              <a:rPr lang="en-US"/>
              <a:t>24pt body copy</a:t>
            </a:r>
          </a:p>
        </p:txBody>
      </p:sp>
      <p:sp>
        <p:nvSpPr>
          <p:cNvPr id="25" name="Text Placeholder 11"/>
          <p:cNvSpPr>
            <a:spLocks noGrp="1"/>
          </p:cNvSpPr>
          <p:nvPr>
            <p:ph type="body" sz="quarter" idx="23" hasCustomPrompt="1"/>
          </p:nvPr>
        </p:nvSpPr>
        <p:spPr>
          <a:xfrm>
            <a:off x="8523605" y="3230880"/>
            <a:ext cx="2936875" cy="2468880"/>
          </a:xfrm>
        </p:spPr>
        <p:txBody>
          <a:bodyPr/>
          <a:lstStyle>
            <a:lvl1pPr>
              <a:defRPr baseline="0"/>
            </a:lvl1pPr>
          </a:lstStyle>
          <a:p>
            <a:pPr lvl="0"/>
            <a:r>
              <a:rPr lang="en-US"/>
              <a:t>24pt body copy</a:t>
            </a:r>
          </a:p>
        </p:txBody>
      </p:sp>
      <p:sp>
        <p:nvSpPr>
          <p:cNvPr id="20" name="Text Placeholder 22"/>
          <p:cNvSpPr>
            <a:spLocks noGrp="1"/>
          </p:cNvSpPr>
          <p:nvPr>
            <p:ph type="body" sz="quarter" idx="13" hasCustomPrompt="1"/>
          </p:nvPr>
        </p:nvSpPr>
        <p:spPr>
          <a:xfrm>
            <a:off x="698499" y="1918741"/>
            <a:ext cx="2974091" cy="864374"/>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21" name="Text Placeholder 22"/>
          <p:cNvSpPr>
            <a:spLocks noGrp="1"/>
          </p:cNvSpPr>
          <p:nvPr>
            <p:ph type="body" sz="quarter" idx="25" hasCustomPrompt="1"/>
          </p:nvPr>
        </p:nvSpPr>
        <p:spPr>
          <a:xfrm>
            <a:off x="4580951" y="1918741"/>
            <a:ext cx="2974091" cy="864374"/>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22" name="Text Placeholder 22"/>
          <p:cNvSpPr>
            <a:spLocks noGrp="1"/>
          </p:cNvSpPr>
          <p:nvPr>
            <p:ph type="body" sz="quarter" idx="26" hasCustomPrompt="1"/>
          </p:nvPr>
        </p:nvSpPr>
        <p:spPr>
          <a:xfrm>
            <a:off x="8508374" y="1918741"/>
            <a:ext cx="2974091" cy="864374"/>
          </a:xfrm>
          <a:prstGeom prst="rect">
            <a:avLst/>
          </a:prstGeom>
        </p:spPr>
        <p:txBody>
          <a:bodyPr anchor="b">
            <a:noAutofit/>
          </a:bodyPr>
          <a:lstStyle>
            <a:lvl1pPr marL="0" indent="0">
              <a:lnSpc>
                <a:spcPct val="100000"/>
              </a:lnSpc>
              <a:buFont typeface="Arial" charset="0"/>
              <a:buNone/>
              <a:defRPr sz="2400" b="1" i="0" spc="250" baseline="0">
                <a:solidFill>
                  <a:srgbClr val="747474"/>
                </a:solidFill>
                <a:latin typeface="+mn-lt"/>
              </a:defRPr>
            </a:lvl1pPr>
            <a:lvl2pPr marL="457200" indent="0">
              <a:buNone/>
              <a:defRPr sz="1800">
                <a:latin typeface="+mn-lt"/>
              </a:defRPr>
            </a:lvl2pPr>
            <a:lvl3pPr marL="914400" indent="0">
              <a:buNone/>
              <a:defRPr sz="1800">
                <a:latin typeface="+mn-lt"/>
              </a:defRPr>
            </a:lvl3pPr>
            <a:lvl4pPr marL="1371600" indent="0">
              <a:buNone/>
              <a:defRPr sz="1800">
                <a:latin typeface="+mn-lt"/>
              </a:defRPr>
            </a:lvl4pPr>
            <a:lvl5pPr marL="1828800" indent="0">
              <a:buNone/>
              <a:defRPr sz="1800">
                <a:latin typeface="+mn-lt"/>
              </a:defRPr>
            </a:lvl5pPr>
          </a:lstStyle>
          <a:p>
            <a:pPr lvl="0"/>
            <a:r>
              <a:rPr lang="en-US"/>
              <a:t>24PT COLUMN TITLE</a:t>
            </a:r>
          </a:p>
        </p:txBody>
      </p:sp>
      <p:sp>
        <p:nvSpPr>
          <p:cNvPr id="3" name="Footer Placeholder 2"/>
          <p:cNvSpPr>
            <a:spLocks noGrp="1"/>
          </p:cNvSpPr>
          <p:nvPr>
            <p:ph type="ftr" sz="quarter" idx="27"/>
          </p:nvPr>
        </p:nvSpPr>
        <p:spPr/>
        <p:txBody>
          <a:bodyPr/>
          <a:lstStyle/>
          <a:p>
            <a:r>
              <a:rPr lang="en-US" sz="1800">
                <a:solidFill>
                  <a:schemeClr val="accent1"/>
                </a:solidFill>
              </a:rPr>
              <a:t>|</a:t>
            </a:r>
            <a:r>
              <a:rPr lang="en-US">
                <a:solidFill>
                  <a:schemeClr val="accent1"/>
                </a:solidFill>
              </a:rPr>
              <a:t> </a:t>
            </a:r>
            <a:r>
              <a:rPr lang="en-US"/>
              <a:t> </a:t>
            </a:r>
            <a:r>
              <a:rPr lang="en-US" sz="1050"/>
              <a:t>footer</a:t>
            </a:r>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0694878" y="5247860"/>
            <a:ext cx="1317026" cy="1477639"/>
          </a:xfrm>
          <a:prstGeom prst="rect">
            <a:avLst/>
          </a:prstGeom>
        </p:spPr>
      </p:pic>
    </p:spTree>
    <p:extLst>
      <p:ext uri="{BB962C8B-B14F-4D97-AF65-F5344CB8AC3E}">
        <p14:creationId xmlns:p14="http://schemas.microsoft.com/office/powerpoint/2010/main" val="34862512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hart/content + titl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34pt Chart + Content Slide</a:t>
            </a:r>
          </a:p>
        </p:txBody>
      </p:sp>
      <p:sp>
        <p:nvSpPr>
          <p:cNvPr id="5" name="Vertical Content Placeholder 4"/>
          <p:cNvSpPr>
            <a:spLocks noGrp="1"/>
          </p:cNvSpPr>
          <p:nvPr>
            <p:ph orient="vert" sz="quarter" idx="11" hasCustomPrompt="1"/>
          </p:nvPr>
        </p:nvSpPr>
        <p:spPr>
          <a:xfrm>
            <a:off x="695325" y="1897039"/>
            <a:ext cx="10755147" cy="4025924"/>
          </a:xfrm>
          <a:prstGeom prst="rect">
            <a:avLst/>
          </a:prstGeom>
        </p:spPr>
        <p:txBody>
          <a:bodyPr vert="horz"/>
          <a:lstStyle>
            <a:lvl1pPr marL="0" indent="0">
              <a:buNone/>
              <a:defRPr baseline="0"/>
            </a:lvl1pPr>
          </a:lstStyle>
          <a:p>
            <a:pPr lvl="0"/>
            <a:r>
              <a:rPr lang="en-US"/>
              <a:t>CHART OR CONTENT HERE</a:t>
            </a:r>
          </a:p>
        </p:txBody>
      </p:sp>
      <p:sp>
        <p:nvSpPr>
          <p:cNvPr id="3" name="Footer Placeholder 2"/>
          <p:cNvSpPr>
            <a:spLocks noGrp="1"/>
          </p:cNvSpPr>
          <p:nvPr>
            <p:ph type="ftr" sz="quarter" idx="12"/>
          </p:nvPr>
        </p:nvSpPr>
        <p:spPr/>
        <p:txBody>
          <a:bodyPr/>
          <a:lstStyle/>
          <a:p>
            <a:r>
              <a:rPr lang="en-US" sz="1800">
                <a:solidFill>
                  <a:schemeClr val="accent1"/>
                </a:solidFill>
              </a:rPr>
              <a:t>|</a:t>
            </a:r>
            <a:r>
              <a:rPr lang="en-US">
                <a:solidFill>
                  <a:schemeClr val="accent1"/>
                </a:solidFill>
              </a:rPr>
              <a:t> </a:t>
            </a:r>
            <a:r>
              <a:rPr lang="en-US"/>
              <a:t> </a:t>
            </a:r>
            <a:r>
              <a:rPr lang="en-US" sz="1050"/>
              <a:t>footer</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b="4972"/>
          <a:stretch/>
        </p:blipFill>
        <p:spPr>
          <a:xfrm>
            <a:off x="10105048" y="5241787"/>
            <a:ext cx="1908048" cy="1616213"/>
          </a:xfrm>
          <a:prstGeom prst="rect">
            <a:avLst/>
          </a:prstGeom>
        </p:spPr>
      </p:pic>
    </p:spTree>
    <p:extLst>
      <p:ext uri="{BB962C8B-B14F-4D97-AF65-F5344CB8AC3E}">
        <p14:creationId xmlns:p14="http://schemas.microsoft.com/office/powerpoint/2010/main" val="14314439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hart/content">
    <p:spTree>
      <p:nvGrpSpPr>
        <p:cNvPr id="1" name=""/>
        <p:cNvGrpSpPr/>
        <p:nvPr/>
      </p:nvGrpSpPr>
      <p:grpSpPr>
        <a:xfrm>
          <a:off x="0" y="0"/>
          <a:ext cx="0" cy="0"/>
          <a:chOff x="0" y="0"/>
          <a:chExt cx="0" cy="0"/>
        </a:xfrm>
      </p:grpSpPr>
      <p:sp>
        <p:nvSpPr>
          <p:cNvPr id="5" name="Vertical Content Placeholder 4"/>
          <p:cNvSpPr>
            <a:spLocks noGrp="1"/>
          </p:cNvSpPr>
          <p:nvPr>
            <p:ph orient="vert" sz="quarter" idx="11" hasCustomPrompt="1"/>
          </p:nvPr>
        </p:nvSpPr>
        <p:spPr>
          <a:xfrm>
            <a:off x="695325" y="824460"/>
            <a:ext cx="10755147" cy="5101328"/>
          </a:xfrm>
          <a:prstGeom prst="rect">
            <a:avLst/>
          </a:prstGeom>
        </p:spPr>
        <p:txBody>
          <a:bodyPr vert="horz"/>
          <a:lstStyle>
            <a:lvl1pPr marL="0" indent="0">
              <a:buNone/>
              <a:defRPr baseline="0"/>
            </a:lvl1pPr>
          </a:lstStyle>
          <a:p>
            <a:pPr lvl="0"/>
            <a:r>
              <a:rPr lang="en-US"/>
              <a:t>CHART OR CONTENT HERE</a:t>
            </a:r>
          </a:p>
        </p:txBody>
      </p:sp>
      <p:sp>
        <p:nvSpPr>
          <p:cNvPr id="2" name="Footer Placeholder 1"/>
          <p:cNvSpPr>
            <a:spLocks noGrp="1"/>
          </p:cNvSpPr>
          <p:nvPr>
            <p:ph type="ftr" sz="quarter" idx="12"/>
          </p:nvPr>
        </p:nvSpPr>
        <p:spPr/>
        <p:txBody>
          <a:bodyPr/>
          <a:lstStyle/>
          <a:p>
            <a:r>
              <a:rPr lang="en-US" sz="1800">
                <a:solidFill>
                  <a:schemeClr val="accent1"/>
                </a:solidFill>
              </a:rPr>
              <a:t>|</a:t>
            </a:r>
            <a:r>
              <a:rPr lang="en-US">
                <a:solidFill>
                  <a:schemeClr val="accent1"/>
                </a:solidFill>
              </a:rPr>
              <a:t> </a:t>
            </a:r>
            <a:r>
              <a:rPr lang="en-US"/>
              <a:t> </a:t>
            </a:r>
            <a:r>
              <a:rPr lang="en-US" sz="1050"/>
              <a:t>footer</a:t>
            </a:r>
          </a:p>
        </p:txBody>
      </p:sp>
      <p:pic>
        <p:nvPicPr>
          <p:cNvPr id="10" name="Picture 9"/>
          <p:cNvPicPr>
            <a:picLocks noChangeAspect="1"/>
          </p:cNvPicPr>
          <p:nvPr userDrawn="1"/>
        </p:nvPicPr>
        <p:blipFill rotWithShape="1">
          <a:blip r:embed="rId2" cstate="screen">
            <a:extLst>
              <a:ext uri="{28A0092B-C50C-407E-A947-70E740481C1C}">
                <a14:useLocalDpi xmlns:a14="http://schemas.microsoft.com/office/drawing/2010/main" val="0"/>
              </a:ext>
            </a:extLst>
          </a:blip>
          <a:srcRect b="4972"/>
          <a:stretch/>
        </p:blipFill>
        <p:spPr>
          <a:xfrm>
            <a:off x="10105048" y="5241787"/>
            <a:ext cx="1908048" cy="1616213"/>
          </a:xfrm>
          <a:prstGeom prst="rect">
            <a:avLst/>
          </a:prstGeom>
        </p:spPr>
      </p:pic>
    </p:spTree>
    <p:extLst>
      <p:ext uri="{BB962C8B-B14F-4D97-AF65-F5344CB8AC3E}">
        <p14:creationId xmlns:p14="http://schemas.microsoft.com/office/powerpoint/2010/main" val="40202803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hart/content only">
    <p:spTree>
      <p:nvGrpSpPr>
        <p:cNvPr id="1" name=""/>
        <p:cNvGrpSpPr/>
        <p:nvPr/>
      </p:nvGrpSpPr>
      <p:grpSpPr>
        <a:xfrm>
          <a:off x="0" y="0"/>
          <a:ext cx="0" cy="0"/>
          <a:chOff x="0" y="0"/>
          <a:chExt cx="0" cy="0"/>
        </a:xfrm>
      </p:grpSpPr>
      <p:sp>
        <p:nvSpPr>
          <p:cNvPr id="4" name="Vertical Content Placeholder 4"/>
          <p:cNvSpPr>
            <a:spLocks noGrp="1"/>
          </p:cNvSpPr>
          <p:nvPr>
            <p:ph orient="vert" sz="quarter" idx="11" hasCustomPrompt="1"/>
          </p:nvPr>
        </p:nvSpPr>
        <p:spPr>
          <a:xfrm>
            <a:off x="695325" y="824460"/>
            <a:ext cx="10755147" cy="5101328"/>
          </a:xfrm>
          <a:prstGeom prst="rect">
            <a:avLst/>
          </a:prstGeom>
        </p:spPr>
        <p:txBody>
          <a:bodyPr vert="horz"/>
          <a:lstStyle>
            <a:lvl1pPr marL="0" indent="0">
              <a:buNone/>
              <a:defRPr baseline="0"/>
            </a:lvl1pPr>
          </a:lstStyle>
          <a:p>
            <a:pPr lvl="0"/>
            <a:r>
              <a:rPr lang="en-US"/>
              <a:t>CHART OR CONTENT HERE</a:t>
            </a:r>
          </a:p>
        </p:txBody>
      </p:sp>
      <p:sp>
        <p:nvSpPr>
          <p:cNvPr id="3" name="Footer Placeholder 2"/>
          <p:cNvSpPr>
            <a:spLocks noGrp="1"/>
          </p:cNvSpPr>
          <p:nvPr>
            <p:ph type="ftr" sz="quarter" idx="12"/>
          </p:nvPr>
        </p:nvSpPr>
        <p:spPr/>
        <p:txBody>
          <a:bodyPr/>
          <a:lstStyle/>
          <a:p>
            <a:r>
              <a:rPr lang="en-US" sz="1800">
                <a:solidFill>
                  <a:schemeClr val="accent1"/>
                </a:solidFill>
              </a:rPr>
              <a:t>|</a:t>
            </a:r>
            <a:r>
              <a:rPr lang="en-US">
                <a:solidFill>
                  <a:schemeClr val="accent1"/>
                </a:solidFill>
              </a:rPr>
              <a:t> </a:t>
            </a:r>
            <a:r>
              <a:rPr lang="en-US"/>
              <a:t> </a:t>
            </a:r>
            <a:r>
              <a:rPr lang="en-US" sz="1050"/>
              <a:t>footer</a:t>
            </a:r>
          </a:p>
        </p:txBody>
      </p:sp>
    </p:spTree>
    <p:extLst>
      <p:ext uri="{BB962C8B-B14F-4D97-AF65-F5344CB8AC3E}">
        <p14:creationId xmlns:p14="http://schemas.microsoft.com/office/powerpoint/2010/main" val="290932024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creenshot | lapto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9341" y="542601"/>
            <a:ext cx="4104671" cy="972300"/>
          </a:xfrm>
        </p:spPr>
        <p:txBody>
          <a:bodyPr/>
          <a:lstStyle/>
          <a:p>
            <a:r>
              <a:rPr lang="en-US"/>
              <a:t>34pt Screenshot Slide</a:t>
            </a:r>
          </a:p>
        </p:txBody>
      </p:sp>
      <p:sp>
        <p:nvSpPr>
          <p:cNvPr id="16" name="Text Placeholder 11"/>
          <p:cNvSpPr>
            <a:spLocks noGrp="1"/>
          </p:cNvSpPr>
          <p:nvPr>
            <p:ph type="body" sz="quarter" idx="21" hasCustomPrompt="1"/>
          </p:nvPr>
        </p:nvSpPr>
        <p:spPr>
          <a:xfrm>
            <a:off x="720725" y="1819275"/>
            <a:ext cx="4095115" cy="3921125"/>
          </a:xfrm>
        </p:spPr>
        <p:txBody>
          <a:bodyPr/>
          <a:lstStyle>
            <a:lvl1pPr>
              <a:defRPr baseline="0"/>
            </a:lvl1pPr>
          </a:lstStyle>
          <a:p>
            <a:pPr lvl="0"/>
            <a:r>
              <a:rPr lang="en-US"/>
              <a:t>24pt body copy</a:t>
            </a:r>
          </a:p>
        </p:txBody>
      </p:sp>
      <p:sp>
        <p:nvSpPr>
          <p:cNvPr id="5" name="Footer Placeholder 4"/>
          <p:cNvSpPr>
            <a:spLocks noGrp="1"/>
          </p:cNvSpPr>
          <p:nvPr>
            <p:ph type="ftr" sz="quarter" idx="22"/>
          </p:nvPr>
        </p:nvSpPr>
        <p:spPr/>
        <p:txBody>
          <a:bodyPr/>
          <a:lstStyle/>
          <a:p>
            <a:r>
              <a:rPr lang="en-US" sz="1800">
                <a:solidFill>
                  <a:schemeClr val="accent1"/>
                </a:solidFill>
              </a:rPr>
              <a:t>|</a:t>
            </a:r>
            <a:r>
              <a:rPr lang="en-US">
                <a:solidFill>
                  <a:schemeClr val="accent1"/>
                </a:solidFill>
              </a:rPr>
              <a:t> </a:t>
            </a:r>
            <a:r>
              <a:rPr lang="en-US"/>
              <a:t> </a:t>
            </a:r>
            <a:r>
              <a:rPr lang="en-US" sz="1050"/>
              <a:t>footer</a:t>
            </a:r>
          </a:p>
        </p:txBody>
      </p:sp>
      <p:pic>
        <p:nvPicPr>
          <p:cNvPr id="20" name="Picture 19"/>
          <p:cNvPicPr>
            <a:picLocks noChangeAspect="1"/>
          </p:cNvPicPr>
          <p:nvPr userDrawn="1"/>
        </p:nvPicPr>
        <p:blipFill rotWithShape="1">
          <a:blip r:embed="rId2" cstate="screen">
            <a:extLst>
              <a:ext uri="{28A0092B-C50C-407E-A947-70E740481C1C}">
                <a14:useLocalDpi xmlns:a14="http://schemas.microsoft.com/office/drawing/2010/main" val="0"/>
              </a:ext>
            </a:extLst>
          </a:blip>
          <a:srcRect t="8524" b="6116"/>
          <a:stretch/>
        </p:blipFill>
        <p:spPr>
          <a:xfrm>
            <a:off x="10514402" y="-12032"/>
            <a:ext cx="1545249" cy="1479885"/>
          </a:xfrm>
          <a:prstGeom prst="rect">
            <a:avLst/>
          </a:prstGeom>
        </p:spPr>
      </p:pic>
      <p:pic>
        <p:nvPicPr>
          <p:cNvPr id="24" name="Picture 23"/>
          <p:cNvPicPr>
            <a:picLocks noChangeAspect="1"/>
          </p:cNvPicPr>
          <p:nvPr userDrawn="1"/>
        </p:nvPicPr>
        <p:blipFill rotWithShape="1">
          <a:blip r:embed="rId3" cstate="screen">
            <a:extLst>
              <a:ext uri="{28A0092B-C50C-407E-A947-70E740481C1C}">
                <a14:useLocalDpi xmlns:a14="http://schemas.microsoft.com/office/drawing/2010/main" val="0"/>
              </a:ext>
            </a:extLst>
          </a:blip>
          <a:srcRect r="8687"/>
          <a:stretch/>
        </p:blipFill>
        <p:spPr>
          <a:xfrm>
            <a:off x="4674210" y="4716379"/>
            <a:ext cx="931460" cy="1098539"/>
          </a:xfrm>
          <a:prstGeom prst="rect">
            <a:avLst/>
          </a:prstGeom>
        </p:spPr>
      </p:pic>
      <p:pic>
        <p:nvPicPr>
          <p:cNvPr id="25" name="Picture 24"/>
          <p:cNvPicPr>
            <a:picLocks noChangeAspect="1"/>
          </p:cNvPicPr>
          <p:nvPr userDrawn="1"/>
        </p:nvPicPr>
        <p:blipFill rotWithShape="1">
          <a:blip r:embed="rId4" cstate="screen">
            <a:extLst>
              <a:ext uri="{28A0092B-C50C-407E-A947-70E740481C1C}">
                <a14:useLocalDpi xmlns:a14="http://schemas.microsoft.com/office/drawing/2010/main" val="0"/>
              </a:ext>
            </a:extLst>
          </a:blip>
          <a:srcRect/>
          <a:stretch/>
        </p:blipFill>
        <p:spPr>
          <a:xfrm>
            <a:off x="3671340" y="225286"/>
            <a:ext cx="8519029" cy="7341705"/>
          </a:xfrm>
          <a:prstGeom prst="rect">
            <a:avLst/>
          </a:prstGeom>
        </p:spPr>
      </p:pic>
      <p:sp>
        <p:nvSpPr>
          <p:cNvPr id="28" name="Picture Placeholder 12"/>
          <p:cNvSpPr>
            <a:spLocks noGrp="1"/>
          </p:cNvSpPr>
          <p:nvPr>
            <p:ph type="pic" sz="quarter" idx="19" hasCustomPrompt="1"/>
          </p:nvPr>
        </p:nvSpPr>
        <p:spPr>
          <a:xfrm>
            <a:off x="5890436" y="1814678"/>
            <a:ext cx="6301563" cy="4022596"/>
          </a:xfrm>
          <a:prstGeom prst="rect">
            <a:avLst/>
          </a:prstGeom>
        </p:spPr>
        <p:txBody>
          <a:bodyPr/>
          <a:lstStyle>
            <a:lvl1pPr marL="0" indent="0">
              <a:buNone/>
              <a:defRPr>
                <a:solidFill>
                  <a:schemeClr val="bg1"/>
                </a:solidFill>
              </a:defRPr>
            </a:lvl1pPr>
          </a:lstStyle>
          <a:p>
            <a:r>
              <a:rPr lang="en-US"/>
              <a:t>INSERT IMAGE</a:t>
            </a:r>
          </a:p>
        </p:txBody>
      </p:sp>
    </p:spTree>
    <p:extLst>
      <p:ext uri="{BB962C8B-B14F-4D97-AF65-F5344CB8AC3E}">
        <p14:creationId xmlns:p14="http://schemas.microsoft.com/office/powerpoint/2010/main" val="156778690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creenshot | table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9341" y="542601"/>
            <a:ext cx="4104671" cy="972300"/>
          </a:xfrm>
        </p:spPr>
        <p:txBody>
          <a:bodyPr/>
          <a:lstStyle/>
          <a:p>
            <a:r>
              <a:rPr lang="en-US"/>
              <a:t>34pt Screenshot Slide</a:t>
            </a:r>
          </a:p>
        </p:txBody>
      </p:sp>
      <p:sp>
        <p:nvSpPr>
          <p:cNvPr id="16" name="Text Placeholder 11"/>
          <p:cNvSpPr>
            <a:spLocks noGrp="1"/>
          </p:cNvSpPr>
          <p:nvPr>
            <p:ph type="body" sz="quarter" idx="21" hasCustomPrompt="1"/>
          </p:nvPr>
        </p:nvSpPr>
        <p:spPr>
          <a:xfrm>
            <a:off x="720725" y="1819275"/>
            <a:ext cx="4095115" cy="3921125"/>
          </a:xfrm>
        </p:spPr>
        <p:txBody>
          <a:bodyPr/>
          <a:lstStyle>
            <a:lvl1pPr>
              <a:defRPr baseline="0"/>
            </a:lvl1pPr>
          </a:lstStyle>
          <a:p>
            <a:pPr lvl="0"/>
            <a:r>
              <a:rPr lang="en-US"/>
              <a:t>24pt body copy</a:t>
            </a:r>
          </a:p>
        </p:txBody>
      </p:sp>
      <p:sp>
        <p:nvSpPr>
          <p:cNvPr id="5" name="Footer Placeholder 4"/>
          <p:cNvSpPr>
            <a:spLocks noGrp="1"/>
          </p:cNvSpPr>
          <p:nvPr>
            <p:ph type="ftr" sz="quarter" idx="22"/>
          </p:nvPr>
        </p:nvSpPr>
        <p:spPr/>
        <p:txBody>
          <a:bodyPr/>
          <a:lstStyle/>
          <a:p>
            <a:r>
              <a:rPr lang="en-US" sz="1800">
                <a:solidFill>
                  <a:schemeClr val="accent1"/>
                </a:solidFill>
              </a:rPr>
              <a:t>|</a:t>
            </a:r>
            <a:r>
              <a:rPr lang="en-US">
                <a:solidFill>
                  <a:schemeClr val="accent1"/>
                </a:solidFill>
              </a:rPr>
              <a:t> </a:t>
            </a:r>
            <a:r>
              <a:rPr lang="en-US"/>
              <a:t> </a:t>
            </a:r>
            <a:r>
              <a:rPr lang="en-US" sz="1050"/>
              <a:t>footer</a:t>
            </a:r>
          </a:p>
        </p:txBody>
      </p:sp>
      <p:pic>
        <p:nvPicPr>
          <p:cNvPr id="12" name="Picture 11"/>
          <p:cNvPicPr>
            <a:picLocks noChangeAspect="1"/>
          </p:cNvPicPr>
          <p:nvPr userDrawn="1"/>
        </p:nvPicPr>
        <p:blipFill rotWithShape="1">
          <a:blip r:embed="rId2" cstate="screen">
            <a:extLst>
              <a:ext uri="{28A0092B-C50C-407E-A947-70E740481C1C}">
                <a14:useLocalDpi xmlns:a14="http://schemas.microsoft.com/office/drawing/2010/main" val="0"/>
              </a:ext>
            </a:extLst>
          </a:blip>
          <a:srcRect r="-2470" b="4972"/>
          <a:stretch/>
        </p:blipFill>
        <p:spPr>
          <a:xfrm>
            <a:off x="3960216" y="5241787"/>
            <a:ext cx="1955162" cy="1616213"/>
          </a:xfrm>
          <a:prstGeom prst="rect">
            <a:avLst/>
          </a:prstGeom>
        </p:spPr>
      </p:pic>
      <p:pic>
        <p:nvPicPr>
          <p:cNvPr id="14" name="Picture 13"/>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5504407" y="436728"/>
            <a:ext cx="6065658" cy="6428096"/>
          </a:xfrm>
          <a:prstGeom prst="rect">
            <a:avLst/>
          </a:prstGeom>
        </p:spPr>
      </p:pic>
      <p:sp>
        <p:nvSpPr>
          <p:cNvPr id="15" name="Picture Placeholder 12"/>
          <p:cNvSpPr>
            <a:spLocks noGrp="1"/>
          </p:cNvSpPr>
          <p:nvPr>
            <p:ph type="pic" sz="quarter" idx="19" hasCustomPrompt="1"/>
          </p:nvPr>
        </p:nvSpPr>
        <p:spPr>
          <a:xfrm>
            <a:off x="6307130" y="1226634"/>
            <a:ext cx="4473941" cy="5631366"/>
          </a:xfrm>
          <a:prstGeom prst="rect">
            <a:avLst/>
          </a:prstGeom>
        </p:spPr>
        <p:txBody>
          <a:bodyPr/>
          <a:lstStyle>
            <a:lvl1pPr marL="0" indent="0">
              <a:buNone/>
              <a:defRPr>
                <a:solidFill>
                  <a:schemeClr val="bg1"/>
                </a:solidFill>
              </a:defRPr>
            </a:lvl1pPr>
          </a:lstStyle>
          <a:p>
            <a:r>
              <a:rPr lang="en-US"/>
              <a:t>INSERT IMAGE</a:t>
            </a:r>
          </a:p>
        </p:txBody>
      </p:sp>
    </p:spTree>
    <p:extLst>
      <p:ext uri="{BB962C8B-B14F-4D97-AF65-F5344CB8AC3E}">
        <p14:creationId xmlns:p14="http://schemas.microsoft.com/office/powerpoint/2010/main" val="4696833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1DEE1-E8D5-46BE-B902-3FF21851791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ABCB73-9C98-457E-A055-3AD9B6BFB609}"/>
              </a:ext>
            </a:extLst>
          </p:cNvPr>
          <p:cNvSpPr>
            <a:spLocks noGrp="1"/>
          </p:cNvSpPr>
          <p:nvPr>
            <p:ph type="dt" sz="half" idx="10"/>
          </p:nvPr>
        </p:nvSpPr>
        <p:spPr/>
        <p:txBody>
          <a:bodyPr/>
          <a:lstStyle/>
          <a:p>
            <a:fld id="{AE8857EF-E097-4B4E-A15B-49784D043885}" type="datetimeFigureOut">
              <a:rPr lang="en-US" smtClean="0"/>
              <a:t>4/20/2021</a:t>
            </a:fld>
            <a:endParaRPr lang="en-US"/>
          </a:p>
        </p:txBody>
      </p:sp>
      <p:sp>
        <p:nvSpPr>
          <p:cNvPr id="4" name="Footer Placeholder 3">
            <a:extLst>
              <a:ext uri="{FF2B5EF4-FFF2-40B4-BE49-F238E27FC236}">
                <a16:creationId xmlns:a16="http://schemas.microsoft.com/office/drawing/2014/main" id="{AF9B68FA-2BD8-461A-8DA4-E3A056BE1E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17DF84-AEF7-44BC-A969-E389929AE1AB}"/>
              </a:ext>
            </a:extLst>
          </p:cNvPr>
          <p:cNvSpPr>
            <a:spLocks noGrp="1"/>
          </p:cNvSpPr>
          <p:nvPr>
            <p:ph type="sldNum" sz="quarter" idx="12"/>
          </p:nvPr>
        </p:nvSpPr>
        <p:spPr/>
        <p:txBody>
          <a:bodyPr/>
          <a:lstStyle/>
          <a:p>
            <a:fld id="{2147EFE6-A78F-4EBC-91DC-494E15A86F53}" type="slidenum">
              <a:rPr lang="en-US" smtClean="0"/>
              <a:t>‹#›</a:t>
            </a:fld>
            <a:endParaRPr lang="en-US"/>
          </a:p>
        </p:txBody>
      </p:sp>
    </p:spTree>
    <p:extLst>
      <p:ext uri="{BB962C8B-B14F-4D97-AF65-F5344CB8AC3E}">
        <p14:creationId xmlns:p14="http://schemas.microsoft.com/office/powerpoint/2010/main" val="39888665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quote | half imag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28571" y="0"/>
            <a:ext cx="6063429" cy="6858000"/>
          </a:xfrm>
          <a:prstGeom prst="rect">
            <a:avLst/>
          </a:prstGeom>
        </p:spPr>
      </p:pic>
      <p:pic>
        <p:nvPicPr>
          <p:cNvPr id="21" name="pasted-image.pdf"/>
          <p:cNvPicPr>
            <a:picLocks noChangeAspect="1"/>
          </p:cNvPicPr>
          <p:nvPr userDrawn="1"/>
        </p:nvPicPr>
        <p:blipFill>
          <a:blip r:embed="rId3" cstate="screen">
            <a:biLevel thresh="25000"/>
            <a:extLst>
              <a:ext uri="{28A0092B-C50C-407E-A947-70E740481C1C}">
                <a14:useLocalDpi xmlns:a14="http://schemas.microsoft.com/office/drawing/2010/main" val="0"/>
              </a:ext>
            </a:extLst>
          </a:blip>
          <a:stretch>
            <a:fillRect/>
          </a:stretch>
        </p:blipFill>
        <p:spPr>
          <a:xfrm>
            <a:off x="-3224051" y="-2266508"/>
            <a:ext cx="253904" cy="705991"/>
          </a:xfrm>
          <a:prstGeom prst="rect">
            <a:avLst/>
          </a:prstGeom>
          <a:ln w="12700">
            <a:miter lim="400000"/>
          </a:ln>
        </p:spPr>
      </p:pic>
      <p:sp>
        <p:nvSpPr>
          <p:cNvPr id="12" name="Text Placeholder 1"/>
          <p:cNvSpPr>
            <a:spLocks noGrp="1"/>
          </p:cNvSpPr>
          <p:nvPr>
            <p:ph idx="1" hasCustomPrompt="1"/>
          </p:nvPr>
        </p:nvSpPr>
        <p:spPr>
          <a:xfrm>
            <a:off x="718676" y="1663091"/>
            <a:ext cx="4662793" cy="2685807"/>
          </a:xfrm>
          <a:prstGeom prst="rect">
            <a:avLst/>
          </a:prstGeom>
        </p:spPr>
        <p:txBody>
          <a:bodyPr vert="horz" lIns="0" tIns="45720" rIns="91440" bIns="45720" rtlCol="0" anchor="b">
            <a:noAutofit/>
          </a:bodyPr>
          <a:lstStyle>
            <a:lvl1pPr marL="0" marR="0" indent="0" algn="l" defTabSz="914400" rtl="0" eaLnBrk="1" fontAlgn="auto" latinLnBrk="0" hangingPunct="1">
              <a:lnSpc>
                <a:spcPct val="120000"/>
              </a:lnSpc>
              <a:spcBef>
                <a:spcPts val="0"/>
              </a:spcBef>
              <a:spcAft>
                <a:spcPts val="600"/>
              </a:spcAft>
              <a:buClr>
                <a:schemeClr val="accent1"/>
              </a:buClr>
              <a:buSzTx/>
              <a:buFont typeface="HiraginoSans-W3" charset="-128"/>
              <a:buNone/>
              <a:tabLst/>
              <a:defRPr sz="2400" b="1" i="0" spc="0" baseline="0">
                <a:solidFill>
                  <a:srgbClr val="747474"/>
                </a:solidFill>
                <a:latin typeface="Georgia" charset="0"/>
                <a:ea typeface="Georgia" charset="0"/>
                <a:cs typeface="Georgia" charset="0"/>
              </a:defRPr>
            </a:lvl1pPr>
          </a:lstStyle>
          <a:p>
            <a:pPr marL="0" marR="0" lvl="0" indent="0" algn="l" defTabSz="914400" rtl="0" eaLnBrk="1" fontAlgn="auto" latinLnBrk="0" hangingPunct="1">
              <a:lnSpc>
                <a:spcPct val="110000"/>
              </a:lnSpc>
              <a:spcBef>
                <a:spcPts val="0"/>
              </a:spcBef>
              <a:spcAft>
                <a:spcPts val="600"/>
              </a:spcAft>
              <a:buClr>
                <a:schemeClr val="accent1"/>
              </a:buClr>
              <a:buSzTx/>
              <a:buFont typeface="HiraginoSans-W3" charset="-128"/>
              <a:buNone/>
              <a:tabLst/>
              <a:defRPr/>
            </a:pPr>
            <a:r>
              <a:rPr lang="en-US"/>
              <a:t>24pt Quote Slide</a:t>
            </a:r>
          </a:p>
        </p:txBody>
      </p:sp>
      <p:sp>
        <p:nvSpPr>
          <p:cNvPr id="13" name="Text Placeholder 11"/>
          <p:cNvSpPr>
            <a:spLocks noGrp="1"/>
          </p:cNvSpPr>
          <p:nvPr>
            <p:ph type="body" sz="quarter" idx="21" hasCustomPrompt="1"/>
          </p:nvPr>
        </p:nvSpPr>
        <p:spPr>
          <a:xfrm>
            <a:off x="705735" y="4766056"/>
            <a:ext cx="4690724" cy="434714"/>
          </a:xfrm>
        </p:spPr>
        <p:txBody>
          <a:bodyPr lIns="0">
            <a:normAutofit/>
          </a:bodyPr>
          <a:lstStyle>
            <a:lvl1pPr marL="0" indent="0">
              <a:spcAft>
                <a:spcPts val="500"/>
              </a:spcAft>
              <a:buNone/>
              <a:defRPr sz="2000" b="1" baseline="0">
                <a:solidFill>
                  <a:srgbClr val="747474"/>
                </a:solidFill>
              </a:defRPr>
            </a:lvl1pPr>
          </a:lstStyle>
          <a:p>
            <a:pPr lvl="0"/>
            <a:r>
              <a:rPr lang="en-US"/>
              <a:t>20pt Name, Occupation</a:t>
            </a:r>
          </a:p>
        </p:txBody>
      </p:sp>
      <p:sp>
        <p:nvSpPr>
          <p:cNvPr id="14" name="Text Placeholder 11"/>
          <p:cNvSpPr>
            <a:spLocks noGrp="1"/>
          </p:cNvSpPr>
          <p:nvPr>
            <p:ph type="body" sz="quarter" idx="22" hasCustomPrompt="1"/>
          </p:nvPr>
        </p:nvSpPr>
        <p:spPr>
          <a:xfrm>
            <a:off x="705735" y="5125820"/>
            <a:ext cx="4690724" cy="434714"/>
          </a:xfrm>
        </p:spPr>
        <p:txBody>
          <a:bodyPr lIns="0">
            <a:normAutofit/>
          </a:bodyPr>
          <a:lstStyle>
            <a:lvl1pPr marL="0" indent="0">
              <a:spcAft>
                <a:spcPts val="500"/>
              </a:spcAft>
              <a:buNone/>
              <a:defRPr sz="2000" b="0" baseline="0">
                <a:solidFill>
                  <a:srgbClr val="747474"/>
                </a:solidFill>
              </a:defRPr>
            </a:lvl1pPr>
          </a:lstStyle>
          <a:p>
            <a:pPr lvl="0"/>
            <a:r>
              <a:rPr lang="en-US"/>
              <a:t>20pt Location</a:t>
            </a:r>
          </a:p>
        </p:txBody>
      </p:sp>
      <p:sp>
        <p:nvSpPr>
          <p:cNvPr id="2" name="Footer Placeholder 1"/>
          <p:cNvSpPr>
            <a:spLocks noGrp="1"/>
          </p:cNvSpPr>
          <p:nvPr>
            <p:ph type="ftr" sz="quarter" idx="23"/>
          </p:nvPr>
        </p:nvSpPr>
        <p:spPr/>
        <p:txBody>
          <a:bodyPr/>
          <a:lstStyle/>
          <a:p>
            <a:r>
              <a:rPr lang="en-US" sz="1800">
                <a:solidFill>
                  <a:schemeClr val="accent1"/>
                </a:solidFill>
              </a:rPr>
              <a:t>|</a:t>
            </a:r>
            <a:r>
              <a:rPr lang="en-US">
                <a:solidFill>
                  <a:schemeClr val="accent1"/>
                </a:solidFill>
              </a:rPr>
              <a:t> </a:t>
            </a:r>
            <a:r>
              <a:rPr lang="en-US"/>
              <a:t> </a:t>
            </a:r>
            <a:r>
              <a:rPr lang="en-US" sz="1050"/>
              <a:t>footer</a:t>
            </a: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8965" y="247926"/>
            <a:ext cx="1658112" cy="1627632"/>
          </a:xfrm>
          <a:prstGeom prst="rect">
            <a:avLst/>
          </a:prstGeom>
        </p:spPr>
      </p:pic>
    </p:spTree>
    <p:extLst>
      <p:ext uri="{BB962C8B-B14F-4D97-AF65-F5344CB8AC3E}">
        <p14:creationId xmlns:p14="http://schemas.microsoft.com/office/powerpoint/2010/main" val="31886968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quote | custom image">
    <p:spTree>
      <p:nvGrpSpPr>
        <p:cNvPr id="1" name=""/>
        <p:cNvGrpSpPr/>
        <p:nvPr/>
      </p:nvGrpSpPr>
      <p:grpSpPr>
        <a:xfrm>
          <a:off x="0" y="0"/>
          <a:ext cx="0" cy="0"/>
          <a:chOff x="0" y="0"/>
          <a:chExt cx="0" cy="0"/>
        </a:xfrm>
      </p:grpSpPr>
      <p:pic>
        <p:nvPicPr>
          <p:cNvPr id="21" name="pasted-image.pdf"/>
          <p:cNvPicPr>
            <a:picLocks noChangeAspect="1"/>
          </p:cNvPicPr>
          <p:nvPr userDrawn="1"/>
        </p:nvPicPr>
        <p:blipFill>
          <a:blip r:embed="rId2" cstate="screen">
            <a:biLevel thresh="25000"/>
            <a:extLst>
              <a:ext uri="{28A0092B-C50C-407E-A947-70E740481C1C}">
                <a14:useLocalDpi xmlns:a14="http://schemas.microsoft.com/office/drawing/2010/main" val="0"/>
              </a:ext>
            </a:extLst>
          </a:blip>
          <a:stretch>
            <a:fillRect/>
          </a:stretch>
        </p:blipFill>
        <p:spPr>
          <a:xfrm>
            <a:off x="-3224051" y="-2266508"/>
            <a:ext cx="253904" cy="705991"/>
          </a:xfrm>
          <a:prstGeom prst="rect">
            <a:avLst/>
          </a:prstGeom>
          <a:ln w="12700">
            <a:miter lim="400000"/>
          </a:ln>
        </p:spPr>
      </p:pic>
      <p:sp>
        <p:nvSpPr>
          <p:cNvPr id="13" name="Picture Placeholder 3"/>
          <p:cNvSpPr>
            <a:spLocks noGrp="1"/>
          </p:cNvSpPr>
          <p:nvPr>
            <p:ph type="pic" sz="quarter" idx="13" hasCustomPrompt="1"/>
          </p:nvPr>
        </p:nvSpPr>
        <p:spPr>
          <a:xfrm>
            <a:off x="6086475" y="0"/>
            <a:ext cx="6105525" cy="6858000"/>
          </a:xfrm>
          <a:prstGeom prst="rect">
            <a:avLst/>
          </a:prstGeom>
        </p:spPr>
        <p:txBody>
          <a:bodyPr/>
          <a:lstStyle>
            <a:lvl1pPr marL="0" indent="0">
              <a:buNone/>
              <a:defRPr/>
            </a:lvl1pPr>
          </a:lstStyle>
          <a:p>
            <a:r>
              <a:rPr lang="en-US"/>
              <a:t>IMAGE GOES HERE</a:t>
            </a:r>
          </a:p>
        </p:txBody>
      </p:sp>
      <p:sp>
        <p:nvSpPr>
          <p:cNvPr id="16" name="Text Placeholder 1"/>
          <p:cNvSpPr>
            <a:spLocks noGrp="1"/>
          </p:cNvSpPr>
          <p:nvPr>
            <p:ph idx="1" hasCustomPrompt="1"/>
          </p:nvPr>
        </p:nvSpPr>
        <p:spPr>
          <a:xfrm>
            <a:off x="718676" y="1663091"/>
            <a:ext cx="4662793" cy="2685807"/>
          </a:xfrm>
          <a:prstGeom prst="rect">
            <a:avLst/>
          </a:prstGeom>
        </p:spPr>
        <p:txBody>
          <a:bodyPr vert="horz" lIns="0" tIns="45720" rIns="91440" bIns="45720" rtlCol="0" anchor="b">
            <a:noAutofit/>
          </a:bodyPr>
          <a:lstStyle>
            <a:lvl1pPr marL="0" marR="0" indent="0" algn="l" defTabSz="914400" rtl="0" eaLnBrk="1" fontAlgn="auto" latinLnBrk="0" hangingPunct="1">
              <a:lnSpc>
                <a:spcPct val="120000"/>
              </a:lnSpc>
              <a:spcBef>
                <a:spcPts val="0"/>
              </a:spcBef>
              <a:spcAft>
                <a:spcPts val="600"/>
              </a:spcAft>
              <a:buClr>
                <a:schemeClr val="accent1"/>
              </a:buClr>
              <a:buSzTx/>
              <a:buFont typeface="HiraginoSans-W3" charset="-128"/>
              <a:buNone/>
              <a:tabLst/>
              <a:defRPr sz="2400" b="1" i="0" spc="0" baseline="0">
                <a:solidFill>
                  <a:srgbClr val="747474"/>
                </a:solidFill>
                <a:latin typeface="Georgia" charset="0"/>
                <a:ea typeface="Georgia" charset="0"/>
                <a:cs typeface="Georgia" charset="0"/>
              </a:defRPr>
            </a:lvl1pPr>
          </a:lstStyle>
          <a:p>
            <a:pPr marL="0" marR="0" lvl="0" indent="0" algn="l" defTabSz="914400" rtl="0" eaLnBrk="1" fontAlgn="auto" latinLnBrk="0" hangingPunct="1">
              <a:lnSpc>
                <a:spcPct val="110000"/>
              </a:lnSpc>
              <a:spcBef>
                <a:spcPts val="0"/>
              </a:spcBef>
              <a:spcAft>
                <a:spcPts val="600"/>
              </a:spcAft>
              <a:buClr>
                <a:schemeClr val="accent1"/>
              </a:buClr>
              <a:buSzTx/>
              <a:buFont typeface="HiraginoSans-W3" charset="-128"/>
              <a:buNone/>
              <a:tabLst/>
              <a:defRPr/>
            </a:pPr>
            <a:r>
              <a:rPr lang="en-US"/>
              <a:t>24pt Quote Slide</a:t>
            </a:r>
          </a:p>
        </p:txBody>
      </p:sp>
      <p:sp>
        <p:nvSpPr>
          <p:cNvPr id="17" name="Text Placeholder 11"/>
          <p:cNvSpPr>
            <a:spLocks noGrp="1"/>
          </p:cNvSpPr>
          <p:nvPr>
            <p:ph type="body" sz="quarter" idx="21" hasCustomPrompt="1"/>
          </p:nvPr>
        </p:nvSpPr>
        <p:spPr>
          <a:xfrm>
            <a:off x="705735" y="4766056"/>
            <a:ext cx="4690724" cy="434714"/>
          </a:xfrm>
        </p:spPr>
        <p:txBody>
          <a:bodyPr lIns="0">
            <a:normAutofit/>
          </a:bodyPr>
          <a:lstStyle>
            <a:lvl1pPr marL="0" indent="0">
              <a:spcAft>
                <a:spcPts val="500"/>
              </a:spcAft>
              <a:buNone/>
              <a:defRPr sz="2000" b="1" baseline="0">
                <a:solidFill>
                  <a:srgbClr val="747474"/>
                </a:solidFill>
              </a:defRPr>
            </a:lvl1pPr>
          </a:lstStyle>
          <a:p>
            <a:pPr lvl="0"/>
            <a:r>
              <a:rPr lang="en-US"/>
              <a:t>20pt Name, Occupation</a:t>
            </a:r>
          </a:p>
        </p:txBody>
      </p:sp>
      <p:sp>
        <p:nvSpPr>
          <p:cNvPr id="18" name="Text Placeholder 11"/>
          <p:cNvSpPr>
            <a:spLocks noGrp="1"/>
          </p:cNvSpPr>
          <p:nvPr>
            <p:ph type="body" sz="quarter" idx="22" hasCustomPrompt="1"/>
          </p:nvPr>
        </p:nvSpPr>
        <p:spPr>
          <a:xfrm>
            <a:off x="705735" y="5125820"/>
            <a:ext cx="4690724" cy="434714"/>
          </a:xfrm>
        </p:spPr>
        <p:txBody>
          <a:bodyPr lIns="0">
            <a:normAutofit/>
          </a:bodyPr>
          <a:lstStyle>
            <a:lvl1pPr marL="0" indent="0">
              <a:spcAft>
                <a:spcPts val="500"/>
              </a:spcAft>
              <a:buNone/>
              <a:defRPr sz="2000" b="0" baseline="0">
                <a:solidFill>
                  <a:srgbClr val="747474"/>
                </a:solidFill>
              </a:defRPr>
            </a:lvl1pPr>
          </a:lstStyle>
          <a:p>
            <a:pPr lvl="0"/>
            <a:r>
              <a:rPr lang="en-US"/>
              <a:t>20pt Location</a:t>
            </a:r>
          </a:p>
        </p:txBody>
      </p:sp>
      <p:sp>
        <p:nvSpPr>
          <p:cNvPr id="2" name="Footer Placeholder 1"/>
          <p:cNvSpPr>
            <a:spLocks noGrp="1"/>
          </p:cNvSpPr>
          <p:nvPr>
            <p:ph type="ftr" sz="quarter" idx="23"/>
          </p:nvPr>
        </p:nvSpPr>
        <p:spPr/>
        <p:txBody>
          <a:bodyPr/>
          <a:lstStyle/>
          <a:p>
            <a:r>
              <a:rPr lang="en-US" sz="1800">
                <a:solidFill>
                  <a:schemeClr val="accent1"/>
                </a:solidFill>
              </a:rPr>
              <a:t>|</a:t>
            </a:r>
            <a:r>
              <a:rPr lang="en-US">
                <a:solidFill>
                  <a:schemeClr val="accent1"/>
                </a:solidFill>
              </a:rPr>
              <a:t> </a:t>
            </a:r>
            <a:r>
              <a:rPr lang="en-US"/>
              <a:t> </a:t>
            </a:r>
            <a:r>
              <a:rPr lang="en-US" sz="1050"/>
              <a:t>footer</a:t>
            </a:r>
          </a:p>
        </p:txBody>
      </p:sp>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965" y="247926"/>
            <a:ext cx="1658112" cy="1627632"/>
          </a:xfrm>
          <a:prstGeom prst="rect">
            <a:avLst/>
          </a:prstGeom>
        </p:spPr>
      </p:pic>
    </p:spTree>
    <p:extLst>
      <p:ext uri="{BB962C8B-B14F-4D97-AF65-F5344CB8AC3E}">
        <p14:creationId xmlns:p14="http://schemas.microsoft.com/office/powerpoint/2010/main" val="23325774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quote | full screen ima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689" y="0"/>
            <a:ext cx="12190622" cy="6858000"/>
          </a:xfrm>
          <a:prstGeom prst="rect">
            <a:avLst/>
          </a:prstGeom>
        </p:spPr>
      </p:pic>
      <p:pic>
        <p:nvPicPr>
          <p:cNvPr id="21" name="pasted-image.pdf"/>
          <p:cNvPicPr>
            <a:picLocks noChangeAspect="1"/>
          </p:cNvPicPr>
          <p:nvPr userDrawn="1"/>
        </p:nvPicPr>
        <p:blipFill>
          <a:blip r:embed="rId3" cstate="screen">
            <a:biLevel thresh="25000"/>
            <a:extLst>
              <a:ext uri="{28A0092B-C50C-407E-A947-70E740481C1C}">
                <a14:useLocalDpi xmlns:a14="http://schemas.microsoft.com/office/drawing/2010/main" val="0"/>
              </a:ext>
            </a:extLst>
          </a:blip>
          <a:stretch>
            <a:fillRect/>
          </a:stretch>
        </p:blipFill>
        <p:spPr>
          <a:xfrm>
            <a:off x="-3224051" y="-2266508"/>
            <a:ext cx="253904" cy="705991"/>
          </a:xfrm>
          <a:prstGeom prst="rect">
            <a:avLst/>
          </a:prstGeom>
          <a:ln w="12700">
            <a:miter lim="400000"/>
          </a:ln>
        </p:spPr>
      </p:pic>
      <p:pic>
        <p:nvPicPr>
          <p:cNvPr id="14" name="nwea-yellow-large-rgb.png"/>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72558" y="6419849"/>
            <a:ext cx="967785" cy="283464"/>
          </a:xfrm>
          <a:prstGeom prst="rect">
            <a:avLst/>
          </a:prstGeom>
          <a:ln w="12700">
            <a:miter lim="400000"/>
          </a:ln>
        </p:spPr>
      </p:pic>
      <p:sp>
        <p:nvSpPr>
          <p:cNvPr id="3" name="Footer Placeholder 2"/>
          <p:cNvSpPr>
            <a:spLocks noGrp="1"/>
          </p:cNvSpPr>
          <p:nvPr>
            <p:ph type="ftr" sz="quarter" idx="10"/>
          </p:nvPr>
        </p:nvSpPr>
        <p:spPr/>
        <p:txBody>
          <a:bodyPr/>
          <a:lstStyle>
            <a:lvl1pPr>
              <a:defRPr>
                <a:solidFill>
                  <a:schemeClr val="bg1">
                    <a:lumMod val="75000"/>
                  </a:schemeClr>
                </a:solidFill>
              </a:defRPr>
            </a:lvl1pPr>
          </a:lstStyle>
          <a:p>
            <a:r>
              <a:rPr lang="en-US" sz="1800"/>
              <a:t>|</a:t>
            </a:r>
            <a:r>
              <a:rPr lang="en-US"/>
              <a:t>  </a:t>
            </a:r>
            <a:r>
              <a:rPr lang="en-US" sz="1050">
                <a:solidFill>
                  <a:schemeClr val="bg1"/>
                </a:solidFill>
              </a:rPr>
              <a:t>footer</a:t>
            </a:r>
          </a:p>
        </p:txBody>
      </p:sp>
      <p:sp>
        <p:nvSpPr>
          <p:cNvPr id="18" name="Text Placeholder 1"/>
          <p:cNvSpPr>
            <a:spLocks noGrp="1"/>
          </p:cNvSpPr>
          <p:nvPr>
            <p:ph idx="1" hasCustomPrompt="1"/>
          </p:nvPr>
        </p:nvSpPr>
        <p:spPr>
          <a:xfrm>
            <a:off x="718676" y="1514006"/>
            <a:ext cx="4662793" cy="2685807"/>
          </a:xfrm>
          <a:prstGeom prst="rect">
            <a:avLst/>
          </a:prstGeom>
        </p:spPr>
        <p:txBody>
          <a:bodyPr vert="horz" lIns="0" tIns="45720" rIns="91440" bIns="45720" rtlCol="0" anchor="b">
            <a:noAutofit/>
          </a:bodyPr>
          <a:lstStyle>
            <a:lvl1pPr marL="0" marR="0" indent="0" algn="l" defTabSz="914400" rtl="0" eaLnBrk="1" fontAlgn="auto" latinLnBrk="0" hangingPunct="1">
              <a:lnSpc>
                <a:spcPct val="120000"/>
              </a:lnSpc>
              <a:spcBef>
                <a:spcPts val="0"/>
              </a:spcBef>
              <a:spcAft>
                <a:spcPts val="600"/>
              </a:spcAft>
              <a:buClr>
                <a:schemeClr val="accent1"/>
              </a:buClr>
              <a:buSzTx/>
              <a:buFont typeface="HiraginoSans-W3" charset="-128"/>
              <a:buNone/>
              <a:tabLst/>
              <a:defRPr sz="2400" b="1" i="0" spc="0" baseline="0">
                <a:solidFill>
                  <a:schemeClr val="bg1"/>
                </a:solidFill>
                <a:latin typeface="Georgia" charset="0"/>
                <a:ea typeface="Georgia" charset="0"/>
                <a:cs typeface="Georgia" charset="0"/>
              </a:defRPr>
            </a:lvl1pPr>
          </a:lstStyle>
          <a:p>
            <a:pPr marL="0" marR="0" lvl="0" indent="0" algn="l" defTabSz="914400" rtl="0" eaLnBrk="1" fontAlgn="auto" latinLnBrk="0" hangingPunct="1">
              <a:lnSpc>
                <a:spcPct val="110000"/>
              </a:lnSpc>
              <a:spcBef>
                <a:spcPts val="0"/>
              </a:spcBef>
              <a:spcAft>
                <a:spcPts val="600"/>
              </a:spcAft>
              <a:buClr>
                <a:schemeClr val="accent1"/>
              </a:buClr>
              <a:buSzTx/>
              <a:buFont typeface="HiraginoSans-W3" charset="-128"/>
              <a:buNone/>
              <a:tabLst/>
              <a:defRPr/>
            </a:pPr>
            <a:r>
              <a:rPr lang="en-US"/>
              <a:t>24pt Quote Slide</a:t>
            </a:r>
          </a:p>
        </p:txBody>
      </p:sp>
      <p:sp>
        <p:nvSpPr>
          <p:cNvPr id="19" name="Text Placeholder 11"/>
          <p:cNvSpPr>
            <a:spLocks noGrp="1"/>
          </p:cNvSpPr>
          <p:nvPr>
            <p:ph type="body" sz="quarter" idx="21" hasCustomPrompt="1"/>
          </p:nvPr>
        </p:nvSpPr>
        <p:spPr>
          <a:xfrm>
            <a:off x="705735" y="4616971"/>
            <a:ext cx="4690724" cy="434714"/>
          </a:xfrm>
        </p:spPr>
        <p:txBody>
          <a:bodyPr lIns="0">
            <a:normAutofit/>
          </a:bodyPr>
          <a:lstStyle>
            <a:lvl1pPr marL="0" indent="0">
              <a:spcAft>
                <a:spcPts val="500"/>
              </a:spcAft>
              <a:buNone/>
              <a:defRPr sz="2000" b="1" baseline="0">
                <a:solidFill>
                  <a:schemeClr val="bg1"/>
                </a:solidFill>
              </a:defRPr>
            </a:lvl1pPr>
          </a:lstStyle>
          <a:p>
            <a:pPr lvl="0"/>
            <a:r>
              <a:rPr lang="en-US"/>
              <a:t>20pt Name, Occupation</a:t>
            </a:r>
          </a:p>
        </p:txBody>
      </p:sp>
      <p:sp>
        <p:nvSpPr>
          <p:cNvPr id="20" name="Text Placeholder 11"/>
          <p:cNvSpPr>
            <a:spLocks noGrp="1"/>
          </p:cNvSpPr>
          <p:nvPr>
            <p:ph type="body" sz="quarter" idx="22" hasCustomPrompt="1"/>
          </p:nvPr>
        </p:nvSpPr>
        <p:spPr>
          <a:xfrm>
            <a:off x="705735" y="4976735"/>
            <a:ext cx="4690724" cy="434714"/>
          </a:xfrm>
        </p:spPr>
        <p:txBody>
          <a:bodyPr lIns="0">
            <a:normAutofit/>
          </a:bodyPr>
          <a:lstStyle>
            <a:lvl1pPr marL="0" indent="0">
              <a:spcAft>
                <a:spcPts val="500"/>
              </a:spcAft>
              <a:buNone/>
              <a:defRPr sz="2000" b="0" baseline="0">
                <a:solidFill>
                  <a:schemeClr val="bg1"/>
                </a:solidFill>
              </a:defRPr>
            </a:lvl1pPr>
          </a:lstStyle>
          <a:p>
            <a:pPr lvl="0"/>
            <a:r>
              <a:rPr lang="en-US"/>
              <a:t>20pt Location</a:t>
            </a:r>
          </a:p>
        </p:txBody>
      </p:sp>
      <p:pic>
        <p:nvPicPr>
          <p:cNvPr id="22" name="Picture 21"/>
          <p:cNvPicPr>
            <a:picLocks noChangeAspect="1"/>
          </p:cNvPicPr>
          <p:nvPr userDrawn="1"/>
        </p:nvPicPr>
        <p:blipFill rotWithShape="1">
          <a:blip r:embed="rId5" cstate="screen">
            <a:extLst>
              <a:ext uri="{28A0092B-C50C-407E-A947-70E740481C1C}">
                <a14:useLocalDpi xmlns:a14="http://schemas.microsoft.com/office/drawing/2010/main" val="0"/>
              </a:ext>
            </a:extLst>
          </a:blip>
          <a:srcRect t="6741" r="4516"/>
          <a:stretch/>
        </p:blipFill>
        <p:spPr>
          <a:xfrm>
            <a:off x="10071312" y="-13648"/>
            <a:ext cx="2116139" cy="2506885"/>
          </a:xfrm>
          <a:prstGeom prst="rect">
            <a:avLst/>
          </a:prstGeom>
        </p:spPr>
      </p:pic>
    </p:spTree>
    <p:extLst>
      <p:ext uri="{BB962C8B-B14F-4D97-AF65-F5344CB8AC3E}">
        <p14:creationId xmlns:p14="http://schemas.microsoft.com/office/powerpoint/2010/main" val="29051863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divider">
    <p:spTree>
      <p:nvGrpSpPr>
        <p:cNvPr id="1" name=""/>
        <p:cNvGrpSpPr/>
        <p:nvPr/>
      </p:nvGrpSpPr>
      <p:grpSpPr>
        <a:xfrm>
          <a:off x="0" y="0"/>
          <a:ext cx="0" cy="0"/>
          <a:chOff x="0" y="0"/>
          <a:chExt cx="0" cy="0"/>
        </a:xfrm>
      </p:grpSpPr>
      <p:sp>
        <p:nvSpPr>
          <p:cNvPr id="21" name="Text Placeholder 19"/>
          <p:cNvSpPr>
            <a:spLocks noGrp="1"/>
          </p:cNvSpPr>
          <p:nvPr>
            <p:ph type="body" sz="quarter" idx="11" hasCustomPrompt="1"/>
          </p:nvPr>
        </p:nvSpPr>
        <p:spPr>
          <a:xfrm>
            <a:off x="715617" y="2626043"/>
            <a:ext cx="9382539" cy="1605915"/>
          </a:xfrm>
          <a:prstGeom prst="rect">
            <a:avLst/>
          </a:prstGeom>
        </p:spPr>
        <p:txBody>
          <a:bodyPr anchor="ctr"/>
          <a:lstStyle>
            <a:lvl1pPr marL="0" indent="0" algn="l">
              <a:lnSpc>
                <a:spcPct val="100000"/>
              </a:lnSpc>
              <a:spcBef>
                <a:spcPts val="0"/>
              </a:spcBef>
              <a:buNone/>
              <a:defRPr sz="4000" b="0" baseline="0">
                <a:solidFill>
                  <a:schemeClr val="tx1"/>
                </a:solidFill>
                <a:latin typeface="+mj-lt"/>
              </a:defRPr>
            </a:lvl1pPr>
            <a:lvl2pPr>
              <a:defRPr sz="4800"/>
            </a:lvl2pPr>
            <a:lvl3pPr>
              <a:defRPr sz="4800"/>
            </a:lvl3pPr>
            <a:lvl4pPr>
              <a:defRPr sz="4800"/>
            </a:lvl4pPr>
            <a:lvl5pPr>
              <a:defRPr sz="4800"/>
            </a:lvl5pPr>
          </a:lstStyle>
          <a:p>
            <a:pPr lvl="0"/>
            <a:r>
              <a:rPr lang="en-US" b="1"/>
              <a:t>40pt Divider Slide</a:t>
            </a:r>
          </a:p>
        </p:txBody>
      </p:sp>
      <p:pic>
        <p:nvPicPr>
          <p:cNvPr id="11" name="Picture 10"/>
          <p:cNvPicPr>
            <a:picLocks noChangeAspect="1"/>
          </p:cNvPicPr>
          <p:nvPr userDrawn="1"/>
        </p:nvPicPr>
        <p:blipFill rotWithShape="1">
          <a:blip r:embed="rId2" cstate="screen">
            <a:extLst>
              <a:ext uri="{28A0092B-C50C-407E-A947-70E740481C1C}">
                <a14:useLocalDpi xmlns:a14="http://schemas.microsoft.com/office/drawing/2010/main" val="0"/>
              </a:ext>
            </a:extLst>
          </a:blip>
          <a:srcRect r="5731"/>
          <a:stretch/>
        </p:blipFill>
        <p:spPr>
          <a:xfrm>
            <a:off x="9512490" y="3729705"/>
            <a:ext cx="2674961" cy="3128295"/>
          </a:xfrm>
          <a:prstGeom prst="rect">
            <a:avLst/>
          </a:prstGeom>
        </p:spPr>
      </p:pic>
      <p:sp>
        <p:nvSpPr>
          <p:cNvPr id="3" name="Footer Placeholder 2"/>
          <p:cNvSpPr>
            <a:spLocks noGrp="1"/>
          </p:cNvSpPr>
          <p:nvPr>
            <p:ph type="ftr" sz="quarter" idx="12"/>
          </p:nvPr>
        </p:nvSpPr>
        <p:spPr/>
        <p:txBody>
          <a:bodyPr/>
          <a:lstStyle/>
          <a:p>
            <a:r>
              <a:rPr lang="en-US" sz="1800">
                <a:solidFill>
                  <a:schemeClr val="accent1"/>
                </a:solidFill>
              </a:rPr>
              <a:t>|</a:t>
            </a:r>
            <a:r>
              <a:rPr lang="en-US">
                <a:solidFill>
                  <a:schemeClr val="accent1"/>
                </a:solidFill>
              </a:rPr>
              <a:t> </a:t>
            </a:r>
            <a:r>
              <a:rPr lang="en-US"/>
              <a:t> </a:t>
            </a:r>
            <a:r>
              <a:rPr lang="en-US" sz="1050"/>
              <a:t>footer</a:t>
            </a:r>
          </a:p>
        </p:txBody>
      </p:sp>
    </p:spTree>
    <p:extLst>
      <p:ext uri="{BB962C8B-B14F-4D97-AF65-F5344CB8AC3E}">
        <p14:creationId xmlns:p14="http://schemas.microsoft.com/office/powerpoint/2010/main" val="11690109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logo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r>
              <a:rPr lang="en-US" sz="1800">
                <a:solidFill>
                  <a:schemeClr val="accent1"/>
                </a:solidFill>
              </a:rPr>
              <a:t>|</a:t>
            </a:r>
            <a:r>
              <a:rPr lang="en-US">
                <a:solidFill>
                  <a:schemeClr val="accent1"/>
                </a:solidFill>
              </a:rPr>
              <a:t> </a:t>
            </a:r>
            <a:r>
              <a:rPr lang="en-US"/>
              <a:t> </a:t>
            </a:r>
            <a:r>
              <a:rPr lang="en-US" sz="1050"/>
              <a:t>footer</a:t>
            </a:r>
          </a:p>
        </p:txBody>
      </p:sp>
      <p:pic>
        <p:nvPicPr>
          <p:cNvPr id="19" name="Picture 18"/>
          <p:cNvPicPr>
            <a:picLocks noChangeAspect="1"/>
          </p:cNvPicPr>
          <p:nvPr userDrawn="1"/>
        </p:nvPicPr>
        <p:blipFill rotWithShape="1">
          <a:blip r:embed="rId2" cstate="screen">
            <a:extLst>
              <a:ext uri="{28A0092B-C50C-407E-A947-70E740481C1C}">
                <a14:useLocalDpi xmlns:a14="http://schemas.microsoft.com/office/drawing/2010/main" val="0"/>
              </a:ext>
            </a:extLst>
          </a:blip>
          <a:srcRect t="6741" r="4516"/>
          <a:stretch/>
        </p:blipFill>
        <p:spPr>
          <a:xfrm>
            <a:off x="10071312" y="-13648"/>
            <a:ext cx="2116139" cy="2506885"/>
          </a:xfrm>
          <a:prstGeom prst="rect">
            <a:avLst/>
          </a:prstGeom>
        </p:spPr>
      </p:pic>
    </p:spTree>
    <p:extLst>
      <p:ext uri="{BB962C8B-B14F-4D97-AF65-F5344CB8AC3E}">
        <p14:creationId xmlns:p14="http://schemas.microsoft.com/office/powerpoint/2010/main" val="23094497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 name="Rectangle 1"/>
          <p:cNvSpPr/>
          <p:nvPr userDrawn="1"/>
        </p:nvSpPr>
        <p:spPr>
          <a:xfrm>
            <a:off x="0" y="6295869"/>
            <a:ext cx="1409075" cy="562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05794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9_Gr_Title and Content Bottom">
    <p:spTree>
      <p:nvGrpSpPr>
        <p:cNvPr id="1" name=""/>
        <p:cNvGrpSpPr/>
        <p:nvPr/>
      </p:nvGrpSpPr>
      <p:grpSpPr>
        <a:xfrm>
          <a:off x="0" y="0"/>
          <a:ext cx="0" cy="0"/>
          <a:chOff x="0" y="0"/>
          <a:chExt cx="0" cy="0"/>
        </a:xfrm>
      </p:grpSpPr>
      <p:sp>
        <p:nvSpPr>
          <p:cNvPr id="2" name="Rectangle 1"/>
          <p:cNvSpPr/>
          <p:nvPr userDrawn="1"/>
        </p:nvSpPr>
        <p:spPr>
          <a:xfrm>
            <a:off x="0" y="6096000"/>
            <a:ext cx="12192000" cy="762000"/>
          </a:xfrm>
          <a:prstGeom prst="rect">
            <a:avLst/>
          </a:prstGeom>
          <a:solidFill>
            <a:srgbClr val="13B5EA"/>
          </a:solidFill>
          <a:ln>
            <a:solidFill>
              <a:srgbClr val="13B5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10" name="Picture 9"/>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0357204" y="6248400"/>
            <a:ext cx="1834797" cy="467132"/>
          </a:xfrm>
          <a:prstGeom prst="rect">
            <a:avLst/>
          </a:prstGeom>
        </p:spPr>
      </p:pic>
      <p:sp>
        <p:nvSpPr>
          <p:cNvPr id="4" name="Title 2"/>
          <p:cNvSpPr>
            <a:spLocks noGrp="1"/>
          </p:cNvSpPr>
          <p:nvPr>
            <p:ph type="title"/>
          </p:nvPr>
        </p:nvSpPr>
        <p:spPr>
          <a:xfrm>
            <a:off x="0" y="497272"/>
            <a:ext cx="8046720" cy="762000"/>
          </a:xfrm>
          <a:gradFill flip="none" rotWithShape="1">
            <a:gsLst>
              <a:gs pos="0">
                <a:srgbClr val="13B5EA"/>
              </a:gs>
              <a:gs pos="100000">
                <a:srgbClr val="13B5EA">
                  <a:alpha val="0"/>
                </a:srgbClr>
              </a:gs>
              <a:gs pos="76000">
                <a:srgbClr val="13B5EA">
                  <a:alpha val="67000"/>
                </a:srgbClr>
              </a:gs>
            </a:gsLst>
            <a:lin ang="0" scaled="1"/>
            <a:tileRect/>
          </a:gradFill>
        </p:spPr>
        <p:txBody>
          <a:bodyPr>
            <a:normAutofit/>
          </a:bodyPr>
          <a:lstStyle>
            <a:lvl1pPr>
              <a:defRPr sz="3200" b="1" i="1">
                <a:solidFill>
                  <a:schemeClr val="bg1"/>
                </a:solidFill>
              </a:defRPr>
            </a:lvl1pPr>
          </a:lstStyle>
          <a:p>
            <a:r>
              <a:rPr lang="en-US"/>
              <a:t>Click to edit Master title style</a:t>
            </a:r>
          </a:p>
        </p:txBody>
      </p:sp>
    </p:spTree>
    <p:extLst>
      <p:ext uri="{BB962C8B-B14F-4D97-AF65-F5344CB8AC3E}">
        <p14:creationId xmlns:p14="http://schemas.microsoft.com/office/powerpoint/2010/main" val="873194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0401B6-260E-4A0A-A425-CA8505F4D1C8}"/>
              </a:ext>
            </a:extLst>
          </p:cNvPr>
          <p:cNvSpPr>
            <a:spLocks noGrp="1"/>
          </p:cNvSpPr>
          <p:nvPr>
            <p:ph type="dt" sz="half" idx="10"/>
          </p:nvPr>
        </p:nvSpPr>
        <p:spPr/>
        <p:txBody>
          <a:bodyPr/>
          <a:lstStyle/>
          <a:p>
            <a:fld id="{AE8857EF-E097-4B4E-A15B-49784D043885}" type="datetimeFigureOut">
              <a:rPr lang="en-US" smtClean="0"/>
              <a:t>4/20/2021</a:t>
            </a:fld>
            <a:endParaRPr lang="en-US"/>
          </a:p>
        </p:txBody>
      </p:sp>
      <p:sp>
        <p:nvSpPr>
          <p:cNvPr id="3" name="Footer Placeholder 2">
            <a:extLst>
              <a:ext uri="{FF2B5EF4-FFF2-40B4-BE49-F238E27FC236}">
                <a16:creationId xmlns:a16="http://schemas.microsoft.com/office/drawing/2014/main" id="{A610D2F2-3997-4599-88DD-C05F8B0595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989FB1-7981-45B4-A90E-B7B9CC40E363}"/>
              </a:ext>
            </a:extLst>
          </p:cNvPr>
          <p:cNvSpPr>
            <a:spLocks noGrp="1"/>
          </p:cNvSpPr>
          <p:nvPr>
            <p:ph type="sldNum" sz="quarter" idx="12"/>
          </p:nvPr>
        </p:nvSpPr>
        <p:spPr/>
        <p:txBody>
          <a:bodyPr/>
          <a:lstStyle/>
          <a:p>
            <a:fld id="{2147EFE6-A78F-4EBC-91DC-494E15A86F53}" type="slidenum">
              <a:rPr lang="en-US" smtClean="0"/>
              <a:t>‹#›</a:t>
            </a:fld>
            <a:endParaRPr lang="en-US"/>
          </a:p>
        </p:txBody>
      </p:sp>
    </p:spTree>
    <p:extLst>
      <p:ext uri="{BB962C8B-B14F-4D97-AF65-F5344CB8AC3E}">
        <p14:creationId xmlns:p14="http://schemas.microsoft.com/office/powerpoint/2010/main" val="1118996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44899-503F-417A-A30D-81F8DE5491C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93E06F-DCA5-416E-B8F4-84481B49C0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7CB537-35E8-49FB-9F34-407DE0D0C5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A8ACB3-3AE2-487C-B5FF-20B4B348CE2D}"/>
              </a:ext>
            </a:extLst>
          </p:cNvPr>
          <p:cNvSpPr>
            <a:spLocks noGrp="1"/>
          </p:cNvSpPr>
          <p:nvPr>
            <p:ph type="dt" sz="half" idx="10"/>
          </p:nvPr>
        </p:nvSpPr>
        <p:spPr/>
        <p:txBody>
          <a:bodyPr/>
          <a:lstStyle/>
          <a:p>
            <a:fld id="{AE8857EF-E097-4B4E-A15B-49784D043885}" type="datetimeFigureOut">
              <a:rPr lang="en-US" smtClean="0"/>
              <a:t>4/20/2021</a:t>
            </a:fld>
            <a:endParaRPr lang="en-US"/>
          </a:p>
        </p:txBody>
      </p:sp>
      <p:sp>
        <p:nvSpPr>
          <p:cNvPr id="6" name="Footer Placeholder 5">
            <a:extLst>
              <a:ext uri="{FF2B5EF4-FFF2-40B4-BE49-F238E27FC236}">
                <a16:creationId xmlns:a16="http://schemas.microsoft.com/office/drawing/2014/main" id="{786F796B-85F7-451C-8DC7-AAFFC7403E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6754D4-2522-46BF-9A6E-6E7F5E6FE91C}"/>
              </a:ext>
            </a:extLst>
          </p:cNvPr>
          <p:cNvSpPr>
            <a:spLocks noGrp="1"/>
          </p:cNvSpPr>
          <p:nvPr>
            <p:ph type="sldNum" sz="quarter" idx="12"/>
          </p:nvPr>
        </p:nvSpPr>
        <p:spPr/>
        <p:txBody>
          <a:bodyPr/>
          <a:lstStyle/>
          <a:p>
            <a:fld id="{2147EFE6-A78F-4EBC-91DC-494E15A86F53}" type="slidenum">
              <a:rPr lang="en-US" smtClean="0"/>
              <a:t>‹#›</a:t>
            </a:fld>
            <a:endParaRPr lang="en-US"/>
          </a:p>
        </p:txBody>
      </p:sp>
    </p:spTree>
    <p:extLst>
      <p:ext uri="{BB962C8B-B14F-4D97-AF65-F5344CB8AC3E}">
        <p14:creationId xmlns:p14="http://schemas.microsoft.com/office/powerpoint/2010/main" val="833428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5BDE7-67FD-450D-872C-8D489CD78F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0DF0ED-E418-47BA-BC54-65434E9BE9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013FDA6-E44B-4817-8017-FF6A359155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66659F-0ECC-4FF3-BB41-BCEEC283B781}"/>
              </a:ext>
            </a:extLst>
          </p:cNvPr>
          <p:cNvSpPr>
            <a:spLocks noGrp="1"/>
          </p:cNvSpPr>
          <p:nvPr>
            <p:ph type="dt" sz="half" idx="10"/>
          </p:nvPr>
        </p:nvSpPr>
        <p:spPr/>
        <p:txBody>
          <a:bodyPr/>
          <a:lstStyle/>
          <a:p>
            <a:fld id="{AE8857EF-E097-4B4E-A15B-49784D043885}" type="datetimeFigureOut">
              <a:rPr lang="en-US" smtClean="0"/>
              <a:t>4/20/2021</a:t>
            </a:fld>
            <a:endParaRPr lang="en-US"/>
          </a:p>
        </p:txBody>
      </p:sp>
      <p:sp>
        <p:nvSpPr>
          <p:cNvPr id="6" name="Footer Placeholder 5">
            <a:extLst>
              <a:ext uri="{FF2B5EF4-FFF2-40B4-BE49-F238E27FC236}">
                <a16:creationId xmlns:a16="http://schemas.microsoft.com/office/drawing/2014/main" id="{1960D6F4-64D6-491A-9AC9-50CC2C2B19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27FA89-26F6-4B70-A591-12BFBE056836}"/>
              </a:ext>
            </a:extLst>
          </p:cNvPr>
          <p:cNvSpPr>
            <a:spLocks noGrp="1"/>
          </p:cNvSpPr>
          <p:nvPr>
            <p:ph type="sldNum" sz="quarter" idx="12"/>
          </p:nvPr>
        </p:nvSpPr>
        <p:spPr/>
        <p:txBody>
          <a:bodyPr/>
          <a:lstStyle/>
          <a:p>
            <a:fld id="{2147EFE6-A78F-4EBC-91DC-494E15A86F53}" type="slidenum">
              <a:rPr lang="en-US" smtClean="0"/>
              <a:t>‹#›</a:t>
            </a:fld>
            <a:endParaRPr lang="en-US"/>
          </a:p>
        </p:txBody>
      </p:sp>
    </p:spTree>
    <p:extLst>
      <p:ext uri="{BB962C8B-B14F-4D97-AF65-F5344CB8AC3E}">
        <p14:creationId xmlns:p14="http://schemas.microsoft.com/office/powerpoint/2010/main" val="2510844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19" Type="http://schemas.openxmlformats.org/officeDocument/2006/relationships/image" Target="../media/image3.png"/><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image" Target="../media/image3.png"/><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theme" Target="../theme/theme4.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A1973B-7F6E-4B73-BFE7-E9EC0D507A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953B46-A86B-46D0-A269-39807BE91B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2E5414-93BD-4CDC-9F47-32741C34A2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8857EF-E097-4B4E-A15B-49784D043885}" type="datetimeFigureOut">
              <a:rPr lang="en-US" smtClean="0"/>
              <a:t>4/20/2021</a:t>
            </a:fld>
            <a:endParaRPr lang="en-US"/>
          </a:p>
        </p:txBody>
      </p:sp>
      <p:sp>
        <p:nvSpPr>
          <p:cNvPr id="5" name="Footer Placeholder 4">
            <a:extLst>
              <a:ext uri="{FF2B5EF4-FFF2-40B4-BE49-F238E27FC236}">
                <a16:creationId xmlns:a16="http://schemas.microsoft.com/office/drawing/2014/main" id="{EB4A5455-98F0-45B8-BC3E-04A833E5EF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ACE88CF-7414-43D2-8DD0-9B1B12B4F7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47EFE6-A78F-4EBC-91DC-494E15A86F53}" type="slidenum">
              <a:rPr lang="en-US" smtClean="0"/>
              <a:t>‹#›</a:t>
            </a:fld>
            <a:endParaRPr lang="en-US"/>
          </a:p>
        </p:txBody>
      </p:sp>
    </p:spTree>
    <p:extLst>
      <p:ext uri="{BB962C8B-B14F-4D97-AF65-F5344CB8AC3E}">
        <p14:creationId xmlns:p14="http://schemas.microsoft.com/office/powerpoint/2010/main" val="27486318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48A87A34-81AB-432B-8DAE-1953F412C126}" type="datetimeFigureOut">
              <a:rPr lang="en-US" smtClean="0"/>
              <a:pPr/>
              <a:t>4/20/2021</a:t>
            </a:fld>
            <a:endParaRPr lang="en-US"/>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D22F896-40B5-4ADD-8801-0D06FADFA095}" type="slidenum">
              <a:rPr lang="en-US" smtClean="0"/>
              <a:pPr/>
              <a:t>‹#›</a:t>
            </a:fld>
            <a:endParaRPr lang="en-US"/>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941596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14" r:id="rId12"/>
    <p:sldLayoutId id="2147483715" r:id="rId13"/>
    <p:sldLayoutId id="2147483716" r:id="rId14"/>
    <p:sldLayoutId id="2147483717" r:id="rId15"/>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99341" y="636730"/>
            <a:ext cx="10920814" cy="486099"/>
          </a:xfrm>
          <a:prstGeom prst="rect">
            <a:avLst/>
          </a:prstGeom>
        </p:spPr>
        <p:txBody>
          <a:bodyPr vert="horz" lIns="0" tIns="45720" rIns="91440" bIns="45720" rtlCol="0" anchor="t">
            <a:noAutofit/>
          </a:bodyPr>
          <a:lstStyle/>
          <a:p>
            <a:r>
              <a:rPr lang="en-US"/>
              <a:t>34pt Title</a:t>
            </a:r>
            <a:br>
              <a:rPr lang="en-US"/>
            </a:br>
            <a:endParaRPr lang="en-US"/>
          </a:p>
        </p:txBody>
      </p:sp>
      <p:pic>
        <p:nvPicPr>
          <p:cNvPr id="18" name="nwea-graphite-large-rgb.png"/>
          <p:cNvPicPr>
            <a:picLocks noChangeAspect="1"/>
          </p:cNvPicPr>
          <p:nvPr userDrawn="1"/>
        </p:nvPicPr>
        <p:blipFill>
          <a:blip r:embed="rId19"/>
          <a:stretch>
            <a:fillRect/>
          </a:stretch>
        </p:blipFill>
        <p:spPr>
          <a:xfrm>
            <a:off x="178800" y="6421513"/>
            <a:ext cx="961602" cy="281653"/>
          </a:xfrm>
          <a:prstGeom prst="rect">
            <a:avLst/>
          </a:prstGeom>
          <a:ln w="12700">
            <a:miter lim="400000"/>
          </a:ln>
        </p:spPr>
      </p:pic>
      <p:sp>
        <p:nvSpPr>
          <p:cNvPr id="2" name="Text Placeholder 1"/>
          <p:cNvSpPr>
            <a:spLocks noGrp="1"/>
          </p:cNvSpPr>
          <p:nvPr>
            <p:ph type="body" idx="1"/>
          </p:nvPr>
        </p:nvSpPr>
        <p:spPr>
          <a:xfrm>
            <a:off x="699341" y="1840907"/>
            <a:ext cx="10840720" cy="41701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130065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dt="0"/>
  <p:txStyles>
    <p:titleStyle>
      <a:lvl1pPr algn="l" defTabSz="914400" rtl="0" eaLnBrk="1" latinLnBrk="0" hangingPunct="1">
        <a:lnSpc>
          <a:spcPct val="90000"/>
        </a:lnSpc>
        <a:spcBef>
          <a:spcPct val="0"/>
        </a:spcBef>
        <a:buNone/>
        <a:defRPr sz="3400" kern="1200" baseline="0">
          <a:solidFill>
            <a:schemeClr val="tx1"/>
          </a:solidFill>
          <a:latin typeface="+mj-lt"/>
          <a:ea typeface="+mj-ea"/>
          <a:cs typeface="+mj-cs"/>
        </a:defRPr>
      </a:lvl1pPr>
    </p:titleStyle>
    <p:bodyStyle>
      <a:lvl1pPr marL="461963" indent="-461963" algn="l" defTabSz="914400" rtl="0" eaLnBrk="1" latinLnBrk="0" hangingPunct="1">
        <a:lnSpc>
          <a:spcPct val="110000"/>
        </a:lnSpc>
        <a:spcBef>
          <a:spcPts val="0"/>
        </a:spcBef>
        <a:spcAft>
          <a:spcPts val="2400"/>
        </a:spcAft>
        <a:buClr>
          <a:schemeClr val="accent1"/>
        </a:buClr>
        <a:buFont typeface="HiraginoSans-W3" charset="-128"/>
        <a:buChar char="✚"/>
        <a:tabLst/>
        <a:defRPr sz="2400" i="0" kern="1200" spc="0" baseline="0">
          <a:solidFill>
            <a:schemeClr val="tx1"/>
          </a:solidFill>
          <a:latin typeface="+mn-lt"/>
          <a:ea typeface="+mn-ea"/>
          <a:cs typeface="+mn-cs"/>
        </a:defRPr>
      </a:lvl1pPr>
      <a:lvl2pPr marL="806450" indent="-344488" algn="l" defTabSz="914400" rtl="0" eaLnBrk="1" latinLnBrk="0" hangingPunct="1">
        <a:lnSpc>
          <a:spcPct val="110000"/>
        </a:lnSpc>
        <a:spcBef>
          <a:spcPts val="0"/>
        </a:spcBef>
        <a:spcAft>
          <a:spcPts val="2400"/>
        </a:spcAft>
        <a:buClr>
          <a:schemeClr val="accent1"/>
        </a:buClr>
        <a:buFont typeface="Cambria" charset="0"/>
        <a:buChar char="⎼"/>
        <a:tabLst/>
        <a:defRPr sz="2400" i="0" kern="1200">
          <a:solidFill>
            <a:schemeClr val="tx1"/>
          </a:solidFill>
          <a:latin typeface="+mn-lt"/>
          <a:ea typeface="+mn-ea"/>
          <a:cs typeface="+mn-cs"/>
        </a:defRPr>
      </a:lvl2pPr>
      <a:lvl3pPr marL="1149350" indent="-342900" algn="l" defTabSz="914400" rtl="0" eaLnBrk="1" latinLnBrk="0" hangingPunct="1">
        <a:lnSpc>
          <a:spcPct val="110000"/>
        </a:lnSpc>
        <a:spcBef>
          <a:spcPts val="0"/>
        </a:spcBef>
        <a:spcAft>
          <a:spcPts val="2400"/>
        </a:spcAft>
        <a:buClr>
          <a:schemeClr val="accent1"/>
        </a:buClr>
        <a:buSzPct val="70000"/>
        <a:buFont typeface="HiraginoSans-W3" charset="-128"/>
        <a:buChar char="✚"/>
        <a:tabLst/>
        <a:defRPr sz="2400" i="0" kern="1200" baseline="0">
          <a:solidFill>
            <a:schemeClr val="tx1"/>
          </a:solidFill>
          <a:latin typeface="+mn-lt"/>
          <a:ea typeface="+mn-ea"/>
          <a:cs typeface="+mn-cs"/>
        </a:defRPr>
      </a:lvl3pPr>
      <a:lvl4pPr marL="1493838" indent="-284163" algn="l" defTabSz="914400" rtl="0" eaLnBrk="1" latinLnBrk="0" hangingPunct="1">
        <a:lnSpc>
          <a:spcPct val="110000"/>
        </a:lnSpc>
        <a:spcBef>
          <a:spcPts val="0"/>
        </a:spcBef>
        <a:spcAft>
          <a:spcPts val="2400"/>
        </a:spcAft>
        <a:buClr>
          <a:schemeClr val="accent1"/>
        </a:buClr>
        <a:buSzPct val="80000"/>
        <a:buFont typeface="HiraginoSans-W3" charset="-128"/>
        <a:buChar char="-"/>
        <a:tabLst/>
        <a:defRPr sz="2400" i="0" kern="1200" baseline="0">
          <a:solidFill>
            <a:schemeClr val="tx1"/>
          </a:solidFill>
          <a:latin typeface="+mn-lt"/>
          <a:ea typeface="+mn-ea"/>
          <a:cs typeface="+mn-cs"/>
        </a:defRPr>
      </a:lvl4pPr>
      <a:lvl5pPr marL="806450" indent="-344488" algn="l" defTabSz="914400" rtl="0" eaLnBrk="1" latinLnBrk="0" hangingPunct="1">
        <a:lnSpc>
          <a:spcPct val="110000"/>
        </a:lnSpc>
        <a:spcBef>
          <a:spcPts val="500"/>
        </a:spcBef>
        <a:spcAft>
          <a:spcPts val="800"/>
        </a:spcAft>
        <a:buClr>
          <a:schemeClr val="accent1"/>
        </a:buClr>
        <a:buSzPct val="80000"/>
        <a:buFont typeface="Monaco" charset="0"/>
        <a:buChar char="⎼"/>
        <a:tabLst/>
        <a:defRPr sz="2400" i="0" kern="1200">
          <a:solidFill>
            <a:schemeClr val="tx1"/>
          </a:solidFill>
          <a:latin typeface="+mn-lt"/>
          <a:ea typeface="+mn-ea"/>
          <a:cs typeface="+mn-cs"/>
        </a:defRPr>
      </a:lvl5pPr>
      <a:lvl6pPr marL="1149350" indent="-342900" algn="l" defTabSz="914400" rtl="0" eaLnBrk="1" latinLnBrk="0" hangingPunct="1">
        <a:lnSpc>
          <a:spcPct val="110000"/>
        </a:lnSpc>
        <a:spcBef>
          <a:spcPts val="500"/>
        </a:spcBef>
        <a:spcAft>
          <a:spcPts val="800"/>
        </a:spcAft>
        <a:buClr>
          <a:schemeClr val="accent1"/>
        </a:buClr>
        <a:buSzPct val="70000"/>
        <a:buFont typeface="HiraginoSans-W3" charset="-128"/>
        <a:buChar char="✚"/>
        <a:tabLst/>
        <a:defRPr sz="2400" i="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699341" y="542601"/>
            <a:ext cx="10920814" cy="486099"/>
          </a:xfrm>
          <a:prstGeom prst="rect">
            <a:avLst/>
          </a:prstGeom>
        </p:spPr>
        <p:txBody>
          <a:bodyPr vert="horz" lIns="0" tIns="45720" rIns="91440" bIns="45720" rtlCol="0" anchor="t">
            <a:noAutofit/>
          </a:bodyPr>
          <a:lstStyle/>
          <a:p>
            <a:r>
              <a:rPr lang="en-US"/>
              <a:t>34pt Title</a:t>
            </a:r>
          </a:p>
        </p:txBody>
      </p:sp>
      <p:pic>
        <p:nvPicPr>
          <p:cNvPr id="18" name="nwea-graphite-large-rgb.png"/>
          <p:cNvPicPr>
            <a:picLocks noChangeAspect="1"/>
          </p:cNvPicPr>
          <p:nvPr userDrawn="1"/>
        </p:nvPicPr>
        <p:blipFill>
          <a:blip r:embed="rId25" cstate="screen">
            <a:extLst>
              <a:ext uri="{28A0092B-C50C-407E-A947-70E740481C1C}">
                <a14:useLocalDpi xmlns:a14="http://schemas.microsoft.com/office/drawing/2010/main" val="0"/>
              </a:ext>
            </a:extLst>
          </a:blip>
          <a:stretch>
            <a:fillRect/>
          </a:stretch>
        </p:blipFill>
        <p:spPr>
          <a:xfrm>
            <a:off x="178800" y="6421513"/>
            <a:ext cx="961602" cy="281653"/>
          </a:xfrm>
          <a:prstGeom prst="rect">
            <a:avLst/>
          </a:prstGeom>
          <a:ln w="12700">
            <a:miter lim="400000"/>
          </a:ln>
        </p:spPr>
      </p:pic>
      <p:sp>
        <p:nvSpPr>
          <p:cNvPr id="2" name="Text Placeholder 1"/>
          <p:cNvSpPr>
            <a:spLocks noGrp="1"/>
          </p:cNvSpPr>
          <p:nvPr>
            <p:ph type="body" idx="1"/>
          </p:nvPr>
        </p:nvSpPr>
        <p:spPr>
          <a:xfrm>
            <a:off x="731520" y="1825625"/>
            <a:ext cx="10840720" cy="38233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Footer Placeholder 2"/>
          <p:cNvSpPr>
            <a:spLocks noGrp="1"/>
          </p:cNvSpPr>
          <p:nvPr>
            <p:ph type="ftr" sz="quarter" idx="3"/>
          </p:nvPr>
        </p:nvSpPr>
        <p:spPr>
          <a:xfrm>
            <a:off x="1115519" y="632637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z="1800">
                <a:solidFill>
                  <a:schemeClr val="accent1"/>
                </a:solidFill>
              </a:rPr>
              <a:t>|</a:t>
            </a:r>
            <a:r>
              <a:rPr lang="en-US">
                <a:solidFill>
                  <a:schemeClr val="accent1"/>
                </a:solidFill>
              </a:rPr>
              <a:t> </a:t>
            </a:r>
            <a:r>
              <a:rPr lang="en-US"/>
              <a:t> </a:t>
            </a:r>
            <a:r>
              <a:rPr lang="en-US" sz="1050"/>
              <a:t>footer</a:t>
            </a:r>
          </a:p>
        </p:txBody>
      </p:sp>
    </p:spTree>
    <p:extLst>
      <p:ext uri="{BB962C8B-B14F-4D97-AF65-F5344CB8AC3E}">
        <p14:creationId xmlns:p14="http://schemas.microsoft.com/office/powerpoint/2010/main" val="327441981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Lst>
  <p:hf hdr="0" dt="0"/>
  <p:txStyles>
    <p:titleStyle>
      <a:lvl1pPr algn="l" defTabSz="914400" rtl="0" eaLnBrk="1" latinLnBrk="0" hangingPunct="1">
        <a:lnSpc>
          <a:spcPct val="90000"/>
        </a:lnSpc>
        <a:spcBef>
          <a:spcPct val="0"/>
        </a:spcBef>
        <a:buNone/>
        <a:defRPr sz="3400" kern="1200" baseline="0">
          <a:solidFill>
            <a:schemeClr val="tx1"/>
          </a:solidFill>
          <a:latin typeface="+mj-lt"/>
          <a:ea typeface="+mj-ea"/>
          <a:cs typeface="+mj-cs"/>
        </a:defRPr>
      </a:lvl1pPr>
    </p:titleStyle>
    <p:bodyStyle>
      <a:lvl1pPr marL="461963" indent="-461963" algn="l" defTabSz="914400" rtl="0" eaLnBrk="1" latinLnBrk="0" hangingPunct="1">
        <a:lnSpc>
          <a:spcPct val="110000"/>
        </a:lnSpc>
        <a:spcBef>
          <a:spcPts val="0"/>
        </a:spcBef>
        <a:spcAft>
          <a:spcPts val="1200"/>
        </a:spcAft>
        <a:buClr>
          <a:schemeClr val="accent1"/>
        </a:buClr>
        <a:buFont typeface="HiraginoSans-W3" charset="-128"/>
        <a:buChar char="✚"/>
        <a:tabLst/>
        <a:defRPr sz="2400" i="0" kern="1200" spc="0" baseline="0">
          <a:solidFill>
            <a:schemeClr val="tx1"/>
          </a:solidFill>
          <a:latin typeface="+mn-lt"/>
          <a:ea typeface="+mn-ea"/>
          <a:cs typeface="+mn-cs"/>
        </a:defRPr>
      </a:lvl1pPr>
      <a:lvl2pPr marL="806450" indent="-344488" algn="l" defTabSz="914400" rtl="0" eaLnBrk="1" latinLnBrk="0" hangingPunct="1">
        <a:lnSpc>
          <a:spcPct val="110000"/>
        </a:lnSpc>
        <a:spcBef>
          <a:spcPts val="0"/>
        </a:spcBef>
        <a:spcAft>
          <a:spcPts val="1200"/>
        </a:spcAft>
        <a:buClr>
          <a:schemeClr val="accent1"/>
        </a:buClr>
        <a:buFont typeface="Cambria" charset="0"/>
        <a:buChar char="⎼"/>
        <a:tabLst/>
        <a:defRPr sz="2400" i="0" kern="1200">
          <a:solidFill>
            <a:schemeClr val="tx1"/>
          </a:solidFill>
          <a:latin typeface="+mn-lt"/>
          <a:ea typeface="+mn-ea"/>
          <a:cs typeface="+mn-cs"/>
        </a:defRPr>
      </a:lvl2pPr>
      <a:lvl3pPr marL="1149350" indent="-342900" algn="l" defTabSz="914400" rtl="0" eaLnBrk="1" latinLnBrk="0" hangingPunct="1">
        <a:lnSpc>
          <a:spcPct val="110000"/>
        </a:lnSpc>
        <a:spcBef>
          <a:spcPts val="0"/>
        </a:spcBef>
        <a:spcAft>
          <a:spcPts val="1200"/>
        </a:spcAft>
        <a:buClr>
          <a:schemeClr val="accent1"/>
        </a:buClr>
        <a:buSzPct val="70000"/>
        <a:buFont typeface="HiraginoSans-W3" charset="-128"/>
        <a:buChar char="✚"/>
        <a:tabLst/>
        <a:defRPr sz="2400" i="0" kern="1200" baseline="0">
          <a:solidFill>
            <a:schemeClr val="tx1"/>
          </a:solidFill>
          <a:latin typeface="+mn-lt"/>
          <a:ea typeface="+mn-ea"/>
          <a:cs typeface="+mn-cs"/>
        </a:defRPr>
      </a:lvl3pPr>
      <a:lvl4pPr marL="1493838" indent="-284163" algn="l" defTabSz="914400" rtl="0" eaLnBrk="1" latinLnBrk="0" hangingPunct="1">
        <a:lnSpc>
          <a:spcPct val="110000"/>
        </a:lnSpc>
        <a:spcBef>
          <a:spcPts val="0"/>
        </a:spcBef>
        <a:spcAft>
          <a:spcPts val="1200"/>
        </a:spcAft>
        <a:buClr>
          <a:schemeClr val="accent1"/>
        </a:buClr>
        <a:buSzPct val="80000"/>
        <a:buFont typeface="HiraginoSans-W3" charset="-128"/>
        <a:buChar char="-"/>
        <a:tabLst/>
        <a:defRPr sz="2400" i="0" kern="1200" baseline="0">
          <a:solidFill>
            <a:schemeClr val="tx1"/>
          </a:solidFill>
          <a:latin typeface="+mn-lt"/>
          <a:ea typeface="+mn-ea"/>
          <a:cs typeface="+mn-cs"/>
        </a:defRPr>
      </a:lvl4pPr>
      <a:lvl5pPr marL="806450" indent="-344488" algn="l" defTabSz="914400" rtl="0" eaLnBrk="1" latinLnBrk="0" hangingPunct="1">
        <a:lnSpc>
          <a:spcPct val="110000"/>
        </a:lnSpc>
        <a:spcBef>
          <a:spcPts val="500"/>
        </a:spcBef>
        <a:spcAft>
          <a:spcPts val="800"/>
        </a:spcAft>
        <a:buClr>
          <a:schemeClr val="accent1"/>
        </a:buClr>
        <a:buSzPct val="80000"/>
        <a:buFont typeface="Monaco" charset="0"/>
        <a:buChar char="⎼"/>
        <a:tabLst/>
        <a:defRPr sz="2400" i="0" kern="1200">
          <a:solidFill>
            <a:schemeClr val="tx1"/>
          </a:solidFill>
          <a:latin typeface="+mn-lt"/>
          <a:ea typeface="+mn-ea"/>
          <a:cs typeface="+mn-cs"/>
        </a:defRPr>
      </a:lvl5pPr>
      <a:lvl6pPr marL="1149350" indent="-342900" algn="l" defTabSz="914400" rtl="0" eaLnBrk="1" latinLnBrk="0" hangingPunct="1">
        <a:lnSpc>
          <a:spcPct val="110000"/>
        </a:lnSpc>
        <a:spcBef>
          <a:spcPts val="500"/>
        </a:spcBef>
        <a:spcAft>
          <a:spcPts val="800"/>
        </a:spcAft>
        <a:buClr>
          <a:schemeClr val="accent1"/>
        </a:buClr>
        <a:buSzPct val="70000"/>
        <a:buFont typeface="HiraginoSans-W3" charset="-128"/>
        <a:buChar char="✚"/>
        <a:tabLst/>
        <a:defRPr sz="2400" i="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hyperlink" Target="nwea.us/gmap"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hyperlink" Target="nwea.us/gmap" TargetMode="Externa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comments" Target="../comments/commen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E0F6BF-8376-4E0B-8761-1884898F5A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7455" y="4067470"/>
            <a:ext cx="6697717" cy="2427922"/>
          </a:xfrm>
          <a:prstGeom prst="rect">
            <a:avLst/>
          </a:prstGeom>
        </p:spPr>
      </p:pic>
      <p:sp>
        <p:nvSpPr>
          <p:cNvPr id="4" name="TextBox 3">
            <a:extLst>
              <a:ext uri="{FF2B5EF4-FFF2-40B4-BE49-F238E27FC236}">
                <a16:creationId xmlns:a16="http://schemas.microsoft.com/office/drawing/2014/main" id="{BD8C66D3-1A8F-4BD2-909F-8A6C71694AFC}"/>
              </a:ext>
            </a:extLst>
          </p:cNvPr>
          <p:cNvSpPr txBox="1"/>
          <p:nvPr/>
        </p:nvSpPr>
        <p:spPr>
          <a:xfrm>
            <a:off x="0" y="0"/>
            <a:ext cx="12192000" cy="3416320"/>
          </a:xfrm>
          <a:prstGeom prst="rect">
            <a:avLst/>
          </a:prstGeom>
          <a:solidFill>
            <a:srgbClr val="336683"/>
          </a:solidFill>
        </p:spPr>
        <p:txBody>
          <a:bodyPr wrap="square" rtlCol="0">
            <a:spAutoFit/>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p:txBody>
      </p:sp>
      <p:sp>
        <p:nvSpPr>
          <p:cNvPr id="6" name="TextBox 5">
            <a:extLst>
              <a:ext uri="{FF2B5EF4-FFF2-40B4-BE49-F238E27FC236}">
                <a16:creationId xmlns:a16="http://schemas.microsoft.com/office/drawing/2014/main" id="{015CAD87-C2D1-4CAC-9F7E-61EFFABDDDDA}"/>
              </a:ext>
            </a:extLst>
          </p:cNvPr>
          <p:cNvSpPr txBox="1"/>
          <p:nvPr/>
        </p:nvSpPr>
        <p:spPr>
          <a:xfrm>
            <a:off x="410319" y="362608"/>
            <a:ext cx="10094495" cy="769441"/>
          </a:xfrm>
          <a:prstGeom prst="rect">
            <a:avLst/>
          </a:prstGeom>
          <a:noFill/>
        </p:spPr>
        <p:txBody>
          <a:bodyPr wrap="square" lIns="91440" tIns="45720" rIns="91440" bIns="45720" rtlCol="0" anchor="t">
            <a:spAutoFit/>
          </a:bodyPr>
          <a:lstStyle/>
          <a:p>
            <a:r>
              <a:rPr lang="en-US" sz="4400" b="1">
                <a:solidFill>
                  <a:schemeClr val="bg1"/>
                </a:solidFill>
                <a:latin typeface="Franklin Gothic Book"/>
              </a:rPr>
              <a:t>Test Design and Comparability</a:t>
            </a:r>
            <a:endParaRPr lang="en-US" sz="4400" b="1">
              <a:solidFill>
                <a:schemeClr val="bg1"/>
              </a:solidFill>
              <a:latin typeface="Franklin Gothic Book" panose="020B0503020102020204" pitchFamily="34" charset="0"/>
            </a:endParaRPr>
          </a:p>
        </p:txBody>
      </p:sp>
      <p:sp>
        <p:nvSpPr>
          <p:cNvPr id="7" name="TextBox 6">
            <a:extLst>
              <a:ext uri="{FF2B5EF4-FFF2-40B4-BE49-F238E27FC236}">
                <a16:creationId xmlns:a16="http://schemas.microsoft.com/office/drawing/2014/main" id="{5B000162-02F0-4C12-96CE-EA9FDB2EA017}"/>
              </a:ext>
            </a:extLst>
          </p:cNvPr>
          <p:cNvSpPr txBox="1"/>
          <p:nvPr/>
        </p:nvSpPr>
        <p:spPr>
          <a:xfrm>
            <a:off x="471306" y="1932268"/>
            <a:ext cx="5506453" cy="1200329"/>
          </a:xfrm>
          <a:prstGeom prst="rect">
            <a:avLst/>
          </a:prstGeom>
          <a:noFill/>
        </p:spPr>
        <p:txBody>
          <a:bodyPr wrap="square" lIns="91440" tIns="45720" rIns="91440" bIns="45720" rtlCol="0" anchor="t">
            <a:spAutoFit/>
          </a:bodyPr>
          <a:lstStyle/>
          <a:p>
            <a:r>
              <a:rPr lang="en-US" sz="2400">
                <a:solidFill>
                  <a:schemeClr val="bg1"/>
                </a:solidFill>
                <a:latin typeface="Franklin Gothic Book"/>
              </a:rPr>
              <a:t>Michael Huneke, Marietta Schools</a:t>
            </a:r>
          </a:p>
          <a:p>
            <a:r>
              <a:rPr lang="en-US" sz="2400">
                <a:solidFill>
                  <a:schemeClr val="bg1"/>
                </a:solidFill>
                <a:latin typeface="Franklin Gothic Book"/>
              </a:rPr>
              <a:t>Garron Gianopulos, NWEA</a:t>
            </a:r>
          </a:p>
          <a:p>
            <a:r>
              <a:rPr lang="en-US" sz="2400">
                <a:solidFill>
                  <a:schemeClr val="bg1"/>
                </a:solidFill>
                <a:ea typeface="+mn-lt"/>
                <a:cs typeface="+mn-lt"/>
              </a:rPr>
              <a:t>April 21</a:t>
            </a:r>
            <a:r>
              <a:rPr lang="en-US" sz="2400" baseline="30000">
                <a:solidFill>
                  <a:schemeClr val="bg1"/>
                </a:solidFill>
                <a:ea typeface="+mn-lt"/>
                <a:cs typeface="+mn-lt"/>
              </a:rPr>
              <a:t>st</a:t>
            </a:r>
            <a:r>
              <a:rPr lang="en-US" sz="2400">
                <a:solidFill>
                  <a:schemeClr val="bg1"/>
                </a:solidFill>
                <a:ea typeface="+mn-lt"/>
                <a:cs typeface="+mn-lt"/>
              </a:rPr>
              <a:t> at 1:30</a:t>
            </a:r>
            <a:endParaRPr lang="en-US">
              <a:solidFill>
                <a:schemeClr val="bg1"/>
              </a:solidFill>
              <a:cs typeface="Calibri"/>
            </a:endParaRPr>
          </a:p>
        </p:txBody>
      </p:sp>
    </p:spTree>
    <p:extLst>
      <p:ext uri="{BB962C8B-B14F-4D97-AF65-F5344CB8AC3E}">
        <p14:creationId xmlns:p14="http://schemas.microsoft.com/office/powerpoint/2010/main" val="9075026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BF879F45-67CD-4A38-8F2F-C8A40ED5D1B6}"/>
              </a:ext>
            </a:extLst>
          </p:cNvPr>
          <p:cNvGraphicFramePr/>
          <p:nvPr>
            <p:extLst>
              <p:ext uri="{D42A27DB-BD31-4B8C-83A1-F6EECF244321}">
                <p14:modId xmlns:p14="http://schemas.microsoft.com/office/powerpoint/2010/main" val="493580326"/>
              </p:ext>
            </p:extLst>
          </p:nvPr>
        </p:nvGraphicFramePr>
        <p:xfrm>
          <a:off x="1666239" y="938501"/>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5FE70791-7CAD-441D-A569-6050F53A9571}"/>
              </a:ext>
            </a:extLst>
          </p:cNvPr>
          <p:cNvSpPr txBox="1">
            <a:spLocks/>
          </p:cNvSpPr>
          <p:nvPr/>
        </p:nvSpPr>
        <p:spPr>
          <a:xfrm>
            <a:off x="330202" y="170497"/>
            <a:ext cx="10195559" cy="1003515"/>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sz="4000" b="1">
                <a:solidFill>
                  <a:srgbClr val="336683"/>
                </a:solidFill>
                <a:latin typeface="Franklin Gothic Book" panose="020B0503020102020204" pitchFamily="34" charset="0"/>
              </a:rPr>
              <a:t>Pathway for ELA &amp; mathematics</a:t>
            </a:r>
            <a:endParaRPr lang="en-US" sz="3600" b="1">
              <a:solidFill>
                <a:srgbClr val="5F9D97"/>
              </a:solidFill>
              <a:latin typeface="Franklin Gothic Book" panose="020B0503020102020204" pitchFamily="34" charset="0"/>
            </a:endParaRPr>
          </a:p>
        </p:txBody>
      </p:sp>
      <p:sp>
        <p:nvSpPr>
          <p:cNvPr id="5" name="TextBox 4">
            <a:extLst>
              <a:ext uri="{FF2B5EF4-FFF2-40B4-BE49-F238E27FC236}">
                <a16:creationId xmlns:a16="http://schemas.microsoft.com/office/drawing/2014/main" id="{2DB4BAE4-26F3-4534-A96E-9FDA7E90FC9C}"/>
              </a:ext>
            </a:extLst>
          </p:cNvPr>
          <p:cNvSpPr txBox="1"/>
          <p:nvPr/>
        </p:nvSpPr>
        <p:spPr>
          <a:xfrm>
            <a:off x="0" y="6314788"/>
            <a:ext cx="12192000" cy="584775"/>
          </a:xfrm>
          <a:prstGeom prst="rect">
            <a:avLst/>
          </a:prstGeom>
          <a:noFill/>
        </p:spPr>
        <p:txBody>
          <a:bodyPr wrap="square" lIns="91440" tIns="45720" rIns="91440" bIns="45720" rtlCol="0" anchor="t">
            <a:spAutoFit/>
          </a:bodyPr>
          <a:lstStyle/>
          <a:p>
            <a:pPr algn="ctr"/>
            <a:r>
              <a:rPr lang="en-US" sz="1600"/>
              <a:t>*Milestones may or may not be necessary depending on outcomes of comparability studies and State Board of Education approval.</a:t>
            </a:r>
          </a:p>
          <a:p>
            <a:pPr algn="ctr"/>
            <a:r>
              <a:rPr lang="en-US" sz="1600">
                <a:cs typeface="Calibri"/>
              </a:rPr>
              <a:t>Science will follow the same pattern. </a:t>
            </a:r>
            <a:r>
              <a:rPr lang="en-US" sz="1600">
                <a:ea typeface="+mn-lt"/>
                <a:cs typeface="+mn-lt"/>
              </a:rPr>
              <a:t>GMAP will</a:t>
            </a:r>
            <a:r>
              <a:rPr lang="en-US" sz="1600">
                <a:solidFill>
                  <a:srgbClr val="FF0000"/>
                </a:solidFill>
                <a:ea typeface="+mn-lt"/>
                <a:cs typeface="+mn-lt"/>
              </a:rPr>
              <a:t> </a:t>
            </a:r>
            <a:r>
              <a:rPr lang="en-US" sz="1600">
                <a:ea typeface="+mn-lt"/>
                <a:cs typeface="+mn-lt"/>
              </a:rPr>
              <a:t>explore options for assessment in high school if the innovative solution is adopted statewide. </a:t>
            </a:r>
            <a:endParaRPr lang="en-US">
              <a:cs typeface="Calibri"/>
            </a:endParaRPr>
          </a:p>
        </p:txBody>
      </p:sp>
    </p:spTree>
    <p:extLst>
      <p:ext uri="{BB962C8B-B14F-4D97-AF65-F5344CB8AC3E}">
        <p14:creationId xmlns:p14="http://schemas.microsoft.com/office/powerpoint/2010/main" val="1349916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767CF-156E-460D-AD9D-92CCA6A6F2F0}"/>
              </a:ext>
            </a:extLst>
          </p:cNvPr>
          <p:cNvSpPr>
            <a:spLocks noGrp="1"/>
          </p:cNvSpPr>
          <p:nvPr>
            <p:ph type="title"/>
          </p:nvPr>
        </p:nvSpPr>
        <p:spPr/>
        <p:txBody>
          <a:bodyPr/>
          <a:lstStyle/>
          <a:p>
            <a:r>
              <a:rPr lang="en-US" b="1"/>
              <a:t>Overview</a:t>
            </a:r>
            <a:endParaRPr lang="en-US"/>
          </a:p>
        </p:txBody>
      </p:sp>
      <p:sp>
        <p:nvSpPr>
          <p:cNvPr id="3" name="Content Placeholder 2">
            <a:extLst>
              <a:ext uri="{FF2B5EF4-FFF2-40B4-BE49-F238E27FC236}">
                <a16:creationId xmlns:a16="http://schemas.microsoft.com/office/drawing/2014/main" id="{8DA7ABA9-D336-42A9-B20D-37AFFAAD004C}"/>
              </a:ext>
            </a:extLst>
          </p:cNvPr>
          <p:cNvSpPr>
            <a:spLocks noGrp="1"/>
          </p:cNvSpPr>
          <p:nvPr>
            <p:ph idx="1"/>
          </p:nvPr>
        </p:nvSpPr>
        <p:spPr>
          <a:xfrm>
            <a:off x="1371600" y="1790700"/>
            <a:ext cx="9649053" cy="4533900"/>
          </a:xfrm>
        </p:spPr>
        <p:txBody>
          <a:bodyPr vert="horz" lIns="91440" tIns="45720" rIns="91440" bIns="45720" rtlCol="0" anchor="t">
            <a:normAutofit/>
          </a:bodyPr>
          <a:lstStyle/>
          <a:p>
            <a:pPr marL="383540" indent="-383540"/>
            <a:r>
              <a:rPr lang="en-US" sz="2400">
                <a:ea typeface="+mn-lt"/>
                <a:cs typeface="+mn-lt"/>
              </a:rPr>
              <a:t>Who is GMAP?</a:t>
            </a:r>
          </a:p>
          <a:p>
            <a:pPr marL="383540" indent="-383540"/>
            <a:r>
              <a:rPr lang="en-US" sz="2400"/>
              <a:t>What is the Innovative Assessment Demonstration Authority (IADA)? </a:t>
            </a:r>
          </a:p>
          <a:p>
            <a:pPr marL="383540" indent="-383540"/>
            <a:r>
              <a:rPr lang="en-US" sz="2400"/>
              <a:t>How will the GMAP Through-Year Assessment work?</a:t>
            </a:r>
          </a:p>
          <a:p>
            <a:pPr marL="383540" indent="-383540"/>
            <a:r>
              <a:rPr lang="en-US" sz="2400"/>
              <a:t>How will GMAP address the requirements of comparability?</a:t>
            </a:r>
          </a:p>
          <a:p>
            <a:pPr marL="383540" indent="-383540"/>
            <a:r>
              <a:rPr lang="en-US" sz="2400">
                <a:ea typeface="+mn-lt"/>
                <a:cs typeface="+mn-lt"/>
              </a:rPr>
              <a:t>Questions?</a:t>
            </a:r>
          </a:p>
          <a:p>
            <a:pPr marL="0" indent="0">
              <a:buNone/>
            </a:pPr>
            <a:endParaRPr lang="en-US"/>
          </a:p>
          <a:p>
            <a:pPr marL="383540" indent="-383540"/>
            <a:endParaRPr lang="en-US"/>
          </a:p>
          <a:p>
            <a:pPr marL="383540" indent="-383540"/>
            <a:endParaRPr lang="en-US"/>
          </a:p>
        </p:txBody>
      </p:sp>
      <p:sp>
        <p:nvSpPr>
          <p:cNvPr id="4" name="Rectangle 3">
            <a:extLst>
              <a:ext uri="{FF2B5EF4-FFF2-40B4-BE49-F238E27FC236}">
                <a16:creationId xmlns:a16="http://schemas.microsoft.com/office/drawing/2014/main" id="{B78A0089-828A-429C-B806-A46205ABEF1F}"/>
              </a:ext>
            </a:extLst>
          </p:cNvPr>
          <p:cNvSpPr/>
          <p:nvPr/>
        </p:nvSpPr>
        <p:spPr>
          <a:xfrm>
            <a:off x="1219200" y="2692400"/>
            <a:ext cx="9652000" cy="55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93392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90B-E9AB-44C2-8C17-45AFEDD8209B}"/>
              </a:ext>
            </a:extLst>
          </p:cNvPr>
          <p:cNvSpPr>
            <a:spLocks noGrp="1"/>
          </p:cNvSpPr>
          <p:nvPr>
            <p:ph type="title"/>
          </p:nvPr>
        </p:nvSpPr>
        <p:spPr>
          <a:xfrm>
            <a:off x="850739" y="415724"/>
            <a:ext cx="11202203" cy="1485900"/>
          </a:xfrm>
        </p:spPr>
        <p:txBody>
          <a:bodyPr/>
          <a:lstStyle/>
          <a:p>
            <a:r>
              <a:rPr lang="en-US"/>
              <a:t>How do computer adaptive tests (CAT) work?</a:t>
            </a:r>
          </a:p>
        </p:txBody>
      </p:sp>
      <p:sp>
        <p:nvSpPr>
          <p:cNvPr id="3" name="Content Placeholder 2">
            <a:extLst>
              <a:ext uri="{FF2B5EF4-FFF2-40B4-BE49-F238E27FC236}">
                <a16:creationId xmlns:a16="http://schemas.microsoft.com/office/drawing/2014/main" id="{A5C0B507-C0B9-482E-AC6A-8BDA3182D8C9}"/>
              </a:ext>
            </a:extLst>
          </p:cNvPr>
          <p:cNvSpPr>
            <a:spLocks noGrp="1"/>
          </p:cNvSpPr>
          <p:nvPr>
            <p:ph idx="1"/>
          </p:nvPr>
        </p:nvSpPr>
        <p:spPr>
          <a:xfrm>
            <a:off x="3272752" y="1385455"/>
            <a:ext cx="9601200" cy="3581400"/>
          </a:xfrm>
        </p:spPr>
        <p:txBody>
          <a:bodyPr vert="horz" lIns="91440" tIns="45720" rIns="91440" bIns="45720" rtlCol="0" anchor="t">
            <a:normAutofit/>
          </a:bodyPr>
          <a:lstStyle/>
          <a:p>
            <a:pPr marL="383540" indent="-383540"/>
            <a:endParaRPr lang="en-US">
              <a:ea typeface="+mn-lt"/>
              <a:cs typeface="+mn-lt"/>
            </a:endParaRPr>
          </a:p>
          <a:p>
            <a:pPr marL="383540" indent="-383540"/>
            <a:endParaRPr lang="en-US"/>
          </a:p>
        </p:txBody>
      </p:sp>
      <p:sp>
        <p:nvSpPr>
          <p:cNvPr id="5" name="Content Placeholder 2">
            <a:extLst>
              <a:ext uri="{FF2B5EF4-FFF2-40B4-BE49-F238E27FC236}">
                <a16:creationId xmlns:a16="http://schemas.microsoft.com/office/drawing/2014/main" id="{10A59CAE-C70E-4A7F-A5CC-63397777F32F}"/>
              </a:ext>
            </a:extLst>
          </p:cNvPr>
          <p:cNvSpPr txBox="1">
            <a:spLocks/>
          </p:cNvSpPr>
          <p:nvPr/>
        </p:nvSpPr>
        <p:spPr>
          <a:xfrm>
            <a:off x="1066800" y="1828800"/>
            <a:ext cx="9969500" cy="4140200"/>
          </a:xfrm>
          <a:prstGeom prst="rect">
            <a:avLst/>
          </a:prstGeom>
        </p:spPr>
        <p:txBody>
          <a:bodyPr vert="horz" lIns="91440" tIns="45720" rIns="91440" bIns="45720" rtlCol="0" anchor="t">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383540" indent="-383540"/>
            <a:endParaRPr lang="en-US" sz="2800" i="0"/>
          </a:p>
          <a:p>
            <a:pPr lvl="1" indent="-383540"/>
            <a:endParaRPr lang="en-US" sz="2800" i="0"/>
          </a:p>
        </p:txBody>
      </p:sp>
      <p:sp>
        <p:nvSpPr>
          <p:cNvPr id="7" name="Content Placeholder 2">
            <a:extLst>
              <a:ext uri="{FF2B5EF4-FFF2-40B4-BE49-F238E27FC236}">
                <a16:creationId xmlns:a16="http://schemas.microsoft.com/office/drawing/2014/main" id="{A878535A-60BA-417E-9761-5FCB13A87D71}"/>
              </a:ext>
            </a:extLst>
          </p:cNvPr>
          <p:cNvSpPr txBox="1">
            <a:spLocks/>
          </p:cNvSpPr>
          <p:nvPr/>
        </p:nvSpPr>
        <p:spPr>
          <a:xfrm>
            <a:off x="1524000" y="5648036"/>
            <a:ext cx="9601200" cy="371764"/>
          </a:xfrm>
          <a:prstGeom prst="rect">
            <a:avLst/>
          </a:prstGeom>
        </p:spPr>
        <p:txBody>
          <a:bodyPr vert="horz" lIns="91440" tIns="45720" rIns="91440" bIns="45720" rtlCol="0" anchor="t">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383540" indent="-383540"/>
            <a:endParaRPr lang="en-US"/>
          </a:p>
        </p:txBody>
      </p:sp>
      <p:pic>
        <p:nvPicPr>
          <p:cNvPr id="6" name="Picture 7" descr="Chart, box and whisker chart&#10;&#10;Description automatically generated">
            <a:extLst>
              <a:ext uri="{FF2B5EF4-FFF2-40B4-BE49-F238E27FC236}">
                <a16:creationId xmlns:a16="http://schemas.microsoft.com/office/drawing/2014/main" id="{1517E70D-F768-4918-B0E7-1EB581F2441B}"/>
              </a:ext>
            </a:extLst>
          </p:cNvPr>
          <p:cNvPicPr>
            <a:picLocks noChangeAspect="1"/>
          </p:cNvPicPr>
          <p:nvPr/>
        </p:nvPicPr>
        <p:blipFill>
          <a:blip r:embed="rId3"/>
          <a:stretch>
            <a:fillRect/>
          </a:stretch>
        </p:blipFill>
        <p:spPr>
          <a:xfrm>
            <a:off x="5924387" y="1967817"/>
            <a:ext cx="5685098" cy="3675991"/>
          </a:xfrm>
          <a:prstGeom prst="rect">
            <a:avLst/>
          </a:prstGeom>
        </p:spPr>
      </p:pic>
      <p:sp>
        <p:nvSpPr>
          <p:cNvPr id="9" name="Text Placeholder 2">
            <a:extLst>
              <a:ext uri="{FF2B5EF4-FFF2-40B4-BE49-F238E27FC236}">
                <a16:creationId xmlns:a16="http://schemas.microsoft.com/office/drawing/2014/main" id="{65E362F6-B6F9-43F4-ACDB-9DA521324C9C}"/>
              </a:ext>
            </a:extLst>
          </p:cNvPr>
          <p:cNvSpPr>
            <a:spLocks noGrp="1"/>
          </p:cNvSpPr>
          <p:nvPr/>
        </p:nvSpPr>
        <p:spPr>
          <a:xfrm>
            <a:off x="854365" y="1674699"/>
            <a:ext cx="4879572" cy="4792910"/>
          </a:xfrm>
          <a:prstGeom prst="rect">
            <a:avLst/>
          </a:prstGeom>
        </p:spPr>
        <p:txBody>
          <a:bodyPr vert="horz" lIns="91440" tIns="45720" rIns="91440" bIns="45720" rtlCol="0" anchor="t">
            <a:normAutofit/>
          </a:bodyPr>
          <a:lstStyle>
            <a:lvl1pPr marL="461963" indent="-461963" algn="l" defTabSz="914400" rtl="0" eaLnBrk="1" latinLnBrk="0" hangingPunct="1">
              <a:lnSpc>
                <a:spcPct val="110000"/>
              </a:lnSpc>
              <a:spcBef>
                <a:spcPts val="600"/>
              </a:spcBef>
              <a:spcAft>
                <a:spcPts val="600"/>
              </a:spcAft>
              <a:buClr>
                <a:schemeClr val="accent1"/>
              </a:buClr>
              <a:buFont typeface="HiraginoSans-W3" charset="-128"/>
              <a:buChar char="✚"/>
              <a:tabLst/>
              <a:defRPr sz="2800" i="0" kern="1200" spc="0" baseline="0">
                <a:solidFill>
                  <a:schemeClr val="tx1"/>
                </a:solidFill>
                <a:latin typeface="+mn-lt"/>
                <a:ea typeface="+mn-ea"/>
                <a:cs typeface="+mn-cs"/>
              </a:defRPr>
            </a:lvl1pPr>
            <a:lvl2pPr marL="806450" indent="-344488" algn="l" defTabSz="914400" rtl="0" eaLnBrk="1" latinLnBrk="0" hangingPunct="1">
              <a:lnSpc>
                <a:spcPct val="110000"/>
              </a:lnSpc>
              <a:spcBef>
                <a:spcPts val="0"/>
              </a:spcBef>
              <a:spcAft>
                <a:spcPts val="600"/>
              </a:spcAft>
              <a:buClr>
                <a:schemeClr val="accent1"/>
              </a:buClr>
              <a:buFont typeface="Cambria" charset="0"/>
              <a:buChar char="⎼"/>
              <a:tabLst/>
              <a:defRPr sz="2400" i="0" kern="1200">
                <a:solidFill>
                  <a:schemeClr val="tx1"/>
                </a:solidFill>
                <a:latin typeface="+mn-lt"/>
                <a:ea typeface="+mn-ea"/>
                <a:cs typeface="+mn-cs"/>
              </a:defRPr>
            </a:lvl2pPr>
            <a:lvl3pPr marL="1149350" indent="-342900" algn="l" defTabSz="914400" rtl="0" eaLnBrk="1" latinLnBrk="0" hangingPunct="1">
              <a:lnSpc>
                <a:spcPct val="110000"/>
              </a:lnSpc>
              <a:spcBef>
                <a:spcPts val="0"/>
              </a:spcBef>
              <a:spcAft>
                <a:spcPts val="600"/>
              </a:spcAft>
              <a:buClr>
                <a:schemeClr val="accent1"/>
              </a:buClr>
              <a:buSzPct val="70000"/>
              <a:buFont typeface="Wingdings" panose="05000000000000000000" pitchFamily="2" charset="2"/>
              <a:buChar char="§"/>
              <a:tabLst/>
              <a:defRPr sz="2200" i="0" kern="1200" baseline="0">
                <a:solidFill>
                  <a:schemeClr val="tx1"/>
                </a:solidFill>
                <a:latin typeface="+mn-lt"/>
                <a:ea typeface="+mn-ea"/>
                <a:cs typeface="+mn-cs"/>
              </a:defRPr>
            </a:lvl3pPr>
            <a:lvl4pPr marL="1493838" indent="-284163" algn="l" defTabSz="914400" rtl="0" eaLnBrk="1" latinLnBrk="0" hangingPunct="1">
              <a:lnSpc>
                <a:spcPct val="110000"/>
              </a:lnSpc>
              <a:spcBef>
                <a:spcPts val="0"/>
              </a:spcBef>
              <a:spcAft>
                <a:spcPts val="600"/>
              </a:spcAft>
              <a:buClr>
                <a:schemeClr val="accent1"/>
              </a:buClr>
              <a:buSzPct val="80000"/>
              <a:buFont typeface="Courier New" panose="02070309020205020404" pitchFamily="49" charset="0"/>
              <a:buChar char="o"/>
              <a:tabLst/>
              <a:defRPr sz="2000" i="0" kern="1200" baseline="0">
                <a:solidFill>
                  <a:schemeClr val="tx1"/>
                </a:solidFill>
                <a:latin typeface="+mn-lt"/>
                <a:ea typeface="+mn-ea"/>
                <a:cs typeface="+mn-cs"/>
              </a:defRPr>
            </a:lvl4pPr>
            <a:lvl5pPr marL="806450" indent="-344488" algn="l" defTabSz="914400" rtl="0" eaLnBrk="1" latinLnBrk="0" hangingPunct="1">
              <a:lnSpc>
                <a:spcPct val="110000"/>
              </a:lnSpc>
              <a:spcBef>
                <a:spcPts val="500"/>
              </a:spcBef>
              <a:spcAft>
                <a:spcPts val="800"/>
              </a:spcAft>
              <a:buClr>
                <a:schemeClr val="accent1"/>
              </a:buClr>
              <a:buSzPct val="80000"/>
              <a:buFont typeface="Monaco" charset="0"/>
              <a:buChar char="⎼"/>
              <a:tabLst/>
              <a:defRPr sz="2400" i="0" kern="1200">
                <a:solidFill>
                  <a:schemeClr val="tx1"/>
                </a:solidFill>
                <a:latin typeface="+mn-lt"/>
                <a:ea typeface="+mn-ea"/>
                <a:cs typeface="+mn-cs"/>
              </a:defRPr>
            </a:lvl5pPr>
            <a:lvl6pPr marL="2055813" indent="-342900" algn="l" defTabSz="914400" rtl="0" eaLnBrk="1" latinLnBrk="0" hangingPunct="1">
              <a:lnSpc>
                <a:spcPct val="110000"/>
              </a:lnSpc>
              <a:spcBef>
                <a:spcPts val="0"/>
              </a:spcBef>
              <a:spcAft>
                <a:spcPts val="600"/>
              </a:spcAft>
              <a:buClr>
                <a:schemeClr val="accent1"/>
              </a:buClr>
              <a:buSzPct val="70000"/>
              <a:buFont typeface="Arial" panose="020B0604020202020204" pitchFamily="34" charset="0"/>
              <a:buChar char="•"/>
              <a:tabLst/>
              <a:defRPr sz="1800" i="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1645" indent="-461645">
              <a:buFont typeface="Wingdings" charset="-128"/>
              <a:buChar char="§"/>
            </a:pPr>
            <a:r>
              <a:rPr lang="en-US" dirty="0">
                <a:cs typeface="Arial"/>
              </a:rPr>
              <a:t>CAT engine selects the most informative items</a:t>
            </a:r>
            <a:endParaRPr lang="en-US" dirty="0"/>
          </a:p>
          <a:p>
            <a:pPr marL="461645" indent="-461645">
              <a:buFont typeface="Wingdings" charset="-128"/>
              <a:buChar char="§"/>
            </a:pPr>
            <a:r>
              <a:rPr lang="en-US" dirty="0">
                <a:ea typeface="+mn-lt"/>
                <a:cs typeface="+mn-lt"/>
              </a:rPr>
              <a:t>Blueprint constrains item selection</a:t>
            </a:r>
          </a:p>
          <a:p>
            <a:pPr marL="461645" indent="-461645">
              <a:buFont typeface="Wingdings" charset="-128"/>
              <a:buChar char="§"/>
            </a:pPr>
            <a:r>
              <a:rPr lang="en-US" dirty="0">
                <a:cs typeface="Arial"/>
              </a:rPr>
              <a:t>Items are personalized to the student's learning level</a:t>
            </a:r>
            <a:endParaRPr lang="en-US"/>
          </a:p>
          <a:p>
            <a:pPr marL="461645" indent="-461645">
              <a:buFont typeface="Wingdings" charset="-128"/>
              <a:buChar char="§"/>
            </a:pPr>
            <a:r>
              <a:rPr lang="en-US" dirty="0">
                <a:cs typeface="Arial"/>
              </a:rPr>
              <a:t>More precise score with fewer questions</a:t>
            </a:r>
          </a:p>
          <a:p>
            <a:pPr marL="461645" indent="-461645">
              <a:buFont typeface="Wingdings" charset="-128"/>
              <a:buChar char="§"/>
            </a:pPr>
            <a:endParaRPr lang="en-US" dirty="0">
              <a:cs typeface="Arial"/>
            </a:endParaRPr>
          </a:p>
          <a:p>
            <a:pPr marL="461645" indent="-461645"/>
            <a:endParaRPr lang="en-US">
              <a:cs typeface="Arial"/>
            </a:endParaRPr>
          </a:p>
        </p:txBody>
      </p:sp>
    </p:spTree>
    <p:extLst>
      <p:ext uri="{BB962C8B-B14F-4D97-AF65-F5344CB8AC3E}">
        <p14:creationId xmlns:p14="http://schemas.microsoft.com/office/powerpoint/2010/main" val="3855879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hart&#10;&#10;Description automatically generated">
            <a:extLst>
              <a:ext uri="{FF2B5EF4-FFF2-40B4-BE49-F238E27FC236}">
                <a16:creationId xmlns:a16="http://schemas.microsoft.com/office/drawing/2014/main" id="{2CE32EA6-C126-4876-AD3A-1C56C37DDB7E}"/>
              </a:ext>
            </a:extLst>
          </p:cNvPr>
          <p:cNvPicPr>
            <a:picLocks noChangeAspect="1"/>
          </p:cNvPicPr>
          <p:nvPr/>
        </p:nvPicPr>
        <p:blipFill>
          <a:blip r:embed="rId3"/>
          <a:stretch>
            <a:fillRect/>
          </a:stretch>
        </p:blipFill>
        <p:spPr>
          <a:xfrm>
            <a:off x="5987715" y="1952338"/>
            <a:ext cx="5881436" cy="3915850"/>
          </a:xfrm>
          <a:prstGeom prst="rect">
            <a:avLst/>
          </a:prstGeom>
        </p:spPr>
      </p:pic>
      <p:sp>
        <p:nvSpPr>
          <p:cNvPr id="4" name="Title 1">
            <a:extLst>
              <a:ext uri="{FF2B5EF4-FFF2-40B4-BE49-F238E27FC236}">
                <a16:creationId xmlns:a16="http://schemas.microsoft.com/office/drawing/2014/main" id="{5A42512B-91C2-4451-89BF-E7BE7843516D}"/>
              </a:ext>
            </a:extLst>
          </p:cNvPr>
          <p:cNvSpPr txBox="1">
            <a:spLocks/>
          </p:cNvSpPr>
          <p:nvPr/>
        </p:nvSpPr>
        <p:spPr>
          <a:xfrm>
            <a:off x="850739" y="415724"/>
            <a:ext cx="11202203" cy="1485900"/>
          </a:xfrm>
          <a:prstGeom prst="rect">
            <a:avLst/>
          </a:prstGeom>
        </p:spPr>
        <p:txBody>
          <a:bodyPr lIns="91440" tIns="45720" rIns="91440" bIns="45720" anchor="t"/>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a:t>How does a through-year CAT work?</a:t>
            </a:r>
          </a:p>
        </p:txBody>
      </p:sp>
      <p:sp>
        <p:nvSpPr>
          <p:cNvPr id="6" name="Text Placeholder 2">
            <a:extLst>
              <a:ext uri="{FF2B5EF4-FFF2-40B4-BE49-F238E27FC236}">
                <a16:creationId xmlns:a16="http://schemas.microsoft.com/office/drawing/2014/main" id="{3C74B7A1-74F6-4ADF-81E8-5605989F1E8D}"/>
              </a:ext>
            </a:extLst>
          </p:cNvPr>
          <p:cNvSpPr>
            <a:spLocks noGrp="1"/>
          </p:cNvSpPr>
          <p:nvPr/>
        </p:nvSpPr>
        <p:spPr>
          <a:xfrm>
            <a:off x="848895" y="1714501"/>
            <a:ext cx="5138819" cy="4792910"/>
          </a:xfrm>
          <a:prstGeom prst="rect">
            <a:avLst/>
          </a:prstGeom>
        </p:spPr>
        <p:txBody>
          <a:bodyPr vert="horz" lIns="91440" tIns="45720" rIns="91440" bIns="45720" rtlCol="0" anchor="t">
            <a:normAutofit/>
          </a:bodyPr>
          <a:lstStyle>
            <a:lvl1pPr marL="461963" indent="-461963" algn="l" defTabSz="914400" rtl="0" eaLnBrk="1" latinLnBrk="0" hangingPunct="1">
              <a:lnSpc>
                <a:spcPct val="110000"/>
              </a:lnSpc>
              <a:spcBef>
                <a:spcPts val="600"/>
              </a:spcBef>
              <a:spcAft>
                <a:spcPts val="600"/>
              </a:spcAft>
              <a:buClr>
                <a:schemeClr val="accent1"/>
              </a:buClr>
              <a:buFont typeface="HiraginoSans-W3" charset="-128"/>
              <a:buChar char="✚"/>
              <a:tabLst/>
              <a:defRPr sz="2800" i="0" kern="1200" spc="0" baseline="0">
                <a:solidFill>
                  <a:schemeClr val="tx1"/>
                </a:solidFill>
                <a:latin typeface="+mn-lt"/>
                <a:ea typeface="+mn-ea"/>
                <a:cs typeface="+mn-cs"/>
              </a:defRPr>
            </a:lvl1pPr>
            <a:lvl2pPr marL="806450" indent="-344488" algn="l" defTabSz="914400" rtl="0" eaLnBrk="1" latinLnBrk="0" hangingPunct="1">
              <a:lnSpc>
                <a:spcPct val="110000"/>
              </a:lnSpc>
              <a:spcBef>
                <a:spcPts val="0"/>
              </a:spcBef>
              <a:spcAft>
                <a:spcPts val="600"/>
              </a:spcAft>
              <a:buClr>
                <a:schemeClr val="accent1"/>
              </a:buClr>
              <a:buFont typeface="Cambria" charset="0"/>
              <a:buChar char="⎼"/>
              <a:tabLst/>
              <a:defRPr sz="2400" i="0" kern="1200">
                <a:solidFill>
                  <a:schemeClr val="tx1"/>
                </a:solidFill>
                <a:latin typeface="+mn-lt"/>
                <a:ea typeface="+mn-ea"/>
                <a:cs typeface="+mn-cs"/>
              </a:defRPr>
            </a:lvl2pPr>
            <a:lvl3pPr marL="1149350" indent="-342900" algn="l" defTabSz="914400" rtl="0" eaLnBrk="1" latinLnBrk="0" hangingPunct="1">
              <a:lnSpc>
                <a:spcPct val="110000"/>
              </a:lnSpc>
              <a:spcBef>
                <a:spcPts val="0"/>
              </a:spcBef>
              <a:spcAft>
                <a:spcPts val="600"/>
              </a:spcAft>
              <a:buClr>
                <a:schemeClr val="accent1"/>
              </a:buClr>
              <a:buSzPct val="70000"/>
              <a:buFont typeface="Wingdings" panose="05000000000000000000" pitchFamily="2" charset="2"/>
              <a:buChar char="§"/>
              <a:tabLst/>
              <a:defRPr sz="2200" i="0" kern="1200" baseline="0">
                <a:solidFill>
                  <a:schemeClr val="tx1"/>
                </a:solidFill>
                <a:latin typeface="+mn-lt"/>
                <a:ea typeface="+mn-ea"/>
                <a:cs typeface="+mn-cs"/>
              </a:defRPr>
            </a:lvl3pPr>
            <a:lvl4pPr marL="1493838" indent="-284163" algn="l" defTabSz="914400" rtl="0" eaLnBrk="1" latinLnBrk="0" hangingPunct="1">
              <a:lnSpc>
                <a:spcPct val="110000"/>
              </a:lnSpc>
              <a:spcBef>
                <a:spcPts val="0"/>
              </a:spcBef>
              <a:spcAft>
                <a:spcPts val="600"/>
              </a:spcAft>
              <a:buClr>
                <a:schemeClr val="accent1"/>
              </a:buClr>
              <a:buSzPct val="80000"/>
              <a:buFont typeface="Courier New" panose="02070309020205020404" pitchFamily="49" charset="0"/>
              <a:buChar char="o"/>
              <a:tabLst/>
              <a:defRPr sz="2000" i="0" kern="1200" baseline="0">
                <a:solidFill>
                  <a:schemeClr val="tx1"/>
                </a:solidFill>
                <a:latin typeface="+mn-lt"/>
                <a:ea typeface="+mn-ea"/>
                <a:cs typeface="+mn-cs"/>
              </a:defRPr>
            </a:lvl4pPr>
            <a:lvl5pPr marL="806450" indent="-344488" algn="l" defTabSz="914400" rtl="0" eaLnBrk="1" latinLnBrk="0" hangingPunct="1">
              <a:lnSpc>
                <a:spcPct val="110000"/>
              </a:lnSpc>
              <a:spcBef>
                <a:spcPts val="500"/>
              </a:spcBef>
              <a:spcAft>
                <a:spcPts val="800"/>
              </a:spcAft>
              <a:buClr>
                <a:schemeClr val="accent1"/>
              </a:buClr>
              <a:buSzPct val="80000"/>
              <a:buFont typeface="Monaco" charset="0"/>
              <a:buChar char="⎼"/>
              <a:tabLst/>
              <a:defRPr sz="2400" i="0" kern="1200">
                <a:solidFill>
                  <a:schemeClr val="tx1"/>
                </a:solidFill>
                <a:latin typeface="+mn-lt"/>
                <a:ea typeface="+mn-ea"/>
                <a:cs typeface="+mn-cs"/>
              </a:defRPr>
            </a:lvl5pPr>
            <a:lvl6pPr marL="2055813" indent="-342900" algn="l" defTabSz="914400" rtl="0" eaLnBrk="1" latinLnBrk="0" hangingPunct="1">
              <a:lnSpc>
                <a:spcPct val="110000"/>
              </a:lnSpc>
              <a:spcBef>
                <a:spcPts val="0"/>
              </a:spcBef>
              <a:spcAft>
                <a:spcPts val="600"/>
              </a:spcAft>
              <a:buClr>
                <a:schemeClr val="accent1"/>
              </a:buClr>
              <a:buSzPct val="70000"/>
              <a:buFont typeface="Arial" panose="020B0604020202020204" pitchFamily="34" charset="0"/>
              <a:buChar char="•"/>
              <a:tabLst/>
              <a:defRPr sz="1800" i="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1645" indent="-461645">
              <a:buFont typeface="Wingdings" charset="-128"/>
              <a:buChar char="§"/>
            </a:pPr>
            <a:r>
              <a:rPr lang="en-US" dirty="0">
                <a:cs typeface="Arial"/>
              </a:rPr>
              <a:t>The TY CAT is given in Fall, Winter, and Spring</a:t>
            </a:r>
          </a:p>
          <a:p>
            <a:pPr marL="461645" indent="-461645">
              <a:buFont typeface="Wingdings" charset="-128"/>
              <a:buChar char="§"/>
            </a:pPr>
            <a:r>
              <a:rPr lang="en-US" dirty="0">
                <a:cs typeface="Arial"/>
              </a:rPr>
              <a:t>Achievement level from last CAT informs the starting location of the next CAT </a:t>
            </a:r>
          </a:p>
          <a:p>
            <a:pPr marL="461645" indent="-461645">
              <a:buFont typeface="Wingdings" charset="-128"/>
              <a:buChar char="§"/>
            </a:pPr>
            <a:r>
              <a:rPr lang="en-US" dirty="0">
                <a:ea typeface="+mn-lt"/>
                <a:cs typeface="+mn-lt"/>
              </a:rPr>
              <a:t>Allows off-grade adaptivity</a:t>
            </a:r>
          </a:p>
          <a:p>
            <a:pPr marL="461645" indent="-461645">
              <a:buFont typeface="Wingdings" charset="-128"/>
              <a:buChar char="§"/>
            </a:pPr>
            <a:r>
              <a:rPr lang="en-US" dirty="0">
                <a:cs typeface="Arial"/>
              </a:rPr>
              <a:t>Yields instructionally useful information</a:t>
            </a:r>
            <a:endParaRPr lang="en-US" dirty="0"/>
          </a:p>
          <a:p>
            <a:pPr marL="461645" indent="-461645">
              <a:buFont typeface="Wingdings" charset="-128"/>
              <a:buChar char="§"/>
            </a:pPr>
            <a:endParaRPr lang="en-US" dirty="0">
              <a:cs typeface="Arial"/>
            </a:endParaRPr>
          </a:p>
          <a:p>
            <a:pPr marL="461645" indent="-461645"/>
            <a:endParaRPr lang="en-US" dirty="0">
              <a:cs typeface="Arial"/>
            </a:endParaRPr>
          </a:p>
          <a:p>
            <a:pPr marL="461645" indent="-461645"/>
            <a:endParaRPr lang="en-US" dirty="0">
              <a:cs typeface="Arial"/>
            </a:endParaRPr>
          </a:p>
        </p:txBody>
      </p:sp>
    </p:spTree>
    <p:extLst>
      <p:ext uri="{BB962C8B-B14F-4D97-AF65-F5344CB8AC3E}">
        <p14:creationId xmlns:p14="http://schemas.microsoft.com/office/powerpoint/2010/main" val="1865594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CD70B-D7D2-40DB-9A2B-57CA29E3413E}"/>
              </a:ext>
            </a:extLst>
          </p:cNvPr>
          <p:cNvSpPr>
            <a:spLocks noGrp="1"/>
          </p:cNvSpPr>
          <p:nvPr>
            <p:ph type="title"/>
          </p:nvPr>
        </p:nvSpPr>
        <p:spPr>
          <a:xfrm>
            <a:off x="1371600" y="357996"/>
            <a:ext cx="9601200" cy="1485900"/>
          </a:xfrm>
        </p:spPr>
        <p:txBody>
          <a:bodyPr/>
          <a:lstStyle/>
          <a:p>
            <a:r>
              <a:rPr lang="en-US" b="1"/>
              <a:t>Value provided by through-year reports</a:t>
            </a:r>
          </a:p>
        </p:txBody>
      </p:sp>
      <p:sp>
        <p:nvSpPr>
          <p:cNvPr id="3" name="Content Placeholder 2">
            <a:extLst>
              <a:ext uri="{FF2B5EF4-FFF2-40B4-BE49-F238E27FC236}">
                <a16:creationId xmlns:a16="http://schemas.microsoft.com/office/drawing/2014/main" id="{35C48C0C-2906-455A-8DA3-EC5ED1FC209D}"/>
              </a:ext>
            </a:extLst>
          </p:cNvPr>
          <p:cNvSpPr>
            <a:spLocks noGrp="1"/>
          </p:cNvSpPr>
          <p:nvPr>
            <p:ph sz="half" idx="1"/>
          </p:nvPr>
        </p:nvSpPr>
        <p:spPr>
          <a:xfrm>
            <a:off x="1371600" y="1280609"/>
            <a:ext cx="10472057" cy="6825345"/>
          </a:xfrm>
        </p:spPr>
        <p:txBody>
          <a:bodyPr>
            <a:normAutofit/>
          </a:bodyPr>
          <a:lstStyle/>
          <a:p>
            <a:pPr lvl="0"/>
            <a:r>
              <a:rPr lang="en-US" sz="2400"/>
              <a:t>Score indicating each student’s learning level, whether on or off grade level (RIT score) – available in fall, winter, and spring</a:t>
            </a:r>
          </a:p>
          <a:p>
            <a:pPr lvl="0"/>
            <a:r>
              <a:rPr lang="en-US" sz="2400"/>
              <a:t>Grade-level performance information in fall, winter, and spring</a:t>
            </a:r>
          </a:p>
          <a:p>
            <a:pPr lvl="0"/>
            <a:r>
              <a:rPr lang="en-US" sz="2400"/>
              <a:t>Norm-referenced information such as achievement and growth percentiles in fall, winter, and spring (via NWEA industry-leading national norms)</a:t>
            </a:r>
          </a:p>
          <a:p>
            <a:pPr lvl="0"/>
            <a:r>
              <a:rPr lang="en-US" sz="2400"/>
              <a:t>Summative proficiency scores in the spring</a:t>
            </a:r>
          </a:p>
          <a:p>
            <a:pPr lvl="0"/>
            <a:r>
              <a:rPr lang="en-US" sz="2400"/>
              <a:t>Growth within and across years based on student learning level</a:t>
            </a:r>
          </a:p>
          <a:p>
            <a:pPr lvl="1"/>
            <a:r>
              <a:rPr lang="en-US" i="0"/>
              <a:t>Fall to winter, winter to spring, fall to spring, fall to fall</a:t>
            </a:r>
          </a:p>
          <a:p>
            <a:r>
              <a:rPr lang="en-US" sz="2400"/>
              <a:t>Growth information based on summative performance</a:t>
            </a:r>
          </a:p>
          <a:p>
            <a:pPr lvl="1"/>
            <a:r>
              <a:rPr lang="en-US" i="0"/>
              <a:t>Based on changes in summative performance from spring to spring</a:t>
            </a:r>
          </a:p>
          <a:p>
            <a:r>
              <a:rPr lang="en-US" sz="2400" i="0"/>
              <a:t>Instructional guidance based on students’ performance</a:t>
            </a:r>
            <a:endParaRPr lang="en-US" i="0"/>
          </a:p>
          <a:p>
            <a:endParaRPr lang="en-US" i="0"/>
          </a:p>
          <a:p>
            <a:pPr lvl="1"/>
            <a:endParaRPr lang="en-US" i="0"/>
          </a:p>
          <a:p>
            <a:pPr marL="530352" lvl="1" indent="0">
              <a:buNone/>
            </a:pPr>
            <a:br>
              <a:rPr lang="en-US"/>
            </a:br>
            <a:endParaRPr lang="en-US"/>
          </a:p>
        </p:txBody>
      </p:sp>
    </p:spTree>
    <p:extLst>
      <p:ext uri="{BB962C8B-B14F-4D97-AF65-F5344CB8AC3E}">
        <p14:creationId xmlns:p14="http://schemas.microsoft.com/office/powerpoint/2010/main" val="1056883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767CF-156E-460D-AD9D-92CCA6A6F2F0}"/>
              </a:ext>
            </a:extLst>
          </p:cNvPr>
          <p:cNvSpPr>
            <a:spLocks noGrp="1"/>
          </p:cNvSpPr>
          <p:nvPr>
            <p:ph type="title"/>
          </p:nvPr>
        </p:nvSpPr>
        <p:spPr/>
        <p:txBody>
          <a:bodyPr/>
          <a:lstStyle/>
          <a:p>
            <a:r>
              <a:rPr lang="en-US" b="1"/>
              <a:t>Overview</a:t>
            </a:r>
            <a:endParaRPr lang="en-US"/>
          </a:p>
        </p:txBody>
      </p:sp>
      <p:sp>
        <p:nvSpPr>
          <p:cNvPr id="3" name="Content Placeholder 2">
            <a:extLst>
              <a:ext uri="{FF2B5EF4-FFF2-40B4-BE49-F238E27FC236}">
                <a16:creationId xmlns:a16="http://schemas.microsoft.com/office/drawing/2014/main" id="{8DA7ABA9-D336-42A9-B20D-37AFFAAD004C}"/>
              </a:ext>
            </a:extLst>
          </p:cNvPr>
          <p:cNvSpPr>
            <a:spLocks noGrp="1"/>
          </p:cNvSpPr>
          <p:nvPr>
            <p:ph idx="1"/>
          </p:nvPr>
        </p:nvSpPr>
        <p:spPr>
          <a:xfrm>
            <a:off x="1371600" y="1790700"/>
            <a:ext cx="9649053" cy="4533900"/>
          </a:xfrm>
        </p:spPr>
        <p:txBody>
          <a:bodyPr vert="horz" lIns="91440" tIns="45720" rIns="91440" bIns="45720" rtlCol="0" anchor="t">
            <a:normAutofit/>
          </a:bodyPr>
          <a:lstStyle/>
          <a:p>
            <a:pPr marL="383540" indent="-383540"/>
            <a:r>
              <a:rPr lang="en-US" sz="2400">
                <a:ea typeface="+mn-lt"/>
                <a:cs typeface="+mn-lt"/>
              </a:rPr>
              <a:t>Who is GMAP?</a:t>
            </a:r>
          </a:p>
          <a:p>
            <a:pPr marL="383540" indent="-383540"/>
            <a:r>
              <a:rPr lang="en-US" sz="2400"/>
              <a:t>What is the Innovative Assessment Demonstration Authority (IADA)? </a:t>
            </a:r>
          </a:p>
          <a:p>
            <a:pPr marL="383540" indent="-383540"/>
            <a:r>
              <a:rPr lang="en-US" sz="2400"/>
              <a:t>How will the GMAP Through-Year Assessment work?</a:t>
            </a:r>
          </a:p>
          <a:p>
            <a:pPr marL="383540" indent="-383540"/>
            <a:r>
              <a:rPr lang="en-US" sz="2400"/>
              <a:t>How will GMAP address the requirements of comparability?</a:t>
            </a:r>
          </a:p>
          <a:p>
            <a:pPr marL="383540" indent="-383540"/>
            <a:r>
              <a:rPr lang="en-US" sz="2400">
                <a:ea typeface="+mn-lt"/>
                <a:cs typeface="+mn-lt"/>
              </a:rPr>
              <a:t>Questions?</a:t>
            </a:r>
          </a:p>
          <a:p>
            <a:pPr marL="0" indent="0">
              <a:buNone/>
            </a:pPr>
            <a:endParaRPr lang="en-US"/>
          </a:p>
          <a:p>
            <a:pPr marL="383540" indent="-383540"/>
            <a:endParaRPr lang="en-US"/>
          </a:p>
          <a:p>
            <a:pPr marL="383540" indent="-383540"/>
            <a:endParaRPr lang="en-US"/>
          </a:p>
        </p:txBody>
      </p:sp>
      <p:sp>
        <p:nvSpPr>
          <p:cNvPr id="4" name="Rectangle 3">
            <a:extLst>
              <a:ext uri="{FF2B5EF4-FFF2-40B4-BE49-F238E27FC236}">
                <a16:creationId xmlns:a16="http://schemas.microsoft.com/office/drawing/2014/main" id="{B78A0089-828A-429C-B806-A46205ABEF1F}"/>
              </a:ext>
            </a:extLst>
          </p:cNvPr>
          <p:cNvSpPr/>
          <p:nvPr/>
        </p:nvSpPr>
        <p:spPr>
          <a:xfrm>
            <a:off x="1168400" y="3162300"/>
            <a:ext cx="9652000" cy="62484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49164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90B-E9AB-44C2-8C17-45AFEDD8209B}"/>
              </a:ext>
            </a:extLst>
          </p:cNvPr>
          <p:cNvSpPr>
            <a:spLocks noGrp="1"/>
          </p:cNvSpPr>
          <p:nvPr>
            <p:ph type="title"/>
          </p:nvPr>
        </p:nvSpPr>
        <p:spPr/>
        <p:txBody>
          <a:bodyPr/>
          <a:lstStyle/>
          <a:p>
            <a:r>
              <a:rPr lang="en-US"/>
              <a:t>What is Comparability?</a:t>
            </a:r>
          </a:p>
        </p:txBody>
      </p:sp>
      <p:sp>
        <p:nvSpPr>
          <p:cNvPr id="3" name="Content Placeholder 2">
            <a:extLst>
              <a:ext uri="{FF2B5EF4-FFF2-40B4-BE49-F238E27FC236}">
                <a16:creationId xmlns:a16="http://schemas.microsoft.com/office/drawing/2014/main" id="{A5C0B507-C0B9-482E-AC6A-8BDA3182D8C9}"/>
              </a:ext>
            </a:extLst>
          </p:cNvPr>
          <p:cNvSpPr>
            <a:spLocks noGrp="1"/>
          </p:cNvSpPr>
          <p:nvPr>
            <p:ph idx="1"/>
          </p:nvPr>
        </p:nvSpPr>
        <p:spPr/>
        <p:txBody>
          <a:bodyPr vert="horz" lIns="91440" tIns="45720" rIns="91440" bIns="45720" rtlCol="0" anchor="t">
            <a:normAutofit/>
          </a:bodyPr>
          <a:lstStyle/>
          <a:p>
            <a:pPr marL="383540" indent="-383540"/>
            <a:endParaRPr lang="en-US">
              <a:ea typeface="+mn-lt"/>
              <a:cs typeface="+mn-lt"/>
            </a:endParaRPr>
          </a:p>
          <a:p>
            <a:pPr marL="383540" indent="-383540"/>
            <a:endParaRPr lang="en-US"/>
          </a:p>
        </p:txBody>
      </p:sp>
      <p:sp>
        <p:nvSpPr>
          <p:cNvPr id="5" name="Content Placeholder 2">
            <a:extLst>
              <a:ext uri="{FF2B5EF4-FFF2-40B4-BE49-F238E27FC236}">
                <a16:creationId xmlns:a16="http://schemas.microsoft.com/office/drawing/2014/main" id="{10A59CAE-C70E-4A7F-A5CC-63397777F32F}"/>
              </a:ext>
            </a:extLst>
          </p:cNvPr>
          <p:cNvSpPr txBox="1">
            <a:spLocks/>
          </p:cNvSpPr>
          <p:nvPr/>
        </p:nvSpPr>
        <p:spPr>
          <a:xfrm>
            <a:off x="1155700" y="1879600"/>
            <a:ext cx="9969500" cy="4140200"/>
          </a:xfrm>
          <a:prstGeom prst="rect">
            <a:avLst/>
          </a:prstGeom>
        </p:spPr>
        <p:txBody>
          <a:bodyPr vert="horz" lIns="91440" tIns="45720" rIns="91440" bIns="45720" rtlCol="0" anchor="t">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383540" indent="-383540"/>
            <a:endParaRPr lang="en-US" sz="2800" i="0"/>
          </a:p>
          <a:p>
            <a:pPr lvl="1" indent="-383540"/>
            <a:endParaRPr lang="en-US" sz="2800" i="0"/>
          </a:p>
        </p:txBody>
      </p:sp>
      <p:sp>
        <p:nvSpPr>
          <p:cNvPr id="4" name="Content Placeholder 2">
            <a:extLst>
              <a:ext uri="{FF2B5EF4-FFF2-40B4-BE49-F238E27FC236}">
                <a16:creationId xmlns:a16="http://schemas.microsoft.com/office/drawing/2014/main" id="{6B48FF3F-6986-406B-A591-FE030FB8CBC7}"/>
              </a:ext>
            </a:extLst>
          </p:cNvPr>
          <p:cNvSpPr txBox="1">
            <a:spLocks/>
          </p:cNvSpPr>
          <p:nvPr/>
        </p:nvSpPr>
        <p:spPr>
          <a:xfrm>
            <a:off x="906684" y="1578484"/>
            <a:ext cx="10821490" cy="4436797"/>
          </a:xfrm>
          <a:prstGeom prst="rect">
            <a:avLst/>
          </a:prstGeom>
        </p:spPr>
        <p:txBody>
          <a:bodyPr vert="horz" lIns="91440" tIns="45720" rIns="91440" bIns="45720" rtlCol="0" anchor="t">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383540" indent="-383540"/>
            <a:r>
              <a:rPr lang="en-US" sz="3200" dirty="0">
                <a:ea typeface="+mn-lt"/>
                <a:cs typeface="+mn-lt"/>
              </a:rPr>
              <a:t>Comparable tests are both very high in quality</a:t>
            </a:r>
          </a:p>
          <a:p>
            <a:pPr marL="383540" indent="-383540"/>
            <a:r>
              <a:rPr lang="en-US" sz="3200" dirty="0">
                <a:ea typeface="+mn-lt"/>
                <a:cs typeface="+mn-lt"/>
              </a:rPr>
              <a:t>Comparable tests measure the same knowledge, skills, and abilities</a:t>
            </a:r>
            <a:endParaRPr lang="en-US" dirty="0"/>
          </a:p>
          <a:p>
            <a:pPr marL="383540" indent="-383540"/>
            <a:r>
              <a:rPr lang="en-US" sz="3200" dirty="0">
                <a:ea typeface="+mn-lt"/>
                <a:cs typeface="+mn-lt"/>
              </a:rPr>
              <a:t>Comparable tests are aligned to the same content standards</a:t>
            </a:r>
          </a:p>
          <a:p>
            <a:pPr marL="383540" indent="-383540"/>
            <a:r>
              <a:rPr lang="en-US" sz="3200" dirty="0"/>
              <a:t>Comparable tests produce consistent score interpretations and classification decisions</a:t>
            </a:r>
          </a:p>
          <a:p>
            <a:pPr marL="383540" indent="-383540"/>
            <a:r>
              <a:rPr lang="en-US" sz="3200" dirty="0"/>
              <a:t>Comparable tests have the same purpose</a:t>
            </a:r>
          </a:p>
          <a:p>
            <a:pPr marL="383540" indent="-383540"/>
            <a:endParaRPr lang="en-US" sz="3200" dirty="0"/>
          </a:p>
          <a:p>
            <a:pPr marL="383540" indent="-383540"/>
            <a:endParaRPr lang="en-US" dirty="0"/>
          </a:p>
        </p:txBody>
      </p:sp>
    </p:spTree>
    <p:extLst>
      <p:ext uri="{BB962C8B-B14F-4D97-AF65-F5344CB8AC3E}">
        <p14:creationId xmlns:p14="http://schemas.microsoft.com/office/powerpoint/2010/main" val="1949243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1422C-60C9-4C63-967B-BF769716D22D}"/>
              </a:ext>
            </a:extLst>
          </p:cNvPr>
          <p:cNvSpPr>
            <a:spLocks noGrp="1"/>
          </p:cNvSpPr>
          <p:nvPr>
            <p:ph type="title" idx="4294967295"/>
          </p:nvPr>
        </p:nvSpPr>
        <p:spPr>
          <a:xfrm>
            <a:off x="880110" y="572770"/>
            <a:ext cx="12070080" cy="485775"/>
          </a:xfrm>
        </p:spPr>
        <p:txBody>
          <a:bodyPr>
            <a:normAutofit fontScale="90000"/>
          </a:bodyPr>
          <a:lstStyle/>
          <a:p>
            <a:r>
              <a:rPr lang="en-US"/>
              <a:t>Types of Achievement Level Descriptors (ALDs)</a:t>
            </a:r>
          </a:p>
        </p:txBody>
      </p:sp>
      <p:sp>
        <p:nvSpPr>
          <p:cNvPr id="3" name="Text Placeholder 2">
            <a:extLst>
              <a:ext uri="{FF2B5EF4-FFF2-40B4-BE49-F238E27FC236}">
                <a16:creationId xmlns:a16="http://schemas.microsoft.com/office/drawing/2014/main" id="{25F82548-A611-4EF0-A5E0-81536CCD2749}"/>
              </a:ext>
            </a:extLst>
          </p:cNvPr>
          <p:cNvSpPr>
            <a:spLocks noGrp="1"/>
          </p:cNvSpPr>
          <p:nvPr>
            <p:ph type="body" sz="quarter" idx="4294967295"/>
          </p:nvPr>
        </p:nvSpPr>
        <p:spPr>
          <a:xfrm>
            <a:off x="1015365" y="1709737"/>
            <a:ext cx="10161270" cy="4792663"/>
          </a:xfrm>
        </p:spPr>
        <p:txBody>
          <a:bodyPr vert="horz" lIns="91440" tIns="45720" rIns="91440" bIns="45720" rtlCol="0" anchor="t">
            <a:normAutofit/>
          </a:bodyPr>
          <a:lstStyle/>
          <a:p>
            <a:pPr marL="461645" indent="-461645"/>
            <a:r>
              <a:rPr lang="en-US" sz="3200" dirty="0"/>
              <a:t>Policy ALDs: High-level expectations of student achievement within each achievement level across grades, often defined by the state </a:t>
            </a:r>
          </a:p>
          <a:p>
            <a:pPr marL="461645" indent="-461645"/>
            <a:r>
              <a:rPr lang="en-US" sz="3200" dirty="0"/>
              <a:t>Range ALDs: </a:t>
            </a:r>
            <a:r>
              <a:rPr lang="en-US" sz="3200" dirty="0">
                <a:ea typeface="+mn-lt"/>
                <a:cs typeface="+mn-lt"/>
              </a:rPr>
              <a:t>Observable evidence of achievement, demonstrating how the skill changes and becomes more sophisticated for a content standard across achievement levels </a:t>
            </a:r>
            <a:endParaRPr lang="en-US" sz="3200" dirty="0">
              <a:cs typeface="Arial"/>
            </a:endParaRPr>
          </a:p>
          <a:p>
            <a:pPr marL="461645" indent="-461645"/>
            <a:r>
              <a:rPr lang="en-US" sz="3200" dirty="0"/>
              <a:t>Reporting ALDs: Reflect student performance based on the final approved cut scores </a:t>
            </a:r>
            <a:endParaRPr lang="en-US" sz="3200" dirty="0">
              <a:cs typeface="Arial"/>
            </a:endParaRPr>
          </a:p>
          <a:p>
            <a:pPr marL="461645" indent="-461645"/>
            <a:endParaRPr lang="en-US" dirty="0">
              <a:cs typeface="Arial"/>
            </a:endParaRPr>
          </a:p>
        </p:txBody>
      </p:sp>
    </p:spTree>
    <p:extLst>
      <p:ext uri="{BB962C8B-B14F-4D97-AF65-F5344CB8AC3E}">
        <p14:creationId xmlns:p14="http://schemas.microsoft.com/office/powerpoint/2010/main" val="3307896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53CEC-B7E5-4229-9B6B-0A25589AE8F5}"/>
              </a:ext>
            </a:extLst>
          </p:cNvPr>
          <p:cNvSpPr>
            <a:spLocks noGrp="1"/>
          </p:cNvSpPr>
          <p:nvPr>
            <p:ph type="title" idx="4294967295"/>
          </p:nvPr>
        </p:nvSpPr>
        <p:spPr>
          <a:xfrm>
            <a:off x="1366838" y="739775"/>
            <a:ext cx="10825162" cy="485775"/>
          </a:xfrm>
        </p:spPr>
        <p:txBody>
          <a:bodyPr>
            <a:normAutofit fontScale="90000"/>
          </a:bodyPr>
          <a:lstStyle/>
          <a:p>
            <a:r>
              <a:rPr lang="en-US"/>
              <a:t>Range ALD Example</a:t>
            </a:r>
          </a:p>
        </p:txBody>
      </p:sp>
      <p:pic>
        <p:nvPicPr>
          <p:cNvPr id="3" name="Picture 2">
            <a:extLst>
              <a:ext uri="{FF2B5EF4-FFF2-40B4-BE49-F238E27FC236}">
                <a16:creationId xmlns:a16="http://schemas.microsoft.com/office/drawing/2014/main" id="{C0F1286D-5014-4F91-BD90-B3DF6D40689D}"/>
              </a:ext>
            </a:extLst>
          </p:cNvPr>
          <p:cNvPicPr>
            <a:picLocks noChangeAspect="1"/>
          </p:cNvPicPr>
          <p:nvPr/>
        </p:nvPicPr>
        <p:blipFill rotWithShape="1">
          <a:blip r:embed="rId3"/>
          <a:srcRect l="585" r="755"/>
          <a:stretch/>
        </p:blipFill>
        <p:spPr>
          <a:xfrm>
            <a:off x="1582220" y="1866204"/>
            <a:ext cx="9049820" cy="2714625"/>
          </a:xfrm>
          <a:prstGeom prst="rect">
            <a:avLst/>
          </a:prstGeom>
        </p:spPr>
      </p:pic>
      <p:pic>
        <p:nvPicPr>
          <p:cNvPr id="4" name="Picture 3">
            <a:extLst>
              <a:ext uri="{FF2B5EF4-FFF2-40B4-BE49-F238E27FC236}">
                <a16:creationId xmlns:a16="http://schemas.microsoft.com/office/drawing/2014/main" id="{456C350D-FDB1-437E-B08A-02B292BC163C}"/>
              </a:ext>
            </a:extLst>
          </p:cNvPr>
          <p:cNvPicPr>
            <a:picLocks noChangeAspect="1"/>
          </p:cNvPicPr>
          <p:nvPr/>
        </p:nvPicPr>
        <p:blipFill>
          <a:blip r:embed="rId4"/>
          <a:stretch>
            <a:fillRect/>
          </a:stretch>
        </p:blipFill>
        <p:spPr>
          <a:xfrm>
            <a:off x="3373737" y="1866204"/>
            <a:ext cx="1793486" cy="2714625"/>
          </a:xfrm>
          <a:prstGeom prst="rect">
            <a:avLst/>
          </a:prstGeom>
        </p:spPr>
      </p:pic>
      <p:pic>
        <p:nvPicPr>
          <p:cNvPr id="5" name="Picture 4">
            <a:extLst>
              <a:ext uri="{FF2B5EF4-FFF2-40B4-BE49-F238E27FC236}">
                <a16:creationId xmlns:a16="http://schemas.microsoft.com/office/drawing/2014/main" id="{B6A46EEE-3326-4952-8113-974FD12292DA}"/>
              </a:ext>
            </a:extLst>
          </p:cNvPr>
          <p:cNvPicPr>
            <a:picLocks noChangeAspect="1"/>
          </p:cNvPicPr>
          <p:nvPr/>
        </p:nvPicPr>
        <p:blipFill>
          <a:blip r:embed="rId4"/>
          <a:stretch>
            <a:fillRect/>
          </a:stretch>
        </p:blipFill>
        <p:spPr>
          <a:xfrm>
            <a:off x="5165254" y="1866204"/>
            <a:ext cx="1793486" cy="2714625"/>
          </a:xfrm>
          <a:prstGeom prst="rect">
            <a:avLst/>
          </a:prstGeom>
        </p:spPr>
      </p:pic>
      <p:pic>
        <p:nvPicPr>
          <p:cNvPr id="6" name="Picture 5">
            <a:extLst>
              <a:ext uri="{FF2B5EF4-FFF2-40B4-BE49-F238E27FC236}">
                <a16:creationId xmlns:a16="http://schemas.microsoft.com/office/drawing/2014/main" id="{202F89F7-93DF-46F2-8459-94D44B549984}"/>
              </a:ext>
            </a:extLst>
          </p:cNvPr>
          <p:cNvPicPr>
            <a:picLocks noChangeAspect="1"/>
          </p:cNvPicPr>
          <p:nvPr/>
        </p:nvPicPr>
        <p:blipFill>
          <a:blip r:embed="rId4"/>
          <a:stretch>
            <a:fillRect/>
          </a:stretch>
        </p:blipFill>
        <p:spPr>
          <a:xfrm>
            <a:off x="6958740" y="1866204"/>
            <a:ext cx="1793486" cy="2714625"/>
          </a:xfrm>
          <a:prstGeom prst="rect">
            <a:avLst/>
          </a:prstGeom>
        </p:spPr>
      </p:pic>
      <p:pic>
        <p:nvPicPr>
          <p:cNvPr id="7" name="Picture 6">
            <a:extLst>
              <a:ext uri="{FF2B5EF4-FFF2-40B4-BE49-F238E27FC236}">
                <a16:creationId xmlns:a16="http://schemas.microsoft.com/office/drawing/2014/main" id="{BEA8DF00-88E8-4AAA-9312-1ABBAFE03D86}"/>
              </a:ext>
            </a:extLst>
          </p:cNvPr>
          <p:cNvPicPr>
            <a:picLocks noChangeAspect="1"/>
          </p:cNvPicPr>
          <p:nvPr/>
        </p:nvPicPr>
        <p:blipFill>
          <a:blip r:embed="rId4"/>
          <a:stretch>
            <a:fillRect/>
          </a:stretch>
        </p:blipFill>
        <p:spPr>
          <a:xfrm>
            <a:off x="8750257" y="1866204"/>
            <a:ext cx="1928092" cy="2714625"/>
          </a:xfrm>
          <a:prstGeom prst="rect">
            <a:avLst/>
          </a:prstGeom>
        </p:spPr>
      </p:pic>
    </p:spTree>
    <p:extLst>
      <p:ext uri="{BB962C8B-B14F-4D97-AF65-F5344CB8AC3E}">
        <p14:creationId xmlns:p14="http://schemas.microsoft.com/office/powerpoint/2010/main" val="305638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1"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0-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5"/>
                                        </p:tgtEl>
                                        <p:attrNameLst>
                                          <p:attrName>ppt_x</p:attrName>
                                        </p:attrNameLst>
                                      </p:cBhvr>
                                      <p:tavLst>
                                        <p:tav tm="0">
                                          <p:val>
                                            <p:strVal val="ppt_x"/>
                                          </p:val>
                                        </p:tav>
                                        <p:tav tm="100000">
                                          <p:val>
                                            <p:strVal val="ppt_x"/>
                                          </p:val>
                                        </p:tav>
                                      </p:tavLst>
                                    </p:anim>
                                    <p:anim calcmode="lin" valueType="num">
                                      <p:cBhvr additive="base">
                                        <p:cTn id="13" dur="500"/>
                                        <p:tgtEl>
                                          <p:spTgt spid="5"/>
                                        </p:tgtEl>
                                        <p:attrNameLst>
                                          <p:attrName>ppt_y</p:attrName>
                                        </p:attrNameLst>
                                      </p:cBhvr>
                                      <p:tavLst>
                                        <p:tav tm="0">
                                          <p:val>
                                            <p:strVal val="ppt_y"/>
                                          </p:val>
                                        </p:tav>
                                        <p:tav tm="100000">
                                          <p:val>
                                            <p:strVal val="1+ppt_h/2"/>
                                          </p:val>
                                        </p:tav>
                                      </p:tavLst>
                                    </p:anim>
                                    <p:set>
                                      <p:cBhvr>
                                        <p:cTn id="14" dur="1" fill="hold">
                                          <p:stCondLst>
                                            <p:cond delay="499"/>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1" fill="hold" nodeType="clickEffect">
                                  <p:stCondLst>
                                    <p:cond delay="0"/>
                                  </p:stCondLst>
                                  <p:childTnLst>
                                    <p:anim calcmode="lin" valueType="num">
                                      <p:cBhvr additive="base">
                                        <p:cTn id="18" dur="500"/>
                                        <p:tgtEl>
                                          <p:spTgt spid="6"/>
                                        </p:tgtEl>
                                        <p:attrNameLst>
                                          <p:attrName>ppt_x</p:attrName>
                                        </p:attrNameLst>
                                      </p:cBhvr>
                                      <p:tavLst>
                                        <p:tav tm="0">
                                          <p:val>
                                            <p:strVal val="ppt_x"/>
                                          </p:val>
                                        </p:tav>
                                        <p:tav tm="100000">
                                          <p:val>
                                            <p:strVal val="ppt_x"/>
                                          </p:val>
                                        </p:tav>
                                      </p:tavLst>
                                    </p:anim>
                                    <p:anim calcmode="lin" valueType="num">
                                      <p:cBhvr additive="base">
                                        <p:cTn id="19" dur="500"/>
                                        <p:tgtEl>
                                          <p:spTgt spid="6"/>
                                        </p:tgtEl>
                                        <p:attrNameLst>
                                          <p:attrName>ppt_y</p:attrName>
                                        </p:attrNameLst>
                                      </p:cBhvr>
                                      <p:tavLst>
                                        <p:tav tm="0">
                                          <p:val>
                                            <p:strVal val="ppt_y"/>
                                          </p:val>
                                        </p:tav>
                                        <p:tav tm="100000">
                                          <p:val>
                                            <p:strVal val="0-ppt_h/2"/>
                                          </p:val>
                                        </p:tav>
                                      </p:tavLst>
                                    </p:anim>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nodeType="clickEffect">
                                  <p:stCondLst>
                                    <p:cond delay="0"/>
                                  </p:stCondLst>
                                  <p:childTnLst>
                                    <p:anim calcmode="lin" valueType="num">
                                      <p:cBhvr additive="base">
                                        <p:cTn id="24" dur="500"/>
                                        <p:tgtEl>
                                          <p:spTgt spid="7"/>
                                        </p:tgtEl>
                                        <p:attrNameLst>
                                          <p:attrName>ppt_x</p:attrName>
                                        </p:attrNameLst>
                                      </p:cBhvr>
                                      <p:tavLst>
                                        <p:tav tm="0">
                                          <p:val>
                                            <p:strVal val="ppt_x"/>
                                          </p:val>
                                        </p:tav>
                                        <p:tav tm="100000">
                                          <p:val>
                                            <p:strVal val="ppt_x"/>
                                          </p:val>
                                        </p:tav>
                                      </p:tavLst>
                                    </p:anim>
                                    <p:anim calcmode="lin" valueType="num">
                                      <p:cBhvr additive="base">
                                        <p:cTn id="25" dur="500"/>
                                        <p:tgtEl>
                                          <p:spTgt spid="7"/>
                                        </p:tgtEl>
                                        <p:attrNameLst>
                                          <p:attrName>ppt_y</p:attrName>
                                        </p:attrNameLst>
                                      </p:cBhvr>
                                      <p:tavLst>
                                        <p:tav tm="0">
                                          <p:val>
                                            <p:strVal val="ppt_y"/>
                                          </p:val>
                                        </p:tav>
                                        <p:tav tm="100000">
                                          <p:val>
                                            <p:strVal val="1+ppt_h/2"/>
                                          </p:val>
                                        </p:tav>
                                      </p:tavLst>
                                    </p:anim>
                                    <p:set>
                                      <p:cBhvr>
                                        <p:cTn id="2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22938-7AEA-48DA-9CDC-48DF70A9CD85}"/>
              </a:ext>
            </a:extLst>
          </p:cNvPr>
          <p:cNvSpPr>
            <a:spLocks noGrp="1"/>
          </p:cNvSpPr>
          <p:nvPr>
            <p:ph type="title" idx="4294967295"/>
          </p:nvPr>
        </p:nvSpPr>
        <p:spPr>
          <a:xfrm>
            <a:off x="925830" y="351155"/>
            <a:ext cx="8550275" cy="485775"/>
          </a:xfrm>
        </p:spPr>
        <p:txBody>
          <a:bodyPr>
            <a:normAutofit fontScale="90000"/>
          </a:bodyPr>
          <a:lstStyle/>
          <a:p>
            <a:r>
              <a:rPr lang="en-US">
                <a:cs typeface="Arial Bold"/>
              </a:rPr>
              <a:t>Intended Uses of Range ALDs</a:t>
            </a:r>
          </a:p>
        </p:txBody>
      </p:sp>
      <p:sp>
        <p:nvSpPr>
          <p:cNvPr id="3" name="Text Placeholder 2">
            <a:extLst>
              <a:ext uri="{FF2B5EF4-FFF2-40B4-BE49-F238E27FC236}">
                <a16:creationId xmlns:a16="http://schemas.microsoft.com/office/drawing/2014/main" id="{9BB1E01D-9268-42F5-AAD9-2997B05563CA}"/>
              </a:ext>
            </a:extLst>
          </p:cNvPr>
          <p:cNvSpPr>
            <a:spLocks noGrp="1"/>
          </p:cNvSpPr>
          <p:nvPr>
            <p:ph type="body" sz="quarter" idx="4294967295"/>
          </p:nvPr>
        </p:nvSpPr>
        <p:spPr>
          <a:xfrm>
            <a:off x="925830" y="1581150"/>
            <a:ext cx="10847070" cy="4792663"/>
          </a:xfrm>
        </p:spPr>
        <p:txBody>
          <a:bodyPr vert="horz" lIns="91440" tIns="45720" rIns="91440" bIns="45720" rtlCol="0" anchor="t">
            <a:noAutofit/>
          </a:bodyPr>
          <a:lstStyle/>
          <a:p>
            <a:pPr marL="461645" indent="-461645"/>
            <a:r>
              <a:rPr lang="en-US" sz="2400">
                <a:ea typeface="+mn-lt"/>
                <a:cs typeface="+mn-lt"/>
              </a:rPr>
              <a:t>Range ALDs provide the intended content-based interpretations of what scale scores within a particular achievement level represent. </a:t>
            </a:r>
            <a:endParaRPr lang="en-US" sz="2400"/>
          </a:p>
          <a:p>
            <a:pPr marL="461645" indent="-461645"/>
            <a:r>
              <a:rPr lang="en-US" sz="2400">
                <a:ea typeface="+mn-lt"/>
                <a:cs typeface="+mn-lt"/>
              </a:rPr>
              <a:t>Teachers can use the Range ALDs to determine how students with different scale scores within the different achievement levels may differ in their abilities.</a:t>
            </a:r>
            <a:endParaRPr lang="en-US" sz="2400"/>
          </a:p>
          <a:p>
            <a:pPr marL="461645" indent="-461645"/>
            <a:r>
              <a:rPr lang="en-US" sz="2400">
                <a:ea typeface="+mn-lt"/>
                <a:cs typeface="+mn-lt"/>
              </a:rPr>
              <a:t>The Range ALDs can provide teachers much-needed information on ranges of content- and thinking-skill difficulty that can be found within a single standard and, at times, across standards. </a:t>
            </a:r>
          </a:p>
          <a:p>
            <a:pPr marL="461645" indent="-461645"/>
            <a:r>
              <a:rPr lang="en-US" sz="2400">
                <a:ea typeface="+mn-lt"/>
                <a:cs typeface="+mn-lt"/>
              </a:rPr>
              <a:t>Range ALDs drive item development and test construction as test developers determine the content of items and tasks that are optimally developed to support the intended score interpretations. </a:t>
            </a:r>
          </a:p>
          <a:p>
            <a:pPr marL="461645" indent="-461645"/>
            <a:r>
              <a:rPr lang="en-US" sz="2400">
                <a:ea typeface="+mn-lt"/>
                <a:cs typeface="+mn-lt"/>
              </a:rPr>
              <a:t>Range ALDs expand the on-grade item pool to support deeper on-grade adaptivity before moving off-grade</a:t>
            </a:r>
            <a:endParaRPr lang="en-US" sz="2400">
              <a:cs typeface="Arial"/>
            </a:endParaRPr>
          </a:p>
        </p:txBody>
      </p:sp>
    </p:spTree>
    <p:extLst>
      <p:ext uri="{BB962C8B-B14F-4D97-AF65-F5344CB8AC3E}">
        <p14:creationId xmlns:p14="http://schemas.microsoft.com/office/powerpoint/2010/main" val="22297551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6EC5D18C-6A03-4EF4-869B-E440369EABE6}"/>
              </a:ext>
            </a:extLst>
          </p:cNvPr>
          <p:cNvSpPr txBox="1">
            <a:spLocks/>
          </p:cNvSpPr>
          <p:nvPr/>
        </p:nvSpPr>
        <p:spPr>
          <a:xfrm>
            <a:off x="377615" y="1549437"/>
            <a:ext cx="6505239" cy="50871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lvl="0" indent="0">
              <a:buNone/>
            </a:pPr>
            <a:r>
              <a:rPr lang="en-US" sz="2600">
                <a:solidFill>
                  <a:srgbClr val="336683"/>
                </a:solidFill>
                <a:latin typeface="Franklin Gothic Book" panose="020B0503020102020204" pitchFamily="34" charset="0"/>
              </a:rPr>
              <a:t>We are piloting an innovative assessment from NWEA with the goal of:</a:t>
            </a:r>
            <a:br>
              <a:rPr lang="en-US" sz="2600">
                <a:solidFill>
                  <a:srgbClr val="336683"/>
                </a:solidFill>
                <a:latin typeface="Franklin Gothic Book" panose="020B0503020102020204" pitchFamily="34" charset="0"/>
              </a:rPr>
            </a:br>
            <a:endParaRPr kumimoji="0" lang="en-US" sz="2600" b="0" i="0" u="none" strike="noStrike" kern="1200" cap="none" spc="0" normalizeH="0" baseline="0" noProof="0">
              <a:ln>
                <a:noFill/>
              </a:ln>
              <a:solidFill>
                <a:srgbClr val="336683"/>
              </a:solidFill>
              <a:effectLst/>
              <a:uLnTx/>
              <a:uFillTx/>
              <a:latin typeface="Franklin Gothic Book" panose="020B0503020102020204" pitchFamily="34" charset="0"/>
              <a:ea typeface="+mn-ea"/>
              <a:cs typeface="+mn-cs"/>
            </a:endParaRPr>
          </a:p>
          <a:p>
            <a:pPr lvl="1">
              <a:buFont typeface="Wingdings" panose="05000000000000000000" pitchFamily="2" charset="2"/>
              <a:buChar char="§"/>
            </a:pPr>
            <a:r>
              <a:rPr lang="en-US" sz="2400">
                <a:solidFill>
                  <a:srgbClr val="336683"/>
                </a:solidFill>
                <a:latin typeface="Franklin Gothic Book" panose="020B0503020102020204" pitchFamily="34" charset="0"/>
              </a:rPr>
              <a:t>Creating cohesion across interim assessments administered for teaching and learning and the annual summative test required as part of accountability</a:t>
            </a:r>
            <a:br>
              <a:rPr lang="en-US" sz="2400">
                <a:solidFill>
                  <a:srgbClr val="336683"/>
                </a:solidFill>
                <a:latin typeface="Franklin Gothic Book" panose="020B0503020102020204" pitchFamily="34" charset="0"/>
              </a:rPr>
            </a:br>
            <a:endParaRPr lang="en-US" sz="2400">
              <a:solidFill>
                <a:srgbClr val="336683"/>
              </a:solidFill>
              <a:latin typeface="Franklin Gothic Book" panose="020B0503020102020204" pitchFamily="34" charset="0"/>
            </a:endParaRPr>
          </a:p>
          <a:p>
            <a:pPr lvl="1">
              <a:buFont typeface="Wingdings" panose="05000000000000000000" pitchFamily="2" charset="2"/>
              <a:buChar char="§"/>
            </a:pPr>
            <a:r>
              <a:rPr lang="en-US" sz="2400">
                <a:solidFill>
                  <a:srgbClr val="336683"/>
                </a:solidFill>
                <a:latin typeface="Franklin Gothic Book" panose="020B0503020102020204" pitchFamily="34" charset="0"/>
              </a:rPr>
              <a:t>Streamlining testing, eliminating the need to administer the Milestones summative test in the spring and potentially reducing the need for other interim tests districts are currently administering</a:t>
            </a:r>
            <a:endParaRPr kumimoji="0" lang="en-US" sz="2400" b="0" i="0" u="none" strike="noStrike" kern="1200" cap="none" spc="0" normalizeH="0" baseline="0" noProof="0">
              <a:ln>
                <a:noFill/>
              </a:ln>
              <a:solidFill>
                <a:srgbClr val="336683"/>
              </a:solidFill>
              <a:effectLst/>
              <a:uLnTx/>
              <a:uFillTx/>
              <a:latin typeface="Franklin Gothic Book" panose="020B05030201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336683"/>
              </a:solidFill>
              <a:effectLst/>
              <a:uLnTx/>
              <a:uFillTx/>
              <a:latin typeface="Franklin Gothic Book" panose="020B0503020102020204"/>
              <a:ea typeface="+mn-ea"/>
              <a:cs typeface="+mn-cs"/>
            </a:endParaRPr>
          </a:p>
        </p:txBody>
      </p:sp>
      <p:sp>
        <p:nvSpPr>
          <p:cNvPr id="6" name="TextBox 5">
            <a:extLst>
              <a:ext uri="{FF2B5EF4-FFF2-40B4-BE49-F238E27FC236}">
                <a16:creationId xmlns:a16="http://schemas.microsoft.com/office/drawing/2014/main" id="{021B9D16-DA69-4CF4-9DCD-A182CCC4AA6A}"/>
              </a:ext>
            </a:extLst>
          </p:cNvPr>
          <p:cNvSpPr txBox="1"/>
          <p:nvPr/>
        </p:nvSpPr>
        <p:spPr>
          <a:xfrm>
            <a:off x="7097486" y="0"/>
            <a:ext cx="5094514" cy="68580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B6B946C4-E624-45F3-8672-9B4380319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0"/>
            <a:ext cx="4572000" cy="6858000"/>
          </a:xfrm>
          <a:prstGeom prst="rect">
            <a:avLst/>
          </a:prstGeom>
        </p:spPr>
      </p:pic>
      <p:sp>
        <p:nvSpPr>
          <p:cNvPr id="9" name="TextBox 8">
            <a:extLst>
              <a:ext uri="{FF2B5EF4-FFF2-40B4-BE49-F238E27FC236}">
                <a16:creationId xmlns:a16="http://schemas.microsoft.com/office/drawing/2014/main" id="{D83880F2-3C09-4101-840A-ACD414AE3CBD}"/>
              </a:ext>
            </a:extLst>
          </p:cNvPr>
          <p:cNvSpPr txBox="1"/>
          <p:nvPr/>
        </p:nvSpPr>
        <p:spPr>
          <a:xfrm>
            <a:off x="566057" y="384666"/>
            <a:ext cx="605245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336683"/>
                </a:solidFill>
                <a:effectLst/>
                <a:uLnTx/>
                <a:uFillTx/>
                <a:latin typeface="Franklin Gothic Book" panose="020B0503020102020204" pitchFamily="34" charset="0"/>
                <a:ea typeface="+mn-ea"/>
                <a:cs typeface="+mn-cs"/>
              </a:rPr>
              <a:t>GMAP: What &amp; why </a:t>
            </a:r>
          </a:p>
        </p:txBody>
      </p:sp>
    </p:spTree>
    <p:extLst>
      <p:ext uri="{BB962C8B-B14F-4D97-AF65-F5344CB8AC3E}">
        <p14:creationId xmlns:p14="http://schemas.microsoft.com/office/powerpoint/2010/main" val="278663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48A98CC-0A2A-4675-B744-555FFD6770B9}"/>
              </a:ext>
            </a:extLst>
          </p:cNvPr>
          <p:cNvSpPr txBox="1">
            <a:spLocks/>
          </p:cNvSpPr>
          <p:nvPr/>
        </p:nvSpPr>
        <p:spPr>
          <a:xfrm>
            <a:off x="925830" y="351155"/>
            <a:ext cx="10814187" cy="1137340"/>
          </a:xfrm>
          <a:prstGeom prst="rect">
            <a:avLst/>
          </a:prstGeom>
        </p:spPr>
        <p:txBody>
          <a:bodyPr vert="horz" lIns="91440" tIns="45720" rIns="91440" bIns="45720" rtlCol="0" anchor="t">
            <a:normAutofit fontScale="975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dirty="0">
                <a:cs typeface="Arial Bold"/>
              </a:rPr>
              <a:t>Differences Between GMAP and MAP Growth</a:t>
            </a:r>
          </a:p>
        </p:txBody>
      </p:sp>
      <p:graphicFrame>
        <p:nvGraphicFramePr>
          <p:cNvPr id="5" name="Table 5">
            <a:extLst>
              <a:ext uri="{FF2B5EF4-FFF2-40B4-BE49-F238E27FC236}">
                <a16:creationId xmlns:a16="http://schemas.microsoft.com/office/drawing/2014/main" id="{2FB91CC6-68A4-44CA-9391-6BEA083E3C8D}"/>
              </a:ext>
            </a:extLst>
          </p:cNvPr>
          <p:cNvGraphicFramePr>
            <a:graphicFrameLocks noGrp="1"/>
          </p:cNvGraphicFramePr>
          <p:nvPr>
            <p:extLst>
              <p:ext uri="{D42A27DB-BD31-4B8C-83A1-F6EECF244321}">
                <p14:modId xmlns:p14="http://schemas.microsoft.com/office/powerpoint/2010/main" val="1296497309"/>
              </p:ext>
            </p:extLst>
          </p:nvPr>
        </p:nvGraphicFramePr>
        <p:xfrm>
          <a:off x="891153" y="1330271"/>
          <a:ext cx="11013796" cy="5272960"/>
        </p:xfrm>
        <a:graphic>
          <a:graphicData uri="http://schemas.openxmlformats.org/drawingml/2006/table">
            <a:tbl>
              <a:tblPr firstRow="1" bandRow="1">
                <a:tableStyleId>{5C22544A-7EE6-4342-B048-85BDC9FD1C3A}</a:tableStyleId>
              </a:tblPr>
              <a:tblGrid>
                <a:gridCol w="4373217">
                  <a:extLst>
                    <a:ext uri="{9D8B030D-6E8A-4147-A177-3AD203B41FA5}">
                      <a16:colId xmlns:a16="http://schemas.microsoft.com/office/drawing/2014/main" val="2704680322"/>
                    </a:ext>
                  </a:extLst>
                </a:gridCol>
                <a:gridCol w="6640579">
                  <a:extLst>
                    <a:ext uri="{9D8B030D-6E8A-4147-A177-3AD203B41FA5}">
                      <a16:colId xmlns:a16="http://schemas.microsoft.com/office/drawing/2014/main" val="1726529480"/>
                    </a:ext>
                  </a:extLst>
                </a:gridCol>
              </a:tblGrid>
              <a:tr h="519959">
                <a:tc>
                  <a:txBody>
                    <a:bodyPr/>
                    <a:lstStyle/>
                    <a:p>
                      <a:pPr lvl="0">
                        <a:buNone/>
                      </a:pPr>
                      <a:r>
                        <a:rPr lang="en-US" sz="2400" dirty="0"/>
                        <a:t>MAP Growth Assessment</a:t>
                      </a:r>
                      <a:endParaRPr lang="en-US"/>
                    </a:p>
                  </a:txBody>
                  <a:tcPr/>
                </a:tc>
                <a:tc>
                  <a:txBody>
                    <a:bodyPr/>
                    <a:lstStyle/>
                    <a:p>
                      <a:r>
                        <a:rPr lang="en-US" sz="2400" dirty="0"/>
                        <a:t>GMAP Through-Year Assessment</a:t>
                      </a:r>
                    </a:p>
                  </a:txBody>
                  <a:tcPr/>
                </a:tc>
                <a:extLst>
                  <a:ext uri="{0D108BD9-81ED-4DB2-BD59-A6C34878D82A}">
                    <a16:rowId xmlns:a16="http://schemas.microsoft.com/office/drawing/2014/main" val="433668687"/>
                  </a:ext>
                </a:extLst>
              </a:tr>
              <a:tr h="519959">
                <a:tc>
                  <a:txBody>
                    <a:bodyPr/>
                    <a:lstStyle/>
                    <a:p>
                      <a:pPr lvl="0">
                        <a:buNone/>
                      </a:pPr>
                      <a:r>
                        <a:rPr lang="en-US" sz="2400" b="0" i="0" u="none" strike="noStrike" noProof="0" dirty="0">
                          <a:solidFill>
                            <a:schemeClr val="tx1"/>
                          </a:solidFill>
                          <a:latin typeface="Franklin Gothic Book"/>
                        </a:rPr>
                        <a:t>Less constrained CAT</a:t>
                      </a:r>
                      <a:endParaRPr lang="en-US" sz="2400" dirty="0">
                        <a:solidFill>
                          <a:schemeClr val="tx1"/>
                        </a:solidFill>
                      </a:endParaRPr>
                    </a:p>
                  </a:txBody>
                  <a:tcPr/>
                </a:tc>
                <a:tc>
                  <a:txBody>
                    <a:bodyPr/>
                    <a:lstStyle/>
                    <a:p>
                      <a:pPr lvl="0">
                        <a:buNone/>
                      </a:pPr>
                      <a:r>
                        <a:rPr lang="en-US" sz="2400" b="0" i="0" u="none" strike="noStrike" noProof="0" dirty="0">
                          <a:solidFill>
                            <a:schemeClr val="tx1"/>
                          </a:solidFill>
                          <a:latin typeface="Franklin Gothic Book"/>
                        </a:rPr>
                        <a:t>Heavily constrained CAT</a:t>
                      </a:r>
                      <a:endParaRPr lang="en-US" sz="2400" dirty="0">
                        <a:solidFill>
                          <a:schemeClr val="tx1"/>
                        </a:solidFill>
                      </a:endParaRPr>
                    </a:p>
                  </a:txBody>
                  <a:tcPr/>
                </a:tc>
                <a:extLst>
                  <a:ext uri="{0D108BD9-81ED-4DB2-BD59-A6C34878D82A}">
                    <a16:rowId xmlns:a16="http://schemas.microsoft.com/office/drawing/2014/main" val="986507682"/>
                  </a:ext>
                </a:extLst>
              </a:tr>
              <a:tr h="655982">
                <a:tc>
                  <a:txBody>
                    <a:bodyPr/>
                    <a:lstStyle/>
                    <a:p>
                      <a:pPr lvl="0">
                        <a:buNone/>
                      </a:pPr>
                      <a:r>
                        <a:rPr lang="en-US" sz="2400" b="0" i="0" u="none" strike="noStrike" noProof="0" dirty="0">
                          <a:solidFill>
                            <a:schemeClr val="tx1"/>
                          </a:solidFill>
                          <a:latin typeface="Franklin Gothic Book"/>
                        </a:rPr>
                        <a:t>Grade-agnostic blueprint </a:t>
                      </a:r>
                    </a:p>
                  </a:txBody>
                  <a:tcPr/>
                </a:tc>
                <a:tc>
                  <a:txBody>
                    <a:bodyPr/>
                    <a:lstStyle/>
                    <a:p>
                      <a:pPr lvl="0">
                        <a:buNone/>
                      </a:pPr>
                      <a:r>
                        <a:rPr lang="en-US" sz="2400" b="0" i="0" u="none" strike="noStrike" noProof="0" dirty="0">
                          <a:solidFill>
                            <a:schemeClr val="tx1"/>
                          </a:solidFill>
                          <a:latin typeface="Franklin Gothic Book"/>
                        </a:rPr>
                        <a:t>Grade-specific blueprint</a:t>
                      </a:r>
                    </a:p>
                  </a:txBody>
                  <a:tcPr/>
                </a:tc>
                <a:extLst>
                  <a:ext uri="{0D108BD9-81ED-4DB2-BD59-A6C34878D82A}">
                    <a16:rowId xmlns:a16="http://schemas.microsoft.com/office/drawing/2014/main" val="1136324934"/>
                  </a:ext>
                </a:extLst>
              </a:tr>
              <a:tr h="838200">
                <a:tc>
                  <a:txBody>
                    <a:bodyPr/>
                    <a:lstStyle/>
                    <a:p>
                      <a:pPr lvl="0">
                        <a:buNone/>
                      </a:pPr>
                      <a:r>
                        <a:rPr lang="en-US" sz="2400" dirty="0">
                          <a:solidFill>
                            <a:schemeClr val="tx1"/>
                          </a:solidFill>
                        </a:rPr>
                        <a:t>Items aligned to Georgia Standards of Excellence</a:t>
                      </a:r>
                    </a:p>
                  </a:txBody>
                  <a:tcPr/>
                </a:tc>
                <a:tc>
                  <a:txBody>
                    <a:bodyPr/>
                    <a:lstStyle/>
                    <a:p>
                      <a:pPr lvl="0">
                        <a:buNone/>
                      </a:pPr>
                      <a:r>
                        <a:rPr lang="en-US" sz="2400" b="0" i="0" u="none" strike="noStrike" noProof="0" dirty="0">
                          <a:solidFill>
                            <a:schemeClr val="tx1"/>
                          </a:solidFill>
                        </a:rPr>
                        <a:t>Items aligned to Georgia Standards of Excellence and range achievement level descriptors</a:t>
                      </a:r>
                    </a:p>
                    <a:p>
                      <a:pPr lvl="0">
                        <a:buNone/>
                      </a:pPr>
                      <a:endParaRPr lang="en-US" sz="2400" b="0" i="0" u="none" strike="noStrike" noProof="0" dirty="0">
                        <a:solidFill>
                          <a:schemeClr val="tx1"/>
                        </a:solidFill>
                      </a:endParaRPr>
                    </a:p>
                  </a:txBody>
                  <a:tcPr/>
                </a:tc>
                <a:extLst>
                  <a:ext uri="{0D108BD9-81ED-4DB2-BD59-A6C34878D82A}">
                    <a16:rowId xmlns:a16="http://schemas.microsoft.com/office/drawing/2014/main" val="1293464255"/>
                  </a:ext>
                </a:extLst>
              </a:tr>
              <a:tr h="1051301">
                <a:tc>
                  <a:txBody>
                    <a:bodyPr/>
                    <a:lstStyle/>
                    <a:p>
                      <a:pPr lvl="0">
                        <a:buNone/>
                      </a:pPr>
                      <a:r>
                        <a:rPr lang="en-US" sz="2400" dirty="0">
                          <a:solidFill>
                            <a:schemeClr val="tx1"/>
                          </a:solidFill>
                        </a:rPr>
                        <a:t>MAP Growth will adapt more freely to off-grade items</a:t>
                      </a:r>
                      <a:endParaRPr lang="en-US"/>
                    </a:p>
                  </a:txBody>
                  <a:tcPr/>
                </a:tc>
                <a:tc>
                  <a:txBody>
                    <a:bodyPr/>
                    <a:lstStyle/>
                    <a:p>
                      <a:pPr lvl="0">
                        <a:buNone/>
                      </a:pPr>
                      <a:r>
                        <a:rPr lang="en-US" sz="2400" b="0" i="0" u="none" strike="noStrike" noProof="0" dirty="0">
                          <a:solidFill>
                            <a:schemeClr val="tx1"/>
                          </a:solidFill>
                          <a:latin typeface="Franklin Gothic Book"/>
                        </a:rPr>
                        <a:t>GMAP's item pool will adapt more deeply within grade, before adapting off-grade</a:t>
                      </a:r>
                      <a:endParaRPr lang="en-US" sz="2400" dirty="0">
                        <a:solidFill>
                          <a:schemeClr val="tx1"/>
                        </a:solidFill>
                      </a:endParaRPr>
                    </a:p>
                  </a:txBody>
                  <a:tcPr/>
                </a:tc>
                <a:extLst>
                  <a:ext uri="{0D108BD9-81ED-4DB2-BD59-A6C34878D82A}">
                    <a16:rowId xmlns:a16="http://schemas.microsoft.com/office/drawing/2014/main" val="3562774953"/>
                  </a:ext>
                </a:extLst>
              </a:tr>
              <a:tr h="1337039">
                <a:tc>
                  <a:txBody>
                    <a:bodyPr/>
                    <a:lstStyle/>
                    <a:p>
                      <a:pPr lvl="0">
                        <a:buNone/>
                      </a:pPr>
                      <a:r>
                        <a:rPr lang="en-US" sz="2400" b="0" i="0" u="none" strike="noStrike" noProof="0" dirty="0">
                          <a:solidFill>
                            <a:schemeClr val="tx1"/>
                          </a:solidFill>
                          <a:latin typeface="Franklin Gothic Book"/>
                        </a:rPr>
                        <a:t>Provides proficiency predictions and normative growth measures</a:t>
                      </a:r>
                    </a:p>
                  </a:txBody>
                  <a:tcPr/>
                </a:tc>
                <a:tc>
                  <a:txBody>
                    <a:bodyPr/>
                    <a:lstStyle/>
                    <a:p>
                      <a:pPr lvl="0">
                        <a:buNone/>
                      </a:pPr>
                      <a:r>
                        <a:rPr lang="en-US" sz="2400" b="0" i="0" u="none" strike="noStrike" noProof="0" dirty="0">
                          <a:solidFill>
                            <a:schemeClr val="tx1"/>
                          </a:solidFill>
                          <a:latin typeface="Franklin Gothic Book"/>
                        </a:rPr>
                        <a:t>Provides proficiency predictions (fall and winter), summative determinations (spring), and links to MAP's normative growth measures</a:t>
                      </a:r>
                      <a:endParaRPr lang="en-US" dirty="0"/>
                    </a:p>
                  </a:txBody>
                  <a:tcPr/>
                </a:tc>
                <a:extLst>
                  <a:ext uri="{0D108BD9-81ED-4DB2-BD59-A6C34878D82A}">
                    <a16:rowId xmlns:a16="http://schemas.microsoft.com/office/drawing/2014/main" val="2556665918"/>
                  </a:ext>
                </a:extLst>
              </a:tr>
            </a:tbl>
          </a:graphicData>
        </a:graphic>
      </p:graphicFrame>
    </p:spTree>
    <p:extLst>
      <p:ext uri="{BB962C8B-B14F-4D97-AF65-F5344CB8AC3E}">
        <p14:creationId xmlns:p14="http://schemas.microsoft.com/office/powerpoint/2010/main" val="141985256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C543-8F36-4387-A845-5FBED7AE7640}"/>
              </a:ext>
            </a:extLst>
          </p:cNvPr>
          <p:cNvSpPr>
            <a:spLocks noGrp="1"/>
          </p:cNvSpPr>
          <p:nvPr>
            <p:ph type="title"/>
          </p:nvPr>
        </p:nvSpPr>
        <p:spPr/>
        <p:txBody>
          <a:bodyPr/>
          <a:lstStyle/>
          <a:p>
            <a:r>
              <a:rPr lang="en-US"/>
              <a:t>How will GMAP achieve comparability?</a:t>
            </a:r>
          </a:p>
        </p:txBody>
      </p:sp>
      <p:sp>
        <p:nvSpPr>
          <p:cNvPr id="3" name="Content Placeholder 2">
            <a:extLst>
              <a:ext uri="{FF2B5EF4-FFF2-40B4-BE49-F238E27FC236}">
                <a16:creationId xmlns:a16="http://schemas.microsoft.com/office/drawing/2014/main" id="{8B4D9FDD-45CF-4D46-8BFF-40BBE4DBDF45}"/>
              </a:ext>
            </a:extLst>
          </p:cNvPr>
          <p:cNvSpPr>
            <a:spLocks noGrp="1"/>
          </p:cNvSpPr>
          <p:nvPr>
            <p:ph idx="1"/>
          </p:nvPr>
        </p:nvSpPr>
        <p:spPr>
          <a:xfrm>
            <a:off x="1026575" y="1658549"/>
            <a:ext cx="10517414" cy="4842327"/>
          </a:xfrm>
        </p:spPr>
        <p:txBody>
          <a:bodyPr vert="horz" lIns="91440" tIns="45720" rIns="91440" bIns="45720" rtlCol="0" anchor="t">
            <a:normAutofit/>
          </a:bodyPr>
          <a:lstStyle/>
          <a:p>
            <a:pPr marL="383540" indent="-383540"/>
            <a:r>
              <a:rPr lang="en-US" sz="3200" dirty="0"/>
              <a:t>Parallel Content</a:t>
            </a:r>
          </a:p>
          <a:p>
            <a:pPr lvl="1" indent="-383540"/>
            <a:r>
              <a:rPr lang="en-US" sz="3200" i="0" dirty="0">
                <a:ea typeface="+mn-lt"/>
                <a:cs typeface="+mn-lt"/>
              </a:rPr>
              <a:t>Same content standards</a:t>
            </a:r>
          </a:p>
          <a:p>
            <a:pPr lvl="1" indent="-383540"/>
            <a:r>
              <a:rPr lang="en-US" sz="3200" i="0" dirty="0">
                <a:ea typeface="+mn-lt"/>
                <a:cs typeface="+mn-lt"/>
              </a:rPr>
              <a:t>Same achievement level descriptors (ALD)</a:t>
            </a:r>
            <a:endParaRPr lang="en-US" sz="3200" dirty="0">
              <a:ea typeface="+mn-lt"/>
              <a:cs typeface="+mn-lt"/>
            </a:endParaRPr>
          </a:p>
          <a:p>
            <a:pPr lvl="1" indent="-383540"/>
            <a:r>
              <a:rPr lang="en-US" sz="3200" i="0" dirty="0"/>
              <a:t>Highly similar test blueprints</a:t>
            </a:r>
            <a:endParaRPr lang="en-US" sz="3200" dirty="0"/>
          </a:p>
          <a:p>
            <a:pPr lvl="1" indent="-383540"/>
            <a:r>
              <a:rPr lang="en-US" sz="3200" i="0" dirty="0"/>
              <a:t>Highly similar item types</a:t>
            </a:r>
          </a:p>
          <a:p>
            <a:pPr lvl="1" indent="-383540"/>
            <a:r>
              <a:rPr lang="en-US" sz="3200" i="0" dirty="0"/>
              <a:t>Item Development centered around Range ALDs</a:t>
            </a:r>
          </a:p>
          <a:p>
            <a:pPr marL="530860" lvl="1" indent="0">
              <a:buNone/>
            </a:pPr>
            <a:endParaRPr lang="en-US" i="0" dirty="0"/>
          </a:p>
          <a:p>
            <a:pPr marL="383540" indent="-383540"/>
            <a:endParaRPr lang="en-US" i="0" dirty="0"/>
          </a:p>
          <a:p>
            <a:pPr lvl="1" indent="-383540"/>
            <a:endParaRPr lang="en-US" i="0" dirty="0"/>
          </a:p>
          <a:p>
            <a:pPr lvl="1" indent="-383540"/>
            <a:endParaRPr lang="en-US" i="0" dirty="0"/>
          </a:p>
        </p:txBody>
      </p:sp>
    </p:spTree>
    <p:extLst>
      <p:ext uri="{BB962C8B-B14F-4D97-AF65-F5344CB8AC3E}">
        <p14:creationId xmlns:p14="http://schemas.microsoft.com/office/powerpoint/2010/main" val="37644854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80FCF-D1B1-4EB2-A917-81A586756ED6}"/>
              </a:ext>
            </a:extLst>
          </p:cNvPr>
          <p:cNvSpPr>
            <a:spLocks noGrp="1"/>
          </p:cNvSpPr>
          <p:nvPr>
            <p:ph type="title"/>
          </p:nvPr>
        </p:nvSpPr>
        <p:spPr/>
        <p:txBody>
          <a:bodyPr/>
          <a:lstStyle/>
          <a:p>
            <a:r>
              <a:rPr lang="en-US" dirty="0">
                <a:ea typeface="+mj-lt"/>
                <a:cs typeface="+mj-lt"/>
              </a:rPr>
              <a:t>How will evidence be collected?</a:t>
            </a:r>
            <a:endParaRPr lang="en-US" dirty="0"/>
          </a:p>
        </p:txBody>
      </p:sp>
      <p:sp>
        <p:nvSpPr>
          <p:cNvPr id="3" name="Text Placeholder 2">
            <a:extLst>
              <a:ext uri="{FF2B5EF4-FFF2-40B4-BE49-F238E27FC236}">
                <a16:creationId xmlns:a16="http://schemas.microsoft.com/office/drawing/2014/main" id="{6DE3C257-5942-49BA-B9DD-4C593D0CCAD0}"/>
              </a:ext>
            </a:extLst>
          </p:cNvPr>
          <p:cNvSpPr>
            <a:spLocks noGrp="1"/>
          </p:cNvSpPr>
          <p:nvPr>
            <p:ph type="body" idx="1"/>
          </p:nvPr>
        </p:nvSpPr>
        <p:spPr>
          <a:xfrm>
            <a:off x="1371600" y="1347788"/>
            <a:ext cx="4443984" cy="823912"/>
          </a:xfrm>
        </p:spPr>
        <p:txBody>
          <a:bodyPr/>
          <a:lstStyle/>
          <a:p>
            <a:r>
              <a:rPr lang="en-US" dirty="0">
                <a:ea typeface="+mj-lt"/>
                <a:cs typeface="+mj-lt"/>
              </a:rPr>
              <a:t>Linking Study</a:t>
            </a:r>
            <a:endParaRPr lang="en-US" dirty="0"/>
          </a:p>
        </p:txBody>
      </p:sp>
      <p:sp>
        <p:nvSpPr>
          <p:cNvPr id="4" name="Content Placeholder 3">
            <a:extLst>
              <a:ext uri="{FF2B5EF4-FFF2-40B4-BE49-F238E27FC236}">
                <a16:creationId xmlns:a16="http://schemas.microsoft.com/office/drawing/2014/main" id="{F49666A7-B080-46D5-BAC3-BD607F71CDBB}"/>
              </a:ext>
            </a:extLst>
          </p:cNvPr>
          <p:cNvSpPr>
            <a:spLocks noGrp="1"/>
          </p:cNvSpPr>
          <p:nvPr>
            <p:ph sz="half" idx="2"/>
          </p:nvPr>
        </p:nvSpPr>
        <p:spPr>
          <a:xfrm>
            <a:off x="686789" y="2467099"/>
            <a:ext cx="10818421" cy="3838699"/>
          </a:xfrm>
        </p:spPr>
        <p:txBody>
          <a:bodyPr vert="horz" lIns="91440" tIns="45720" rIns="91440" bIns="45720" rtlCol="0" anchor="t">
            <a:normAutofit/>
          </a:bodyPr>
          <a:lstStyle/>
          <a:p>
            <a:pPr marL="988060" lvl="1" indent="-457200">
              <a:buFont typeface="+mj-lt"/>
              <a:buAutoNum type="arabicPeriod"/>
            </a:pPr>
            <a:r>
              <a:rPr lang="en-US" sz="2800" i="0" dirty="0"/>
              <a:t>Representative sample of Georgia students will be taken from the GMAP districts</a:t>
            </a:r>
            <a:endParaRPr lang="en-US" sz="2800" i="0" dirty="0">
              <a:ea typeface="+mn-lt"/>
              <a:cs typeface="+mn-lt"/>
            </a:endParaRPr>
          </a:p>
          <a:p>
            <a:pPr marL="988060" lvl="1" indent="-457200">
              <a:buFont typeface="+mj-lt"/>
              <a:buAutoNum type="arabicPeriod"/>
            </a:pPr>
            <a:r>
              <a:rPr lang="en-US" sz="2800" i="0" dirty="0"/>
              <a:t>The sample of students will take both the Milestones and GMAP TY CAT</a:t>
            </a:r>
            <a:endParaRPr lang="en-US" sz="2800" i="0" dirty="0">
              <a:ea typeface="+mn-lt"/>
              <a:cs typeface="+mn-lt"/>
            </a:endParaRPr>
          </a:p>
          <a:p>
            <a:pPr marL="988060" lvl="1" indent="-457200">
              <a:buFont typeface="+mj-lt"/>
              <a:buAutoNum type="arabicPeriod"/>
            </a:pPr>
            <a:r>
              <a:rPr lang="en-US" sz="2800" i="0" dirty="0"/>
              <a:t>Scores are linked statistically to produce a conversion table</a:t>
            </a:r>
            <a:endParaRPr lang="en-US" sz="2800" i="0" dirty="0">
              <a:ea typeface="+mn-lt"/>
              <a:cs typeface="+mn-lt"/>
            </a:endParaRPr>
          </a:p>
          <a:p>
            <a:pPr marL="988060" lvl="1" indent="-457200">
              <a:buFont typeface="+mj-lt"/>
              <a:buAutoNum type="arabicPeriod"/>
            </a:pPr>
            <a:r>
              <a:rPr lang="en-US" sz="2800" i="0" dirty="0"/>
              <a:t>Students will be classified into achievement levels according to both tests</a:t>
            </a:r>
            <a:endParaRPr lang="en-US" sz="2800" i="0" dirty="0">
              <a:ea typeface="+mn-lt"/>
              <a:cs typeface="+mn-lt"/>
            </a:endParaRPr>
          </a:p>
          <a:p>
            <a:pPr marL="988060" lvl="1" indent="-457200">
              <a:buFont typeface="+mj-lt"/>
              <a:buAutoNum type="arabicPeriod"/>
            </a:pPr>
            <a:r>
              <a:rPr lang="en-US" sz="2800" i="0" dirty="0"/>
              <a:t>Agreement statistics will be examined by </a:t>
            </a:r>
            <a:r>
              <a:rPr lang="en-US" sz="2800" i="0" dirty="0" err="1"/>
              <a:t>GaDOE</a:t>
            </a:r>
            <a:r>
              <a:rPr lang="en-US" sz="2800" i="0" dirty="0"/>
              <a:t> and GMAP TAC</a:t>
            </a:r>
            <a:endParaRPr lang="en-US" sz="2800" i="0" dirty="0">
              <a:ea typeface="+mn-lt"/>
              <a:cs typeface="+mn-lt"/>
            </a:endParaRPr>
          </a:p>
          <a:p>
            <a:pPr marL="383540" indent="-383540"/>
            <a:endParaRPr lang="en-US" dirty="0"/>
          </a:p>
        </p:txBody>
      </p:sp>
    </p:spTree>
    <p:extLst>
      <p:ext uri="{BB962C8B-B14F-4D97-AF65-F5344CB8AC3E}">
        <p14:creationId xmlns:p14="http://schemas.microsoft.com/office/powerpoint/2010/main" val="11398723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12CC4F-5610-4195-AFC5-CFDEF77C5E23}"/>
              </a:ext>
            </a:extLst>
          </p:cNvPr>
          <p:cNvSpPr txBox="1">
            <a:spLocks/>
          </p:cNvSpPr>
          <p:nvPr/>
        </p:nvSpPr>
        <p:spPr>
          <a:xfrm>
            <a:off x="733331" y="144728"/>
            <a:ext cx="11362099" cy="952806"/>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sz="4000" dirty="0"/>
              <a:t>What does comparability look like statistically?</a:t>
            </a:r>
          </a:p>
        </p:txBody>
      </p:sp>
      <p:sp>
        <p:nvSpPr>
          <p:cNvPr id="4" name="Title 1">
            <a:extLst>
              <a:ext uri="{FF2B5EF4-FFF2-40B4-BE49-F238E27FC236}">
                <a16:creationId xmlns:a16="http://schemas.microsoft.com/office/drawing/2014/main" id="{B75488C2-43B4-44F1-9FC0-18DA009F9907}"/>
              </a:ext>
            </a:extLst>
          </p:cNvPr>
          <p:cNvSpPr txBox="1">
            <a:spLocks/>
          </p:cNvSpPr>
          <p:nvPr/>
        </p:nvSpPr>
        <p:spPr>
          <a:xfrm>
            <a:off x="1008658" y="5643399"/>
            <a:ext cx="10707091" cy="870440"/>
          </a:xfrm>
          <a:prstGeom prst="rect">
            <a:avLst/>
          </a:prstGeom>
        </p:spPr>
        <p:txBody>
          <a:bodyPr lIns="91440" tIns="45720" rIns="91440" bIns="45720" anchor="t"/>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sz="3200" dirty="0"/>
              <a:t>Hypothetical Scatter Plots Showing Degrees of Comparability</a:t>
            </a:r>
          </a:p>
        </p:txBody>
      </p:sp>
      <p:sp>
        <p:nvSpPr>
          <p:cNvPr id="5" name="Title 1">
            <a:extLst>
              <a:ext uri="{FF2B5EF4-FFF2-40B4-BE49-F238E27FC236}">
                <a16:creationId xmlns:a16="http://schemas.microsoft.com/office/drawing/2014/main" id="{948CBFDB-4EE8-4449-8D9D-466BBF068B88}"/>
              </a:ext>
            </a:extLst>
          </p:cNvPr>
          <p:cNvSpPr txBox="1">
            <a:spLocks/>
          </p:cNvSpPr>
          <p:nvPr/>
        </p:nvSpPr>
        <p:spPr>
          <a:xfrm>
            <a:off x="8288386" y="1381053"/>
            <a:ext cx="3252030" cy="674385"/>
          </a:xfrm>
          <a:prstGeom prst="rect">
            <a:avLst/>
          </a:prstGeom>
        </p:spPr>
        <p:txBody>
          <a:bodyPr lIns="91440" tIns="45720" rIns="91440" bIns="45720" anchor="t"/>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3200" dirty="0"/>
              <a:t>Too Much</a:t>
            </a:r>
            <a:endParaRPr lang="en-US" dirty="0"/>
          </a:p>
        </p:txBody>
      </p:sp>
      <p:sp>
        <p:nvSpPr>
          <p:cNvPr id="6" name="Title 1">
            <a:extLst>
              <a:ext uri="{FF2B5EF4-FFF2-40B4-BE49-F238E27FC236}">
                <a16:creationId xmlns:a16="http://schemas.microsoft.com/office/drawing/2014/main" id="{877FBCA3-4195-410B-A4CD-0B88CCB887E6}"/>
              </a:ext>
            </a:extLst>
          </p:cNvPr>
          <p:cNvSpPr txBox="1">
            <a:spLocks/>
          </p:cNvSpPr>
          <p:nvPr/>
        </p:nvSpPr>
        <p:spPr>
          <a:xfrm>
            <a:off x="1008658" y="1376390"/>
            <a:ext cx="3222270" cy="675836"/>
          </a:xfrm>
          <a:prstGeom prst="rect">
            <a:avLst/>
          </a:prstGeom>
        </p:spPr>
        <p:txBody>
          <a:bodyPr lIns="91440" tIns="45720" rIns="91440" bIns="45720" anchor="t"/>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3200" dirty="0"/>
              <a:t>Too Little </a:t>
            </a:r>
          </a:p>
        </p:txBody>
      </p:sp>
      <p:sp>
        <p:nvSpPr>
          <p:cNvPr id="7" name="Title 1">
            <a:extLst>
              <a:ext uri="{FF2B5EF4-FFF2-40B4-BE49-F238E27FC236}">
                <a16:creationId xmlns:a16="http://schemas.microsoft.com/office/drawing/2014/main" id="{AEE1A75B-812B-4C99-88D1-F423A6E8A6A0}"/>
              </a:ext>
            </a:extLst>
          </p:cNvPr>
          <p:cNvSpPr txBox="1">
            <a:spLocks/>
          </p:cNvSpPr>
          <p:nvPr/>
        </p:nvSpPr>
        <p:spPr>
          <a:xfrm>
            <a:off x="4482099" y="1367979"/>
            <a:ext cx="3228361" cy="606670"/>
          </a:xfrm>
          <a:prstGeom prst="rect">
            <a:avLst/>
          </a:prstGeom>
        </p:spPr>
        <p:txBody>
          <a:bodyPr lIns="91440" tIns="45720" rIns="91440" bIns="45720" anchor="t"/>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n-US" sz="3200" dirty="0"/>
              <a:t>Just Right</a:t>
            </a:r>
          </a:p>
        </p:txBody>
      </p:sp>
      <p:pic>
        <p:nvPicPr>
          <p:cNvPr id="2" name="Picture 1">
            <a:extLst>
              <a:ext uri="{FF2B5EF4-FFF2-40B4-BE49-F238E27FC236}">
                <a16:creationId xmlns:a16="http://schemas.microsoft.com/office/drawing/2014/main" id="{A306F0A1-0986-4103-AFF5-3D27B13D1BCF}"/>
              </a:ext>
            </a:extLst>
          </p:cNvPr>
          <p:cNvPicPr>
            <a:picLocks noChangeAspect="1"/>
          </p:cNvPicPr>
          <p:nvPr/>
        </p:nvPicPr>
        <p:blipFill>
          <a:blip r:embed="rId3"/>
          <a:stretch>
            <a:fillRect/>
          </a:stretch>
        </p:blipFill>
        <p:spPr>
          <a:xfrm>
            <a:off x="7994529" y="2059020"/>
            <a:ext cx="3955229" cy="2470602"/>
          </a:xfrm>
          <a:prstGeom prst="rect">
            <a:avLst/>
          </a:prstGeom>
        </p:spPr>
      </p:pic>
      <p:pic>
        <p:nvPicPr>
          <p:cNvPr id="8" name="Picture 7">
            <a:extLst>
              <a:ext uri="{FF2B5EF4-FFF2-40B4-BE49-F238E27FC236}">
                <a16:creationId xmlns:a16="http://schemas.microsoft.com/office/drawing/2014/main" id="{66E39627-EDA6-434B-A74B-C9BF4C62872A}"/>
              </a:ext>
            </a:extLst>
          </p:cNvPr>
          <p:cNvPicPr>
            <a:picLocks noChangeAspect="1"/>
          </p:cNvPicPr>
          <p:nvPr/>
        </p:nvPicPr>
        <p:blipFill>
          <a:blip r:embed="rId4"/>
          <a:stretch>
            <a:fillRect/>
          </a:stretch>
        </p:blipFill>
        <p:spPr>
          <a:xfrm>
            <a:off x="4230928" y="2082245"/>
            <a:ext cx="3896311" cy="2435194"/>
          </a:xfrm>
          <a:prstGeom prst="rect">
            <a:avLst/>
          </a:prstGeom>
        </p:spPr>
      </p:pic>
      <p:pic>
        <p:nvPicPr>
          <p:cNvPr id="9" name="Picture 8">
            <a:extLst>
              <a:ext uri="{FF2B5EF4-FFF2-40B4-BE49-F238E27FC236}">
                <a16:creationId xmlns:a16="http://schemas.microsoft.com/office/drawing/2014/main" id="{7A275253-D84E-48B3-BEE4-E1601E08BEFF}"/>
              </a:ext>
            </a:extLst>
          </p:cNvPr>
          <p:cNvPicPr>
            <a:picLocks noChangeAspect="1"/>
          </p:cNvPicPr>
          <p:nvPr/>
        </p:nvPicPr>
        <p:blipFill>
          <a:blip r:embed="rId5"/>
          <a:stretch>
            <a:fillRect/>
          </a:stretch>
        </p:blipFill>
        <p:spPr>
          <a:xfrm>
            <a:off x="458597" y="2099114"/>
            <a:ext cx="3885046" cy="2401563"/>
          </a:xfrm>
          <a:prstGeom prst="rect">
            <a:avLst/>
          </a:prstGeom>
        </p:spPr>
      </p:pic>
      <p:sp>
        <p:nvSpPr>
          <p:cNvPr id="10" name="Title 1">
            <a:extLst>
              <a:ext uri="{FF2B5EF4-FFF2-40B4-BE49-F238E27FC236}">
                <a16:creationId xmlns:a16="http://schemas.microsoft.com/office/drawing/2014/main" id="{42427E2A-8DAB-4543-9308-24A5C3C5A2F4}"/>
              </a:ext>
            </a:extLst>
          </p:cNvPr>
          <p:cNvSpPr txBox="1">
            <a:spLocks/>
          </p:cNvSpPr>
          <p:nvPr/>
        </p:nvSpPr>
        <p:spPr>
          <a:xfrm>
            <a:off x="789984" y="4571704"/>
            <a:ext cx="3222270" cy="675836"/>
          </a:xfrm>
          <a:prstGeom prst="rect">
            <a:avLst/>
          </a:prstGeom>
        </p:spPr>
        <p:txBody>
          <a:bodyPr lIns="91440" tIns="45720" rIns="91440" bIns="45720" anchor="t"/>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sz="1400" u="sng" dirty="0">
                <a:ea typeface="+mj-lt"/>
                <a:cs typeface="+mj-lt"/>
              </a:rPr>
              <a:t>Examples</a:t>
            </a:r>
            <a:endParaRPr lang="en-US" sz="3200" dirty="0">
              <a:ea typeface="+mj-lt"/>
              <a:cs typeface="+mj-lt"/>
            </a:endParaRPr>
          </a:p>
          <a:p>
            <a:pPr marL="285750" indent="-285750">
              <a:buFont typeface="Arial"/>
              <a:buChar char="•"/>
            </a:pPr>
            <a:r>
              <a:rPr lang="en-US" sz="1400" dirty="0"/>
              <a:t>ACT-to-SAT</a:t>
            </a:r>
          </a:p>
          <a:p>
            <a:pPr marL="285750" indent="-285750">
              <a:buFont typeface="Arial"/>
              <a:buChar char="•"/>
            </a:pPr>
            <a:r>
              <a:rPr lang="en-US" sz="1400" dirty="0"/>
              <a:t>Math-to-Science</a:t>
            </a:r>
          </a:p>
        </p:txBody>
      </p:sp>
      <p:sp>
        <p:nvSpPr>
          <p:cNvPr id="11" name="Title 1">
            <a:extLst>
              <a:ext uri="{FF2B5EF4-FFF2-40B4-BE49-F238E27FC236}">
                <a16:creationId xmlns:a16="http://schemas.microsoft.com/office/drawing/2014/main" id="{C54C2538-9CE7-4F24-B82C-E313D012CC42}"/>
              </a:ext>
            </a:extLst>
          </p:cNvPr>
          <p:cNvSpPr txBox="1">
            <a:spLocks/>
          </p:cNvSpPr>
          <p:nvPr/>
        </p:nvSpPr>
        <p:spPr>
          <a:xfrm>
            <a:off x="8312627" y="4607989"/>
            <a:ext cx="3222270" cy="742284"/>
          </a:xfrm>
          <a:prstGeom prst="rect">
            <a:avLst/>
          </a:prstGeom>
        </p:spPr>
        <p:txBody>
          <a:bodyPr lIns="91440" tIns="45720" rIns="91440" bIns="45720" anchor="t"/>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sz="1400" u="sng" dirty="0">
                <a:ea typeface="+mj-lt"/>
                <a:cs typeface="+mj-lt"/>
              </a:rPr>
              <a:t>Examples</a:t>
            </a:r>
            <a:endParaRPr lang="en-US" sz="3200" dirty="0">
              <a:ea typeface="+mj-lt"/>
              <a:cs typeface="+mj-lt"/>
            </a:endParaRPr>
          </a:p>
          <a:p>
            <a:pPr marL="285750" indent="-285750">
              <a:buFont typeface="Arial"/>
              <a:buChar char="•"/>
            </a:pPr>
            <a:r>
              <a:rPr lang="en-US" sz="1400" dirty="0"/>
              <a:t>Form-to-Form</a:t>
            </a:r>
          </a:p>
          <a:p>
            <a:pPr marL="285750" indent="-285750">
              <a:buFont typeface="Arial"/>
              <a:buChar char="•"/>
            </a:pPr>
            <a:r>
              <a:rPr lang="en-US" sz="1400" dirty="0"/>
              <a:t>Online to paper</a:t>
            </a:r>
          </a:p>
          <a:p>
            <a:pPr marL="285750" indent="-285750">
              <a:buFont typeface="Arial"/>
              <a:buChar char="•"/>
            </a:pPr>
            <a:r>
              <a:rPr lang="en-US" sz="1400" dirty="0"/>
              <a:t>Test/Retest</a:t>
            </a:r>
          </a:p>
        </p:txBody>
      </p:sp>
      <p:sp>
        <p:nvSpPr>
          <p:cNvPr id="12" name="Title 1">
            <a:extLst>
              <a:ext uri="{FF2B5EF4-FFF2-40B4-BE49-F238E27FC236}">
                <a16:creationId xmlns:a16="http://schemas.microsoft.com/office/drawing/2014/main" id="{7FE44931-C534-4AFF-8C90-2B8D07C9FF6F}"/>
              </a:ext>
            </a:extLst>
          </p:cNvPr>
          <p:cNvSpPr txBox="1">
            <a:spLocks/>
          </p:cNvSpPr>
          <p:nvPr/>
        </p:nvSpPr>
        <p:spPr>
          <a:xfrm>
            <a:off x="4554924" y="4571704"/>
            <a:ext cx="2944080" cy="802760"/>
          </a:xfrm>
          <a:prstGeom prst="rect">
            <a:avLst/>
          </a:prstGeom>
        </p:spPr>
        <p:txBody>
          <a:bodyPr lIns="91440" tIns="45720" rIns="91440" bIns="45720" anchor="t"/>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sz="1400" u="sng" dirty="0"/>
              <a:t>Examples</a:t>
            </a:r>
            <a:endParaRPr lang="en-US" sz="3200" u="sng" dirty="0"/>
          </a:p>
          <a:p>
            <a:pPr marL="285750" indent="-285750">
              <a:buFont typeface="Wingdings"/>
              <a:buChar char="§"/>
            </a:pPr>
            <a:r>
              <a:rPr lang="en-US" sz="1400" dirty="0"/>
              <a:t>CAT-to-Paper</a:t>
            </a:r>
          </a:p>
          <a:p>
            <a:pPr marL="285750" indent="-285750">
              <a:buFont typeface="Wingdings"/>
              <a:buChar char="§"/>
            </a:pPr>
            <a:r>
              <a:rPr lang="en-US" sz="1400" dirty="0"/>
              <a:t>CAT-to-Online Fixed</a:t>
            </a:r>
          </a:p>
          <a:p>
            <a:pPr marL="285750" indent="-285750">
              <a:buFont typeface="Wingdings"/>
              <a:buChar char="§"/>
            </a:pPr>
            <a:r>
              <a:rPr lang="en-US" sz="1400" dirty="0"/>
              <a:t>GMAP-to-Milestones?</a:t>
            </a:r>
          </a:p>
        </p:txBody>
      </p:sp>
      <p:sp>
        <p:nvSpPr>
          <p:cNvPr id="13" name="TextBox 12">
            <a:extLst>
              <a:ext uri="{FF2B5EF4-FFF2-40B4-BE49-F238E27FC236}">
                <a16:creationId xmlns:a16="http://schemas.microsoft.com/office/drawing/2014/main" id="{93EE41CA-3D33-4E1E-9CB4-AE73261C5386}"/>
              </a:ext>
            </a:extLst>
          </p:cNvPr>
          <p:cNvSpPr txBox="1"/>
          <p:nvPr/>
        </p:nvSpPr>
        <p:spPr>
          <a:xfrm>
            <a:off x="8291444" y="2096052"/>
            <a:ext cx="1517373"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1000" dirty="0">
                <a:solidFill>
                  <a:srgbClr val="336683"/>
                </a:solidFill>
                <a:cs typeface="Arial"/>
              </a:rPr>
              <a:t>Correlation = 0.96</a:t>
            </a:r>
            <a:r>
              <a:rPr lang="en-US" sz="1000" dirty="0">
                <a:cs typeface="Arial"/>
              </a:rPr>
              <a:t>​</a:t>
            </a:r>
          </a:p>
          <a:p>
            <a:pPr>
              <a:buChar char="•"/>
            </a:pPr>
            <a:r>
              <a:rPr lang="en-US" sz="1000" dirty="0">
                <a:solidFill>
                  <a:srgbClr val="336683"/>
                </a:solidFill>
                <a:cs typeface="Arial"/>
              </a:rPr>
              <a:t>91% agreement in proficiency classification</a:t>
            </a:r>
          </a:p>
        </p:txBody>
      </p:sp>
      <p:sp>
        <p:nvSpPr>
          <p:cNvPr id="14" name="TextBox 13">
            <a:extLst>
              <a:ext uri="{FF2B5EF4-FFF2-40B4-BE49-F238E27FC236}">
                <a16:creationId xmlns:a16="http://schemas.microsoft.com/office/drawing/2014/main" id="{C0D2C59F-B18D-4190-B57C-7F8E0073FE67}"/>
              </a:ext>
            </a:extLst>
          </p:cNvPr>
          <p:cNvSpPr txBox="1"/>
          <p:nvPr/>
        </p:nvSpPr>
        <p:spPr>
          <a:xfrm>
            <a:off x="4558748" y="2096052"/>
            <a:ext cx="151737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r>
              <a:rPr lang="en-US" sz="1000" dirty="0">
                <a:solidFill>
                  <a:srgbClr val="336683"/>
                </a:solidFill>
                <a:cs typeface="Arial"/>
              </a:rPr>
              <a:t>Correlation = 0.86</a:t>
            </a:r>
            <a:r>
              <a:rPr lang="en-US" sz="1000" dirty="0">
                <a:cs typeface="Arial"/>
              </a:rPr>
              <a:t>​</a:t>
            </a:r>
          </a:p>
          <a:p>
            <a:pPr>
              <a:buChar char="•"/>
            </a:pPr>
            <a:r>
              <a:rPr lang="en-US" sz="1000" dirty="0">
                <a:solidFill>
                  <a:srgbClr val="336683"/>
                </a:solidFill>
                <a:cs typeface="Arial"/>
              </a:rPr>
              <a:t>86% agreement </a:t>
            </a:r>
          </a:p>
        </p:txBody>
      </p:sp>
      <p:sp>
        <p:nvSpPr>
          <p:cNvPr id="15" name="TextBox 14">
            <a:extLst>
              <a:ext uri="{FF2B5EF4-FFF2-40B4-BE49-F238E27FC236}">
                <a16:creationId xmlns:a16="http://schemas.microsoft.com/office/drawing/2014/main" id="{65D896B0-F791-44D2-AD29-EAD66495498D}"/>
              </a:ext>
            </a:extLst>
          </p:cNvPr>
          <p:cNvSpPr txBox="1"/>
          <p:nvPr/>
        </p:nvSpPr>
        <p:spPr>
          <a:xfrm>
            <a:off x="737704" y="2173356"/>
            <a:ext cx="151737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Font typeface="Arial"/>
              <a:buChar char="•"/>
            </a:pPr>
            <a:r>
              <a:rPr lang="en-US" sz="1000" dirty="0">
                <a:solidFill>
                  <a:srgbClr val="336683"/>
                </a:solidFill>
                <a:cs typeface="Arial"/>
              </a:rPr>
              <a:t>Correlation = 0.77</a:t>
            </a:r>
            <a:endParaRPr lang="en-US" dirty="0"/>
          </a:p>
          <a:p>
            <a:pPr>
              <a:buChar char="•"/>
            </a:pPr>
            <a:r>
              <a:rPr lang="en-US" sz="1000" dirty="0">
                <a:solidFill>
                  <a:srgbClr val="336683"/>
                </a:solidFill>
                <a:cs typeface="Arial"/>
              </a:rPr>
              <a:t>78% agreement</a:t>
            </a:r>
          </a:p>
        </p:txBody>
      </p:sp>
    </p:spTree>
    <p:extLst>
      <p:ext uri="{BB962C8B-B14F-4D97-AF65-F5344CB8AC3E}">
        <p14:creationId xmlns:p14="http://schemas.microsoft.com/office/powerpoint/2010/main" val="2898982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2A3A6-9B3C-407C-A8EF-737BCC66B5AA}"/>
              </a:ext>
            </a:extLst>
          </p:cNvPr>
          <p:cNvSpPr>
            <a:spLocks noGrp="1"/>
          </p:cNvSpPr>
          <p:nvPr>
            <p:ph type="title"/>
          </p:nvPr>
        </p:nvSpPr>
        <p:spPr>
          <a:xfrm>
            <a:off x="864043" y="377624"/>
            <a:ext cx="10699369" cy="1485900"/>
          </a:xfrm>
        </p:spPr>
        <p:txBody>
          <a:bodyPr>
            <a:normAutofit/>
          </a:bodyPr>
          <a:lstStyle/>
          <a:p>
            <a:r>
              <a:rPr lang="en-US" sz="4000"/>
              <a:t>What Does Comparability Look Like Statistically?</a:t>
            </a:r>
          </a:p>
        </p:txBody>
      </p:sp>
      <p:sp>
        <p:nvSpPr>
          <p:cNvPr id="3" name="Content Placeholder 2">
            <a:extLst>
              <a:ext uri="{FF2B5EF4-FFF2-40B4-BE49-F238E27FC236}">
                <a16:creationId xmlns:a16="http://schemas.microsoft.com/office/drawing/2014/main" id="{C0488BC0-391B-4229-BD39-7CFA048E4E53}"/>
              </a:ext>
            </a:extLst>
          </p:cNvPr>
          <p:cNvSpPr>
            <a:spLocks noGrp="1"/>
          </p:cNvSpPr>
          <p:nvPr>
            <p:ph idx="1"/>
          </p:nvPr>
        </p:nvSpPr>
        <p:spPr>
          <a:xfrm>
            <a:off x="876157" y="1113576"/>
            <a:ext cx="10439685" cy="2944716"/>
          </a:xfrm>
        </p:spPr>
        <p:txBody>
          <a:bodyPr vert="horz" lIns="91440" tIns="45720" rIns="91440" bIns="45720" rtlCol="0" anchor="t">
            <a:normAutofit/>
          </a:bodyPr>
          <a:lstStyle/>
          <a:p>
            <a:pPr marL="383540" indent="-383540"/>
            <a:r>
              <a:rPr lang="en-US" dirty="0"/>
              <a:t>High correlations produce consistent proficiency classifications</a:t>
            </a:r>
          </a:p>
          <a:p>
            <a:pPr marL="383540" indent="-383540"/>
            <a:r>
              <a:rPr lang="en-US" dirty="0"/>
              <a:t>Even the same test administered twice will not produce perfect consistency</a:t>
            </a:r>
          </a:p>
          <a:p>
            <a:pPr marL="383540" indent="-383540"/>
            <a:r>
              <a:rPr lang="en-US" dirty="0"/>
              <a:t>It's important not to require a higher correlation than what Milestones forms can generate</a:t>
            </a:r>
          </a:p>
          <a:p>
            <a:pPr marL="383540" indent="-383540"/>
            <a:r>
              <a:rPr lang="en-US" dirty="0"/>
              <a:t>The correlations shown below are between preliminary item pool and Milestones </a:t>
            </a:r>
          </a:p>
          <a:p>
            <a:pPr marL="383540" indent="-383540"/>
            <a:r>
              <a:rPr lang="en-US" dirty="0"/>
              <a:t>These should only improve when GMAP is implemented</a:t>
            </a:r>
          </a:p>
          <a:p>
            <a:pPr marL="383540" indent="-383540"/>
            <a:r>
              <a:rPr lang="en-US" dirty="0"/>
              <a:t>GMAP TAC and </a:t>
            </a:r>
            <a:r>
              <a:rPr lang="en-US" dirty="0" err="1"/>
              <a:t>GaDOE</a:t>
            </a:r>
            <a:r>
              <a:rPr lang="en-US" dirty="0"/>
              <a:t> ultimately set the bar for comparability</a:t>
            </a:r>
          </a:p>
        </p:txBody>
      </p:sp>
      <p:pic>
        <p:nvPicPr>
          <p:cNvPr id="4" name="Picture 4" descr="Chart, bar chart&#10;&#10;Description automatically generated">
            <a:extLst>
              <a:ext uri="{FF2B5EF4-FFF2-40B4-BE49-F238E27FC236}">
                <a16:creationId xmlns:a16="http://schemas.microsoft.com/office/drawing/2014/main" id="{769189DD-8C78-4951-8794-AA467446ABB8}"/>
              </a:ext>
            </a:extLst>
          </p:cNvPr>
          <p:cNvPicPr>
            <a:picLocks noChangeAspect="1"/>
          </p:cNvPicPr>
          <p:nvPr/>
        </p:nvPicPr>
        <p:blipFill rotWithShape="1">
          <a:blip r:embed="rId3"/>
          <a:srcRect t="7573"/>
          <a:stretch/>
        </p:blipFill>
        <p:spPr>
          <a:xfrm>
            <a:off x="746698" y="4163438"/>
            <a:ext cx="5190186" cy="2421828"/>
          </a:xfrm>
          <a:prstGeom prst="rect">
            <a:avLst/>
          </a:prstGeom>
        </p:spPr>
      </p:pic>
      <p:pic>
        <p:nvPicPr>
          <p:cNvPr id="5" name="Picture 5" descr="Chart, bar chart&#10;&#10;Description automatically generated">
            <a:extLst>
              <a:ext uri="{FF2B5EF4-FFF2-40B4-BE49-F238E27FC236}">
                <a16:creationId xmlns:a16="http://schemas.microsoft.com/office/drawing/2014/main" id="{25BDEC30-34F3-41F6-B4E1-71005956C9D8}"/>
              </a:ext>
            </a:extLst>
          </p:cNvPr>
          <p:cNvPicPr>
            <a:picLocks noChangeAspect="1"/>
          </p:cNvPicPr>
          <p:nvPr/>
        </p:nvPicPr>
        <p:blipFill rotWithShape="1">
          <a:blip r:embed="rId4"/>
          <a:srcRect t="7910"/>
          <a:stretch/>
        </p:blipFill>
        <p:spPr>
          <a:xfrm>
            <a:off x="6255118" y="4163438"/>
            <a:ext cx="5479960" cy="2630762"/>
          </a:xfrm>
          <a:prstGeom prst="rect">
            <a:avLst/>
          </a:prstGeom>
        </p:spPr>
      </p:pic>
      <p:cxnSp>
        <p:nvCxnSpPr>
          <p:cNvPr id="7" name="Straight Arrow Connector 6">
            <a:extLst>
              <a:ext uri="{FF2B5EF4-FFF2-40B4-BE49-F238E27FC236}">
                <a16:creationId xmlns:a16="http://schemas.microsoft.com/office/drawing/2014/main" id="{835C7830-8634-4A69-8900-8AE5EEB54CB3}"/>
              </a:ext>
            </a:extLst>
          </p:cNvPr>
          <p:cNvCxnSpPr>
            <a:cxnSpLocks/>
          </p:cNvCxnSpPr>
          <p:nvPr/>
        </p:nvCxnSpPr>
        <p:spPr>
          <a:xfrm>
            <a:off x="1397305" y="5009920"/>
            <a:ext cx="10166107" cy="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5F6C30E2-791E-4310-85C2-D8BFC1AA5C45}"/>
              </a:ext>
            </a:extLst>
          </p:cNvPr>
          <p:cNvSpPr/>
          <p:nvPr/>
        </p:nvSpPr>
        <p:spPr>
          <a:xfrm>
            <a:off x="864043" y="3827583"/>
            <a:ext cx="2309928" cy="369332"/>
          </a:xfrm>
          <a:prstGeom prst="rect">
            <a:avLst/>
          </a:prstGeom>
        </p:spPr>
        <p:txBody>
          <a:bodyPr wrap="none">
            <a:spAutoFit/>
          </a:bodyPr>
          <a:lstStyle/>
          <a:p>
            <a:r>
              <a:rPr lang="en-US" dirty="0"/>
              <a:t>Preliminary item bank</a:t>
            </a:r>
          </a:p>
        </p:txBody>
      </p:sp>
    </p:spTree>
    <p:extLst>
      <p:ext uri="{BB962C8B-B14F-4D97-AF65-F5344CB8AC3E}">
        <p14:creationId xmlns:p14="http://schemas.microsoft.com/office/powerpoint/2010/main" val="302107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1693 0.06944 L -0.01771 -0.06389 L -0.01602 0.00046 " pathEditMode="relative" ptsTypes="AAA">
                                      <p:cBhvr>
                                        <p:cTn id="6" dur="2000" fill="hold"/>
                                        <p:tgtEl>
                                          <p:spTgt spid="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767CF-156E-460D-AD9D-92CCA6A6F2F0}"/>
              </a:ext>
            </a:extLst>
          </p:cNvPr>
          <p:cNvSpPr>
            <a:spLocks noGrp="1"/>
          </p:cNvSpPr>
          <p:nvPr>
            <p:ph type="title"/>
          </p:nvPr>
        </p:nvSpPr>
        <p:spPr/>
        <p:txBody>
          <a:bodyPr/>
          <a:lstStyle/>
          <a:p>
            <a:r>
              <a:rPr lang="en-US" b="1"/>
              <a:t>Overview</a:t>
            </a:r>
            <a:endParaRPr lang="en-US"/>
          </a:p>
        </p:txBody>
      </p:sp>
      <p:sp>
        <p:nvSpPr>
          <p:cNvPr id="3" name="Content Placeholder 2">
            <a:extLst>
              <a:ext uri="{FF2B5EF4-FFF2-40B4-BE49-F238E27FC236}">
                <a16:creationId xmlns:a16="http://schemas.microsoft.com/office/drawing/2014/main" id="{8DA7ABA9-D336-42A9-B20D-37AFFAAD004C}"/>
              </a:ext>
            </a:extLst>
          </p:cNvPr>
          <p:cNvSpPr>
            <a:spLocks noGrp="1"/>
          </p:cNvSpPr>
          <p:nvPr>
            <p:ph idx="1"/>
          </p:nvPr>
        </p:nvSpPr>
        <p:spPr>
          <a:xfrm>
            <a:off x="1371600" y="1790700"/>
            <a:ext cx="9649053" cy="4533900"/>
          </a:xfrm>
        </p:spPr>
        <p:txBody>
          <a:bodyPr vert="horz" lIns="91440" tIns="45720" rIns="91440" bIns="45720" rtlCol="0" anchor="t">
            <a:normAutofit/>
          </a:bodyPr>
          <a:lstStyle/>
          <a:p>
            <a:pPr marL="383540" indent="-383540"/>
            <a:r>
              <a:rPr lang="en-US" sz="2400">
                <a:ea typeface="+mn-lt"/>
                <a:cs typeface="+mn-lt"/>
              </a:rPr>
              <a:t>Who is GMAP?</a:t>
            </a:r>
          </a:p>
          <a:p>
            <a:pPr marL="383540" indent="-383540"/>
            <a:r>
              <a:rPr lang="en-US" sz="2400"/>
              <a:t>What is the Innovative Assessment Demonstration Authority (IADA)? </a:t>
            </a:r>
          </a:p>
          <a:p>
            <a:pPr marL="383540" indent="-383540"/>
            <a:r>
              <a:rPr lang="en-US" sz="2400"/>
              <a:t>How will the GMAP Through-Year Assessment work?</a:t>
            </a:r>
          </a:p>
          <a:p>
            <a:pPr marL="383540" indent="-383540"/>
            <a:r>
              <a:rPr lang="en-US" sz="2400"/>
              <a:t>How will GMAP address the requirements of comparability?</a:t>
            </a:r>
          </a:p>
          <a:p>
            <a:pPr marL="383540" indent="-383540"/>
            <a:r>
              <a:rPr lang="en-US" sz="2400"/>
              <a:t>Questions?</a:t>
            </a:r>
          </a:p>
          <a:p>
            <a:pPr marL="0" indent="0">
              <a:buNone/>
            </a:pPr>
            <a:endParaRPr lang="en-US"/>
          </a:p>
          <a:p>
            <a:pPr marL="383540" indent="-383540"/>
            <a:endParaRPr lang="en-US"/>
          </a:p>
          <a:p>
            <a:pPr marL="383540" indent="-383540"/>
            <a:endParaRPr lang="en-US"/>
          </a:p>
        </p:txBody>
      </p:sp>
      <p:sp>
        <p:nvSpPr>
          <p:cNvPr id="4" name="Rectangle 3">
            <a:extLst>
              <a:ext uri="{FF2B5EF4-FFF2-40B4-BE49-F238E27FC236}">
                <a16:creationId xmlns:a16="http://schemas.microsoft.com/office/drawing/2014/main" id="{B78A0089-828A-429C-B806-A46205ABEF1F}"/>
              </a:ext>
            </a:extLst>
          </p:cNvPr>
          <p:cNvSpPr/>
          <p:nvPr/>
        </p:nvSpPr>
        <p:spPr>
          <a:xfrm>
            <a:off x="1266092" y="3660531"/>
            <a:ext cx="9652000" cy="72194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72181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8790" y="3081780"/>
            <a:ext cx="5751567" cy="2308324"/>
          </a:xfrm>
          <a:prstGeom prst="rect">
            <a:avLst/>
          </a:prstGeom>
          <a:noFill/>
        </p:spPr>
        <p:txBody>
          <a:bodyPr wrap="square" lIns="91440" tIns="45720" rIns="91440" bIns="45720" rtlCol="0" anchor="t">
            <a:spAutoFit/>
          </a:bodyPr>
          <a:lstStyle/>
          <a:p>
            <a:pPr algn="ctr" defTabSz="457200">
              <a:defRPr/>
            </a:pPr>
            <a:r>
              <a:rPr lang="en-US" sz="2400">
                <a:solidFill>
                  <a:schemeClr val="tx1">
                    <a:lumMod val="75000"/>
                    <a:lumOff val="25000"/>
                  </a:schemeClr>
                </a:solidFill>
                <a:latin typeface="Franklin Gothic Book" panose="020B0503020102020204"/>
              </a:rPr>
              <a:t>Michael Huneke</a:t>
            </a:r>
            <a:br>
              <a:rPr lang="en-US" sz="2400">
                <a:solidFill>
                  <a:schemeClr val="tx1">
                    <a:lumMod val="75000"/>
                    <a:lumOff val="25000"/>
                  </a:schemeClr>
                </a:solidFill>
                <a:latin typeface="Franklin Gothic Book" panose="020B0503020102020204"/>
              </a:rPr>
            </a:br>
            <a:r>
              <a:rPr lang="en-US" sz="2400">
                <a:solidFill>
                  <a:schemeClr val="tx1">
                    <a:lumMod val="75000"/>
                    <a:lumOff val="25000"/>
                  </a:schemeClr>
                </a:solidFill>
                <a:latin typeface="Franklin Gothic Book" panose="020B0503020102020204"/>
              </a:rPr>
              <a:t>Director of Assessment</a:t>
            </a:r>
            <a:br>
              <a:rPr lang="en-US" sz="2400">
                <a:solidFill>
                  <a:schemeClr val="tx1">
                    <a:lumMod val="75000"/>
                    <a:lumOff val="25000"/>
                  </a:schemeClr>
                </a:solidFill>
                <a:latin typeface="Franklin Gothic Book" panose="020B0503020102020204"/>
              </a:rPr>
            </a:br>
            <a:r>
              <a:rPr lang="en-US" sz="2400">
                <a:solidFill>
                  <a:schemeClr val="tx1">
                    <a:lumMod val="75000"/>
                    <a:lumOff val="25000"/>
                  </a:schemeClr>
                </a:solidFill>
                <a:latin typeface="Franklin Gothic Book" panose="020B0503020102020204"/>
              </a:rPr>
              <a:t>Marietta City Schools</a:t>
            </a:r>
            <a:br>
              <a:rPr lang="en-US" sz="2400">
                <a:solidFill>
                  <a:schemeClr val="tx1">
                    <a:lumMod val="75000"/>
                    <a:lumOff val="25000"/>
                  </a:schemeClr>
                </a:solidFill>
                <a:latin typeface="Franklin Gothic Book" panose="020B0503020102020204"/>
              </a:rPr>
            </a:br>
            <a:r>
              <a:rPr lang="en-US" sz="2400">
                <a:solidFill>
                  <a:schemeClr val="tx1">
                    <a:lumMod val="75000"/>
                    <a:lumOff val="25000"/>
                  </a:schemeClr>
                </a:solidFill>
                <a:latin typeface="Franklin Gothic Book" panose="020B0503020102020204"/>
              </a:rPr>
              <a:t>678-695-7277</a:t>
            </a:r>
            <a:br>
              <a:rPr lang="en-US" sz="2400">
                <a:solidFill>
                  <a:schemeClr val="tx1">
                    <a:lumMod val="75000"/>
                    <a:lumOff val="25000"/>
                  </a:schemeClr>
                </a:solidFill>
                <a:latin typeface="Franklin Gothic Book" panose="020B0503020102020204"/>
              </a:rPr>
            </a:br>
            <a:r>
              <a:rPr lang="en-US" sz="2400">
                <a:solidFill>
                  <a:schemeClr val="tx1">
                    <a:lumMod val="75000"/>
                    <a:lumOff val="25000"/>
                  </a:schemeClr>
                </a:solidFill>
                <a:latin typeface="Franklin Gothic Book" panose="020B0503020102020204"/>
              </a:rPr>
              <a:t>mhuneke@marietta-city.k12.ga.us</a:t>
            </a:r>
            <a:endParaRPr lang="en-US">
              <a:solidFill>
                <a:schemeClr val="tx1">
                  <a:lumMod val="75000"/>
                  <a:lumOff val="25000"/>
                </a:schemeClr>
              </a:solidFil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srgbClr val="336683"/>
              </a:solidFill>
              <a:effectLst/>
              <a:uLnTx/>
              <a:uFillTx/>
              <a:latin typeface="Franklin Gothic Book" panose="020B0503020102020204"/>
              <a:ea typeface="+mn-ea"/>
              <a:cs typeface="+mn-cs"/>
            </a:endParaRPr>
          </a:p>
        </p:txBody>
      </p:sp>
      <p:sp>
        <p:nvSpPr>
          <p:cNvPr id="6" name="Title 1"/>
          <p:cNvSpPr txBox="1">
            <a:spLocks/>
          </p:cNvSpPr>
          <p:nvPr/>
        </p:nvSpPr>
        <p:spPr>
          <a:xfrm>
            <a:off x="3637024" y="670847"/>
            <a:ext cx="5913376" cy="75055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200" kern="1200" cap="all" baseline="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sz="6600" b="1">
                <a:solidFill>
                  <a:srgbClr val="336683"/>
                </a:solidFill>
                <a:latin typeface="Franklin Gothic Book" panose="020B0503020102020204"/>
              </a:rPr>
              <a:t>questions</a:t>
            </a:r>
            <a:r>
              <a:rPr kumimoji="0" lang="en-US" sz="6600" b="1" i="0" u="none" strike="noStrike" kern="1200" cap="all" spc="0" normalizeH="0" baseline="0" noProof="0">
                <a:ln>
                  <a:noFill/>
                </a:ln>
                <a:solidFill>
                  <a:srgbClr val="336683"/>
                </a:solidFill>
                <a:effectLst/>
                <a:uLnTx/>
                <a:uFillTx/>
                <a:latin typeface="Franklin Gothic Book" panose="020B0503020102020204"/>
                <a:ea typeface="+mj-ea"/>
                <a:cs typeface="+mj-cs"/>
              </a:rPr>
              <a:t>?</a:t>
            </a:r>
          </a:p>
        </p:txBody>
      </p:sp>
      <p:pic>
        <p:nvPicPr>
          <p:cNvPr id="5" name="Picture 4">
            <a:extLst>
              <a:ext uri="{FF2B5EF4-FFF2-40B4-BE49-F238E27FC236}">
                <a16:creationId xmlns:a16="http://schemas.microsoft.com/office/drawing/2014/main" id="{1EAE4A12-61F0-40D2-81CD-7D4BFA84BD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18090" y="5353174"/>
            <a:ext cx="4151243" cy="1504826"/>
          </a:xfrm>
          <a:prstGeom prst="rect">
            <a:avLst/>
          </a:prstGeom>
        </p:spPr>
      </p:pic>
      <p:sp>
        <p:nvSpPr>
          <p:cNvPr id="4" name="TextBox 3">
            <a:extLst>
              <a:ext uri="{FF2B5EF4-FFF2-40B4-BE49-F238E27FC236}">
                <a16:creationId xmlns:a16="http://schemas.microsoft.com/office/drawing/2014/main" id="{02F4378C-A89B-4A11-8C32-9F507E0C2985}"/>
              </a:ext>
            </a:extLst>
          </p:cNvPr>
          <p:cNvSpPr txBox="1"/>
          <p:nvPr/>
        </p:nvSpPr>
        <p:spPr>
          <a:xfrm>
            <a:off x="1572891" y="1541928"/>
            <a:ext cx="10041467" cy="1261884"/>
          </a:xfrm>
          <a:prstGeom prst="rect">
            <a:avLst/>
          </a:prstGeom>
          <a:noFill/>
        </p:spPr>
        <p:txBody>
          <a:bodyPr wrap="square" rtlCol="0">
            <a:spAutoFit/>
          </a:bodyPr>
          <a:lstStyle/>
          <a:p>
            <a:pPr algn="ctr"/>
            <a:r>
              <a:rPr lang="en-US" sz="2400" b="1">
                <a:solidFill>
                  <a:srgbClr val="336683"/>
                </a:solidFill>
              </a:rPr>
              <a:t>Please send us your feedback on the GMAP Innovative Pilot Program at: </a:t>
            </a:r>
          </a:p>
          <a:p>
            <a:pPr algn="ctr"/>
            <a:r>
              <a:rPr lang="en-US" sz="3200" b="1">
                <a:solidFill>
                  <a:srgbClr val="336683"/>
                </a:solidFill>
                <a:hlinkClick r:id="rId4"/>
              </a:rPr>
              <a:t>nwea.us/</a:t>
            </a:r>
            <a:r>
              <a:rPr lang="en-US" sz="3200" b="1" err="1">
                <a:solidFill>
                  <a:srgbClr val="336683"/>
                </a:solidFill>
                <a:hlinkClick r:id="rId4"/>
              </a:rPr>
              <a:t>gmap</a:t>
            </a:r>
            <a:br>
              <a:rPr lang="en-US" sz="2000"/>
            </a:br>
            <a:endParaRPr lang="en-US" sz="2000"/>
          </a:p>
        </p:txBody>
      </p:sp>
      <p:sp>
        <p:nvSpPr>
          <p:cNvPr id="2" name="TextBox 1">
            <a:extLst>
              <a:ext uri="{FF2B5EF4-FFF2-40B4-BE49-F238E27FC236}">
                <a16:creationId xmlns:a16="http://schemas.microsoft.com/office/drawing/2014/main" id="{41F28D10-433C-4A0D-A2EC-698E113ADEB8}"/>
              </a:ext>
            </a:extLst>
          </p:cNvPr>
          <p:cNvSpPr txBox="1"/>
          <p:nvPr/>
        </p:nvSpPr>
        <p:spPr>
          <a:xfrm>
            <a:off x="1311058" y="3012510"/>
            <a:ext cx="4653419" cy="22159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rgbClr val="404040"/>
                </a:solidFill>
              </a:rPr>
              <a:t>Garron Gianopulos</a:t>
            </a:r>
            <a:br>
              <a:rPr lang="en-US" sz="2400"/>
            </a:br>
            <a:r>
              <a:rPr lang="en-US" sz="2400">
                <a:solidFill>
                  <a:srgbClr val="404040"/>
                </a:solidFill>
              </a:rPr>
              <a:t>Senior Research Scientist</a:t>
            </a:r>
            <a:br>
              <a:rPr lang="en-US" sz="2400"/>
            </a:br>
            <a:r>
              <a:rPr lang="en-US" sz="2400">
                <a:solidFill>
                  <a:srgbClr val="404040"/>
                </a:solidFill>
              </a:rPr>
              <a:t>NWEA</a:t>
            </a:r>
            <a:br>
              <a:rPr lang="en-US" sz="2400"/>
            </a:br>
            <a:r>
              <a:rPr lang="en-US"/>
              <a:t>503-548-5321 </a:t>
            </a:r>
            <a:r>
              <a:rPr lang="en-US" sz="2400">
                <a:ea typeface="+mn-lt"/>
                <a:cs typeface="+mn-lt"/>
              </a:rPr>
              <a:t>garron.gianopulos@nwea.org</a:t>
            </a:r>
            <a:br>
              <a:rPr lang="en-US" sz="2400"/>
            </a:br>
            <a:endParaRPr lang="en-US" sz="2400">
              <a:solidFill>
                <a:srgbClr val="404040"/>
              </a:solidFill>
            </a:endParaRPr>
          </a:p>
        </p:txBody>
      </p:sp>
    </p:spTree>
    <p:extLst>
      <p:ext uri="{BB962C8B-B14F-4D97-AF65-F5344CB8AC3E}">
        <p14:creationId xmlns:p14="http://schemas.microsoft.com/office/powerpoint/2010/main" val="1959465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2E24A3E-B7CD-4412-8A9D-7EF4D6C71C57}"/>
              </a:ext>
            </a:extLst>
          </p:cNvPr>
          <p:cNvSpPr txBox="1">
            <a:spLocks/>
          </p:cNvSpPr>
          <p:nvPr/>
        </p:nvSpPr>
        <p:spPr>
          <a:xfrm>
            <a:off x="418693" y="389295"/>
            <a:ext cx="9838673" cy="903231"/>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0" marR="0" lvl="0" indent="0" algn="l" defTabSz="914400" rtl="0" eaLnBrk="1" fontAlgn="auto" latinLnBrk="0" hangingPunct="1">
              <a:lnSpc>
                <a:spcPct val="89000"/>
              </a:lnSpc>
              <a:spcBef>
                <a:spcPct val="0"/>
              </a:spcBef>
              <a:spcAft>
                <a:spcPts val="0"/>
              </a:spcAft>
              <a:buClrTx/>
              <a:buSzTx/>
              <a:buFontTx/>
              <a:buNone/>
              <a:tabLst/>
              <a:defRPr/>
            </a:pPr>
            <a:r>
              <a:rPr kumimoji="0" lang="en-US" sz="4200" b="1" i="0" u="none" strike="noStrike" kern="1200" cap="none" spc="0" normalizeH="0" baseline="0" noProof="0">
                <a:ln>
                  <a:noFill/>
                </a:ln>
                <a:solidFill>
                  <a:srgbClr val="336683"/>
                </a:solidFill>
                <a:effectLst/>
                <a:uLnTx/>
                <a:uFillTx/>
                <a:latin typeface="Franklin Gothic Book" panose="020B0503020102020204"/>
                <a:ea typeface="+mj-ea"/>
                <a:cs typeface="+mj-cs"/>
              </a:rPr>
              <a:t>Join us in innovating to improve learning</a:t>
            </a:r>
          </a:p>
        </p:txBody>
      </p:sp>
      <p:sp>
        <p:nvSpPr>
          <p:cNvPr id="4" name="Rectangle 3">
            <a:extLst>
              <a:ext uri="{FF2B5EF4-FFF2-40B4-BE49-F238E27FC236}">
                <a16:creationId xmlns:a16="http://schemas.microsoft.com/office/drawing/2014/main" id="{F7A865C0-399B-4944-9083-C06E6C5854E3}"/>
              </a:ext>
            </a:extLst>
          </p:cNvPr>
          <p:cNvSpPr/>
          <p:nvPr/>
        </p:nvSpPr>
        <p:spPr>
          <a:xfrm>
            <a:off x="570075" y="1292526"/>
            <a:ext cx="11203231" cy="2482987"/>
          </a:xfrm>
          <a:prstGeom prst="rect">
            <a:avLst/>
          </a:prstGeom>
        </p:spPr>
        <p:txBody>
          <a:bodyPr wrap="square">
            <a:spAutoFit/>
          </a:bodyPr>
          <a:lstStyle/>
          <a:p>
            <a:pPr marL="384048" marR="0" lvl="0" indent="-384048" algn="l" defTabSz="914400" rtl="0" eaLnBrk="1" fontAlgn="auto" latinLnBrk="0" hangingPunct="1">
              <a:lnSpc>
                <a:spcPct val="94000"/>
              </a:lnSpc>
              <a:spcBef>
                <a:spcPts val="1000"/>
              </a:spcBef>
              <a:spcAft>
                <a:spcPts val="200"/>
              </a:spcAft>
              <a:buClrTx/>
              <a:buSzTx/>
              <a:buFont typeface="Franklin Gothic Book" panose="020B0503020102020204" pitchFamily="34" charset="0"/>
              <a:buChar char="■"/>
              <a:tabLst/>
              <a:defRPr/>
            </a:pPr>
            <a:r>
              <a:rPr kumimoji="0" lang="en-US" sz="2400" b="1" i="0" u="none" strike="noStrike" kern="1200" cap="none" spc="0" normalizeH="0" baseline="0" noProof="0">
                <a:ln>
                  <a:noFill/>
                </a:ln>
                <a:solidFill>
                  <a:srgbClr val="336683"/>
                </a:solidFill>
                <a:effectLst/>
                <a:uLnTx/>
                <a:uFillTx/>
                <a:latin typeface="Franklin Gothic Book" panose="020B0503020102020204" pitchFamily="34" charset="0"/>
              </a:rPr>
              <a:t>Collaborating partner </a:t>
            </a:r>
            <a:r>
              <a:rPr kumimoji="0" lang="en-US" sz="2400" b="0" i="0" u="none" strike="noStrike" kern="1200" cap="none" spc="0" normalizeH="0" baseline="0" noProof="0">
                <a:ln>
                  <a:noFill/>
                </a:ln>
                <a:solidFill>
                  <a:srgbClr val="336683"/>
                </a:solidFill>
                <a:effectLst/>
                <a:uLnTx/>
                <a:uFillTx/>
                <a:latin typeface="Franklin Gothic Book" panose="020B0503020102020204" pitchFamily="34" charset="0"/>
              </a:rPr>
              <a:t>–voting member; expert in using growth data (MAP Growth partner for at least one year); send representative to all GMAP meetings</a:t>
            </a:r>
          </a:p>
          <a:p>
            <a:pPr marL="384048" lvl="0" indent="-384048">
              <a:lnSpc>
                <a:spcPct val="94000"/>
              </a:lnSpc>
              <a:spcBef>
                <a:spcPts val="1000"/>
              </a:spcBef>
              <a:spcAft>
                <a:spcPts val="200"/>
              </a:spcAft>
              <a:buFont typeface="Franklin Gothic Book" panose="020B0503020102020204" pitchFamily="34" charset="0"/>
              <a:buChar char="■"/>
              <a:defRPr/>
            </a:pPr>
            <a:r>
              <a:rPr lang="en-US" sz="2400" b="1">
                <a:solidFill>
                  <a:srgbClr val="336683"/>
                </a:solidFill>
                <a:latin typeface="Franklin Gothic Book" panose="020B0503020102020204" pitchFamily="34" charset="0"/>
              </a:rPr>
              <a:t>Affiliate partner </a:t>
            </a:r>
            <a:r>
              <a:rPr lang="en-US" sz="2400">
                <a:solidFill>
                  <a:srgbClr val="336683"/>
                </a:solidFill>
                <a:latin typeface="Franklin Gothic Book" panose="020B0503020102020204" pitchFamily="34" charset="0"/>
              </a:rPr>
              <a:t>– non-voting member; invited to all GMAP meetings; after one year can become collaborating partner</a:t>
            </a:r>
            <a:endParaRPr kumimoji="0" lang="en-US" sz="2400" b="0" i="0" u="none" strike="noStrike" kern="1200" cap="none" spc="0" normalizeH="0" baseline="0" noProof="0">
              <a:ln>
                <a:noFill/>
              </a:ln>
              <a:solidFill>
                <a:srgbClr val="336683"/>
              </a:solidFill>
              <a:effectLst/>
              <a:uLnTx/>
              <a:uFillTx/>
              <a:latin typeface="Franklin Gothic Book" panose="020B0503020102020204" pitchFamily="34" charset="0"/>
            </a:endParaRPr>
          </a:p>
          <a:p>
            <a:pPr marL="384048" lvl="0" indent="-384048">
              <a:lnSpc>
                <a:spcPct val="94000"/>
              </a:lnSpc>
              <a:spcBef>
                <a:spcPts val="1000"/>
              </a:spcBef>
              <a:spcAft>
                <a:spcPts val="200"/>
              </a:spcAft>
              <a:buFont typeface="Franklin Gothic Book" panose="020B0503020102020204" pitchFamily="34" charset="0"/>
              <a:buChar char="■"/>
              <a:defRPr/>
            </a:pPr>
            <a:r>
              <a:rPr lang="en-US" sz="2400" b="1">
                <a:solidFill>
                  <a:srgbClr val="336683"/>
                </a:solidFill>
                <a:latin typeface="Franklin Gothic Book" panose="020B0503020102020204" pitchFamily="34" charset="0"/>
              </a:rPr>
              <a:t>Participating partner </a:t>
            </a:r>
            <a:r>
              <a:rPr lang="en-US" sz="2400">
                <a:solidFill>
                  <a:srgbClr val="336683"/>
                </a:solidFill>
                <a:latin typeface="Franklin Gothic Book" panose="020B0503020102020204" pitchFamily="34" charset="0"/>
              </a:rPr>
              <a:t>–non-voting member; support the effort by piloting the new assessment; attend trainings re: piloting the solution</a:t>
            </a:r>
            <a:endParaRPr kumimoji="0" lang="en-US" sz="2400" b="0" i="0" u="none" strike="noStrike" kern="1200" cap="none" spc="0" normalizeH="0" baseline="0" noProof="0">
              <a:ln>
                <a:noFill/>
              </a:ln>
              <a:solidFill>
                <a:srgbClr val="336683"/>
              </a:solidFill>
              <a:effectLst/>
              <a:uLnTx/>
              <a:uFillTx/>
              <a:latin typeface="Franklin Gothic Book" panose="020B0503020102020204" pitchFamily="34" charset="0"/>
            </a:endParaRPr>
          </a:p>
        </p:txBody>
      </p:sp>
      <p:sp>
        <p:nvSpPr>
          <p:cNvPr id="5" name="Rectangle 4">
            <a:extLst>
              <a:ext uri="{FF2B5EF4-FFF2-40B4-BE49-F238E27FC236}">
                <a16:creationId xmlns:a16="http://schemas.microsoft.com/office/drawing/2014/main" id="{B0A6A7C5-1A4D-4A27-8896-4102093B3F2E}"/>
              </a:ext>
            </a:extLst>
          </p:cNvPr>
          <p:cNvSpPr/>
          <p:nvPr/>
        </p:nvSpPr>
        <p:spPr>
          <a:xfrm>
            <a:off x="6681183" y="3791238"/>
            <a:ext cx="5379583" cy="1857111"/>
          </a:xfrm>
          <a:prstGeom prst="rect">
            <a:avLst/>
          </a:prstGeom>
          <a:solidFill>
            <a:schemeClr val="bg1"/>
          </a:solidFill>
        </p:spPr>
        <p:txBody>
          <a:bodyPr wrap="square">
            <a:spAutoFit/>
          </a:bodyPr>
          <a:lstStyle/>
          <a:p>
            <a:pPr marR="0" lvl="0" algn="l" defTabSz="914400" rtl="0" eaLnBrk="1" fontAlgn="auto" latinLnBrk="0" hangingPunct="1">
              <a:lnSpc>
                <a:spcPct val="94000"/>
              </a:lnSpc>
              <a:spcBef>
                <a:spcPts val="1000"/>
              </a:spcBef>
              <a:spcAft>
                <a:spcPts val="200"/>
              </a:spcAft>
              <a:buClrTx/>
              <a:buSzTx/>
              <a:tabLst/>
              <a:defRPr/>
            </a:pPr>
            <a:r>
              <a:rPr kumimoji="0" lang="en-US" sz="2100" b="1" i="0" u="none" strike="noStrike" kern="1200" cap="none" spc="0" normalizeH="0" baseline="0" noProof="0">
                <a:ln>
                  <a:noFill/>
                </a:ln>
                <a:solidFill>
                  <a:srgbClr val="336683"/>
                </a:solidFill>
                <a:effectLst/>
                <a:uLnTx/>
                <a:uFillTx/>
                <a:latin typeface="Franklin Gothic Book" panose="020B0503020102020204" pitchFamily="34" charset="0"/>
              </a:rPr>
              <a:t>CONTACT:</a:t>
            </a:r>
            <a:br>
              <a:rPr lang="en-US" sz="2200" b="1">
                <a:solidFill>
                  <a:srgbClr val="336683"/>
                </a:solidFill>
                <a:latin typeface="Franklin Gothic Book" panose="020B0503020102020204" pitchFamily="34" charset="0"/>
              </a:rPr>
            </a:br>
            <a:r>
              <a:rPr lang="en-US" sz="2000">
                <a:solidFill>
                  <a:schemeClr val="tx1">
                    <a:lumMod val="75000"/>
                    <a:lumOff val="25000"/>
                  </a:schemeClr>
                </a:solidFill>
                <a:latin typeface="Franklin Gothic Book" panose="020B0503020102020204" pitchFamily="34" charset="0"/>
              </a:rPr>
              <a:t>Michael Huneke</a:t>
            </a:r>
            <a:br>
              <a:rPr lang="en-US" sz="2000">
                <a:solidFill>
                  <a:schemeClr val="tx1">
                    <a:lumMod val="75000"/>
                    <a:lumOff val="25000"/>
                  </a:schemeClr>
                </a:solidFill>
                <a:latin typeface="Franklin Gothic Book" panose="020B0503020102020204" pitchFamily="34" charset="0"/>
              </a:rPr>
            </a:br>
            <a:r>
              <a:rPr lang="en-US" sz="2000">
                <a:solidFill>
                  <a:schemeClr val="tx1">
                    <a:lumMod val="75000"/>
                    <a:lumOff val="25000"/>
                  </a:schemeClr>
                </a:solidFill>
                <a:latin typeface="Franklin Gothic Book" panose="020B0503020102020204" pitchFamily="34" charset="0"/>
              </a:rPr>
              <a:t>Director of Assessment</a:t>
            </a:r>
            <a:br>
              <a:rPr lang="en-US" sz="2000">
                <a:solidFill>
                  <a:schemeClr val="tx1">
                    <a:lumMod val="75000"/>
                    <a:lumOff val="25000"/>
                  </a:schemeClr>
                </a:solidFill>
                <a:latin typeface="Franklin Gothic Book" panose="020B0503020102020204" pitchFamily="34" charset="0"/>
              </a:rPr>
            </a:br>
            <a:r>
              <a:rPr lang="en-US" sz="2000">
                <a:solidFill>
                  <a:schemeClr val="tx1">
                    <a:lumMod val="75000"/>
                    <a:lumOff val="25000"/>
                  </a:schemeClr>
                </a:solidFill>
                <a:latin typeface="Franklin Gothic Book" panose="020B0503020102020204" pitchFamily="34" charset="0"/>
              </a:rPr>
              <a:t>Marietta City Schools</a:t>
            </a:r>
            <a:br>
              <a:rPr lang="en-US" sz="2000">
                <a:solidFill>
                  <a:schemeClr val="tx1">
                    <a:lumMod val="75000"/>
                    <a:lumOff val="25000"/>
                  </a:schemeClr>
                </a:solidFill>
                <a:latin typeface="Franklin Gothic Book" panose="020B0503020102020204" pitchFamily="34" charset="0"/>
              </a:rPr>
            </a:br>
            <a:r>
              <a:rPr lang="en-US" sz="2000">
                <a:solidFill>
                  <a:schemeClr val="tx1">
                    <a:lumMod val="75000"/>
                    <a:lumOff val="25000"/>
                  </a:schemeClr>
                </a:solidFill>
                <a:latin typeface="Franklin Gothic Book" panose="020B0503020102020204" pitchFamily="34" charset="0"/>
              </a:rPr>
              <a:t>678-695-7277</a:t>
            </a:r>
            <a:br>
              <a:rPr lang="en-US" sz="2000">
                <a:solidFill>
                  <a:schemeClr val="tx1">
                    <a:lumMod val="75000"/>
                    <a:lumOff val="25000"/>
                  </a:schemeClr>
                </a:solidFill>
                <a:latin typeface="Franklin Gothic Book" panose="020B0503020102020204" pitchFamily="34" charset="0"/>
              </a:rPr>
            </a:br>
            <a:r>
              <a:rPr lang="en-US" sz="2000">
                <a:solidFill>
                  <a:schemeClr val="tx1">
                    <a:lumMod val="75000"/>
                    <a:lumOff val="25000"/>
                  </a:schemeClr>
                </a:solidFill>
                <a:latin typeface="Franklin Gothic Book" panose="020B0503020102020204" pitchFamily="34" charset="0"/>
              </a:rPr>
              <a:t>mhuneke@marietta-city.k12.ga.us</a:t>
            </a:r>
          </a:p>
        </p:txBody>
      </p:sp>
      <p:pic>
        <p:nvPicPr>
          <p:cNvPr id="7" name="Picture 6">
            <a:extLst>
              <a:ext uri="{FF2B5EF4-FFF2-40B4-BE49-F238E27FC236}">
                <a16:creationId xmlns:a16="http://schemas.microsoft.com/office/drawing/2014/main" id="{BEEB069A-C253-4DFD-BA28-74197647D3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744" y="3691582"/>
            <a:ext cx="6053567" cy="2194418"/>
          </a:xfrm>
          <a:prstGeom prst="rect">
            <a:avLst/>
          </a:prstGeom>
        </p:spPr>
      </p:pic>
      <p:cxnSp>
        <p:nvCxnSpPr>
          <p:cNvPr id="14" name="Straight Connector 13">
            <a:extLst>
              <a:ext uri="{FF2B5EF4-FFF2-40B4-BE49-F238E27FC236}">
                <a16:creationId xmlns:a16="http://schemas.microsoft.com/office/drawing/2014/main" id="{9D65596C-12FD-4444-9CEA-144547F8CBAE}"/>
              </a:ext>
            </a:extLst>
          </p:cNvPr>
          <p:cNvCxnSpPr>
            <a:cxnSpLocks/>
          </p:cNvCxnSpPr>
          <p:nvPr/>
        </p:nvCxnSpPr>
        <p:spPr>
          <a:xfrm>
            <a:off x="6506311" y="3840629"/>
            <a:ext cx="0" cy="1857111"/>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2B621D6-2869-48C0-BCF0-7B2531508A2E}"/>
              </a:ext>
            </a:extLst>
          </p:cNvPr>
          <p:cNvSpPr txBox="1"/>
          <p:nvPr/>
        </p:nvSpPr>
        <p:spPr>
          <a:xfrm>
            <a:off x="995466" y="5903934"/>
            <a:ext cx="10041467" cy="1261884"/>
          </a:xfrm>
          <a:prstGeom prst="rect">
            <a:avLst/>
          </a:prstGeom>
          <a:noFill/>
        </p:spPr>
        <p:txBody>
          <a:bodyPr wrap="square" rtlCol="0">
            <a:spAutoFit/>
          </a:bodyPr>
          <a:lstStyle/>
          <a:p>
            <a:pPr algn="ctr"/>
            <a:r>
              <a:rPr lang="en-US" sz="2400" b="1">
                <a:solidFill>
                  <a:srgbClr val="336683"/>
                </a:solidFill>
              </a:rPr>
              <a:t>Please send us your feedback on the GMAP Innovative Pilot Program at: </a:t>
            </a:r>
          </a:p>
          <a:p>
            <a:pPr algn="ctr"/>
            <a:r>
              <a:rPr lang="en-US" sz="3200" b="1">
                <a:solidFill>
                  <a:srgbClr val="336683"/>
                </a:solidFill>
                <a:hlinkClick r:id="rId4"/>
              </a:rPr>
              <a:t>nwea.us/</a:t>
            </a:r>
            <a:r>
              <a:rPr lang="en-US" sz="3200" b="1" err="1">
                <a:solidFill>
                  <a:srgbClr val="336683"/>
                </a:solidFill>
                <a:hlinkClick r:id="rId4"/>
              </a:rPr>
              <a:t>gmap</a:t>
            </a:r>
            <a:br>
              <a:rPr lang="en-US" sz="2000"/>
            </a:br>
            <a:endParaRPr lang="en-US" sz="2000"/>
          </a:p>
        </p:txBody>
      </p:sp>
    </p:spTree>
    <p:extLst>
      <p:ext uri="{BB962C8B-B14F-4D97-AF65-F5344CB8AC3E}">
        <p14:creationId xmlns:p14="http://schemas.microsoft.com/office/powerpoint/2010/main" val="33057471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graphicFrame>
        <p:nvGraphicFramePr>
          <p:cNvPr id="2" name="Table 3">
            <a:extLst>
              <a:ext uri="{FF2B5EF4-FFF2-40B4-BE49-F238E27FC236}">
                <a16:creationId xmlns:a16="http://schemas.microsoft.com/office/drawing/2014/main" id="{D939AE9F-E395-4A35-A93A-E18ED38AB21C}"/>
              </a:ext>
            </a:extLst>
          </p:cNvPr>
          <p:cNvGraphicFramePr>
            <a:graphicFrameLocks noGrp="1"/>
          </p:cNvGraphicFramePr>
          <p:nvPr>
            <p:extLst>
              <p:ext uri="{D42A27DB-BD31-4B8C-83A1-F6EECF244321}">
                <p14:modId xmlns:p14="http://schemas.microsoft.com/office/powerpoint/2010/main" val="1620287022"/>
              </p:ext>
            </p:extLst>
          </p:nvPr>
        </p:nvGraphicFramePr>
        <p:xfrm>
          <a:off x="397328" y="939627"/>
          <a:ext cx="11397344" cy="5913120"/>
        </p:xfrm>
        <a:graphic>
          <a:graphicData uri="http://schemas.openxmlformats.org/drawingml/2006/table">
            <a:tbl>
              <a:tblPr firstRow="1" bandRow="1">
                <a:tableStyleId>{93296810-A885-4BE3-A3E7-6D5BEEA58F35}</a:tableStyleId>
              </a:tblPr>
              <a:tblGrid>
                <a:gridCol w="1768356">
                  <a:extLst>
                    <a:ext uri="{9D8B030D-6E8A-4147-A177-3AD203B41FA5}">
                      <a16:colId xmlns:a16="http://schemas.microsoft.com/office/drawing/2014/main" val="1156106492"/>
                    </a:ext>
                  </a:extLst>
                </a:gridCol>
                <a:gridCol w="2585930">
                  <a:extLst>
                    <a:ext uri="{9D8B030D-6E8A-4147-A177-3AD203B41FA5}">
                      <a16:colId xmlns:a16="http://schemas.microsoft.com/office/drawing/2014/main" val="2911510122"/>
                    </a:ext>
                  </a:extLst>
                </a:gridCol>
                <a:gridCol w="2645229">
                  <a:extLst>
                    <a:ext uri="{9D8B030D-6E8A-4147-A177-3AD203B41FA5}">
                      <a16:colId xmlns:a16="http://schemas.microsoft.com/office/drawing/2014/main" val="2278323246"/>
                    </a:ext>
                  </a:extLst>
                </a:gridCol>
                <a:gridCol w="4397829">
                  <a:extLst>
                    <a:ext uri="{9D8B030D-6E8A-4147-A177-3AD203B41FA5}">
                      <a16:colId xmlns:a16="http://schemas.microsoft.com/office/drawing/2014/main" val="1835295306"/>
                    </a:ext>
                  </a:extLst>
                </a:gridCol>
              </a:tblGrid>
              <a:tr h="0">
                <a:tc>
                  <a:txBody>
                    <a:bodyPr/>
                    <a:lstStyle/>
                    <a:p>
                      <a:endParaRPr lang="en-US"/>
                    </a:p>
                  </a:txBody>
                  <a:tcPr/>
                </a:tc>
                <a:tc>
                  <a:txBody>
                    <a:bodyPr/>
                    <a:lstStyle/>
                    <a:p>
                      <a:r>
                        <a:rPr lang="en-US" sz="2200"/>
                        <a:t>Fall</a:t>
                      </a:r>
                    </a:p>
                  </a:txBody>
                  <a:tcPr/>
                </a:tc>
                <a:tc>
                  <a:txBody>
                    <a:bodyPr/>
                    <a:lstStyle/>
                    <a:p>
                      <a:r>
                        <a:rPr lang="en-US" sz="2200"/>
                        <a:t>Winter</a:t>
                      </a:r>
                    </a:p>
                  </a:txBody>
                  <a:tcPr/>
                </a:tc>
                <a:tc>
                  <a:txBody>
                    <a:bodyPr/>
                    <a:lstStyle/>
                    <a:p>
                      <a:r>
                        <a:rPr lang="en-US" sz="2200"/>
                        <a:t>Spring</a:t>
                      </a:r>
                    </a:p>
                  </a:txBody>
                  <a:tcPr/>
                </a:tc>
                <a:extLst>
                  <a:ext uri="{0D108BD9-81ED-4DB2-BD59-A6C34878D82A}">
                    <a16:rowId xmlns:a16="http://schemas.microsoft.com/office/drawing/2014/main" val="207879920"/>
                  </a:ext>
                </a:extLst>
              </a:tr>
              <a:tr h="370840">
                <a:tc>
                  <a:txBody>
                    <a:bodyPr/>
                    <a:lstStyle/>
                    <a:p>
                      <a:r>
                        <a:rPr lang="en-US" sz="2200" b="1"/>
                        <a:t>2021-2022</a:t>
                      </a:r>
                    </a:p>
                  </a:txBody>
                  <a:tcPr/>
                </a:tc>
                <a:tc>
                  <a:txBody>
                    <a:bodyPr/>
                    <a:lstStyle/>
                    <a:p>
                      <a:pPr marL="285750" indent="-285750">
                        <a:buFont typeface="Arial" panose="020B0604020202020204" pitchFamily="34" charset="0"/>
                        <a:buChar char="•"/>
                      </a:pPr>
                      <a:r>
                        <a:rPr lang="en-US" sz="1800" kern="1200">
                          <a:effectLst/>
                        </a:rPr>
                        <a:t>MAP Growth</a:t>
                      </a:r>
                      <a:br>
                        <a:rPr lang="en-US" sz="1800" kern="1200">
                          <a:effectLst/>
                        </a:rPr>
                      </a:br>
                      <a:r>
                        <a:rPr lang="en-US" sz="1800" kern="1200">
                          <a:effectLst/>
                        </a:rPr>
                        <a:t>(reading, language, math, science)</a:t>
                      </a:r>
                      <a:endParaRPr lang="en-US"/>
                    </a:p>
                  </a:txBody>
                  <a:tcPr/>
                </a:tc>
                <a:tc>
                  <a:txBody>
                    <a:bodyPr/>
                    <a:lstStyle/>
                    <a:p>
                      <a:pPr marL="285750" indent="-285750">
                        <a:buFont typeface="Arial" panose="020B0604020202020204" pitchFamily="34" charset="0"/>
                        <a:buChar char="•"/>
                      </a:pPr>
                      <a:r>
                        <a:rPr lang="en-US" sz="1800" kern="1200">
                          <a:effectLst/>
                        </a:rPr>
                        <a:t>MAP Growth </a:t>
                      </a:r>
                      <a:br>
                        <a:rPr lang="en-US" sz="1800" kern="1200">
                          <a:effectLst/>
                        </a:rPr>
                      </a:br>
                      <a:r>
                        <a:rPr lang="en-US" sz="1800" kern="1200">
                          <a:effectLst/>
                        </a:rPr>
                        <a:t>(reading, language, math, science)</a:t>
                      </a:r>
                      <a:endParaRPr lang="en-US"/>
                    </a:p>
                  </a:txBody>
                  <a:tcPr/>
                </a:tc>
                <a:tc>
                  <a:txBody>
                    <a:bodyPr/>
                    <a:lstStyle/>
                    <a:p>
                      <a:pPr marL="285750" lvl="0" indent="-285750">
                        <a:buFont typeface="Arial" panose="020B0604020202020204" pitchFamily="34" charset="0"/>
                        <a:buChar char="•"/>
                      </a:pPr>
                      <a:r>
                        <a:rPr lang="en-US" sz="1800" kern="1200">
                          <a:effectLst/>
                        </a:rPr>
                        <a:t>Through-year field test (ELA, math); MAP Growth (science)</a:t>
                      </a:r>
                    </a:p>
                    <a:p>
                      <a:pPr marL="285750" lvl="0" indent="-285750">
                        <a:buFont typeface="Arial" panose="020B0604020202020204" pitchFamily="34" charset="0"/>
                        <a:buChar char="•"/>
                      </a:pPr>
                      <a:r>
                        <a:rPr lang="en-US" sz="1800" kern="1200">
                          <a:effectLst/>
                        </a:rPr>
                        <a:t>Milestones (ELA, math, science)</a:t>
                      </a:r>
                    </a:p>
                    <a:p>
                      <a:pPr marL="285750" lvl="0" indent="-285750">
                        <a:buFont typeface="Arial" panose="020B0604020202020204" pitchFamily="34" charset="0"/>
                        <a:buChar char="•"/>
                      </a:pPr>
                      <a:r>
                        <a:rPr lang="en-US" sz="1800" kern="1200">
                          <a:effectLst/>
                        </a:rPr>
                        <a:t>Comparability studies (ELA, math)</a:t>
                      </a:r>
                      <a:br>
                        <a:rPr lang="en-US" sz="1800" kern="1200">
                          <a:effectLst/>
                        </a:rPr>
                      </a:br>
                      <a:endParaRPr lang="en-US" sz="1800" kern="1200">
                        <a:effectLst/>
                      </a:endParaRPr>
                    </a:p>
                  </a:txBody>
                  <a:tcPr/>
                </a:tc>
                <a:extLst>
                  <a:ext uri="{0D108BD9-81ED-4DB2-BD59-A6C34878D82A}">
                    <a16:rowId xmlns:a16="http://schemas.microsoft.com/office/drawing/2014/main" val="3680476833"/>
                  </a:ext>
                </a:extLst>
              </a:tr>
              <a:tr h="370840">
                <a:tc>
                  <a:txBody>
                    <a:bodyPr/>
                    <a:lstStyle/>
                    <a:p>
                      <a:r>
                        <a:rPr lang="en-US" sz="2200" b="1"/>
                        <a:t>2022-2023</a:t>
                      </a:r>
                    </a:p>
                  </a:txBody>
                  <a:tcPr/>
                </a:tc>
                <a:tc>
                  <a:txBody>
                    <a:bodyPr/>
                    <a:lstStyle/>
                    <a:p>
                      <a:pPr marL="285750" indent="-285750">
                        <a:buFont typeface="Arial" panose="020B0604020202020204" pitchFamily="34" charset="0"/>
                        <a:buChar char="•"/>
                      </a:pPr>
                      <a:r>
                        <a:rPr lang="en-US" sz="1800" kern="1200">
                          <a:effectLst/>
                        </a:rPr>
                        <a:t>Through-year pilot (ELA, math)</a:t>
                      </a:r>
                    </a:p>
                    <a:p>
                      <a:pPr marL="285750" indent="-285750">
                        <a:buFont typeface="Arial" panose="020B0604020202020204" pitchFamily="34" charset="0"/>
                        <a:buChar char="•"/>
                      </a:pPr>
                      <a:r>
                        <a:rPr lang="en-US" sz="1800" kern="1200">
                          <a:effectLst/>
                        </a:rPr>
                        <a:t>MAP Growth (science )</a:t>
                      </a:r>
                    </a:p>
                    <a:p>
                      <a:r>
                        <a:rPr lang="en-US" sz="1800" kern="1200">
                          <a:effectLst/>
                        </a:rPr>
                        <a:t>  </a:t>
                      </a:r>
                    </a:p>
                    <a:p>
                      <a:endParaRPr lang="en-US"/>
                    </a:p>
                  </a:txBody>
                  <a:tcPr/>
                </a:tc>
                <a:tc>
                  <a:txBody>
                    <a:bodyPr/>
                    <a:lstStyle/>
                    <a:p>
                      <a:pPr marL="285750" indent="-285750">
                        <a:buFont typeface="Arial" panose="020B0604020202020204" pitchFamily="34" charset="0"/>
                        <a:buChar char="•"/>
                      </a:pPr>
                      <a:r>
                        <a:rPr lang="en-US" sz="1800" kern="1200">
                          <a:effectLst/>
                        </a:rPr>
                        <a:t>Through-year pilot</a:t>
                      </a:r>
                      <a:br>
                        <a:rPr lang="en-US" sz="1800" kern="1200">
                          <a:effectLst/>
                        </a:rPr>
                      </a:br>
                      <a:r>
                        <a:rPr lang="en-US" sz="1800" kern="1200">
                          <a:effectLst/>
                        </a:rPr>
                        <a:t>(ELA, math)</a:t>
                      </a:r>
                    </a:p>
                    <a:p>
                      <a:pPr marL="285750" indent="-285750">
                        <a:buFont typeface="Arial" panose="020B0604020202020204" pitchFamily="34" charset="0"/>
                        <a:buChar char="•"/>
                      </a:pPr>
                      <a:r>
                        <a:rPr lang="en-US" sz="1800" kern="1200">
                          <a:effectLst/>
                        </a:rPr>
                        <a:t>MAP Growth (science)</a:t>
                      </a:r>
                      <a:endParaRPr lang="en-US"/>
                    </a:p>
                  </a:txBody>
                  <a:tcPr/>
                </a:tc>
                <a:tc>
                  <a:txBody>
                    <a:bodyPr/>
                    <a:lstStyle/>
                    <a:p>
                      <a:pPr marL="285750" lvl="0" indent="-285750">
                        <a:buFont typeface="Arial" panose="020B0604020202020204" pitchFamily="34" charset="0"/>
                        <a:buChar char="•"/>
                      </a:pPr>
                      <a:r>
                        <a:rPr lang="en-US" sz="1800" kern="1200">
                          <a:effectLst/>
                        </a:rPr>
                        <a:t>Through-year pilot (ELA, math); TY field test (science)</a:t>
                      </a:r>
                    </a:p>
                    <a:p>
                      <a:pPr marL="285750" lvl="0" indent="-285750">
                        <a:buFont typeface="Arial" panose="020B0604020202020204" pitchFamily="34" charset="0"/>
                        <a:buChar char="•"/>
                      </a:pPr>
                      <a:r>
                        <a:rPr lang="en-US" sz="1800" kern="1200">
                          <a:effectLst/>
                        </a:rPr>
                        <a:t>Milestones for science</a:t>
                      </a:r>
                      <a:r>
                        <a:rPr lang="en-US">
                          <a:effectLst/>
                        </a:rPr>
                        <a:t> and potentially for ELA and math (depending on spring 2022 comparability outcomes, SBOE)</a:t>
                      </a:r>
                      <a:r>
                        <a:rPr lang="en-US" sz="1800" kern="1200">
                          <a:effectLst/>
                        </a:rPr>
                        <a:t>  </a:t>
                      </a:r>
                    </a:p>
                    <a:p>
                      <a:pPr marL="285750" lvl="0" indent="-285750">
                        <a:buFont typeface="Arial" panose="020B0604020202020204" pitchFamily="34" charset="0"/>
                        <a:buChar char="•"/>
                      </a:pPr>
                      <a:r>
                        <a:rPr lang="en-US" sz="1800" kern="1200">
                          <a:effectLst/>
                        </a:rPr>
                        <a:t>Comparability studies (science; potentially ELA and math)</a:t>
                      </a:r>
                      <a:br>
                        <a:rPr lang="en-US" sz="1800" kern="1200">
                          <a:effectLst/>
                        </a:rPr>
                      </a:br>
                      <a:endParaRPr lang="en-US" sz="1800" kern="1200">
                        <a:effectLst/>
                      </a:endParaRPr>
                    </a:p>
                  </a:txBody>
                  <a:tcPr/>
                </a:tc>
                <a:extLst>
                  <a:ext uri="{0D108BD9-81ED-4DB2-BD59-A6C34878D82A}">
                    <a16:rowId xmlns:a16="http://schemas.microsoft.com/office/drawing/2014/main" val="3859504162"/>
                  </a:ext>
                </a:extLst>
              </a:tr>
              <a:tr h="370840">
                <a:tc>
                  <a:txBody>
                    <a:bodyPr/>
                    <a:lstStyle/>
                    <a:p>
                      <a:r>
                        <a:rPr lang="en-US" sz="2200" b="1"/>
                        <a:t>2023-2024</a:t>
                      </a:r>
                    </a:p>
                  </a:txBody>
                  <a:tcPr/>
                </a:tc>
                <a:tc>
                  <a:txBody>
                    <a:bodyPr/>
                    <a:lstStyle/>
                    <a:p>
                      <a:pPr marL="285750" indent="-285750">
                        <a:buFont typeface="Arial" panose="020B0604020202020204" pitchFamily="34" charset="0"/>
                        <a:buChar char="•"/>
                      </a:pPr>
                      <a:r>
                        <a:rPr lang="en-US"/>
                        <a:t>Through-year demonstration (ELA, math)</a:t>
                      </a:r>
                    </a:p>
                    <a:p>
                      <a:pPr marL="285750" indent="-285750">
                        <a:buFont typeface="Arial" panose="020B0604020202020204" pitchFamily="34" charset="0"/>
                        <a:buChar char="•"/>
                      </a:pPr>
                      <a:r>
                        <a:rPr lang="en-US"/>
                        <a:t>Through-year pilot (science)</a:t>
                      </a:r>
                    </a:p>
                  </a:txBody>
                  <a:tcPr/>
                </a:tc>
                <a:tc>
                  <a:txBody>
                    <a:bodyPr/>
                    <a:lstStyle/>
                    <a:p>
                      <a:pPr marL="285750" indent="-285750">
                        <a:buFont typeface="Arial" panose="020B0604020202020204" pitchFamily="34" charset="0"/>
                        <a:buChar char="•"/>
                      </a:pPr>
                      <a:r>
                        <a:rPr lang="en-US"/>
                        <a:t>Through-year  demonstration (ELA, math)</a:t>
                      </a:r>
                    </a:p>
                    <a:p>
                      <a:pPr marL="285750" indent="-285750">
                        <a:buFont typeface="Arial" panose="020B0604020202020204" pitchFamily="34" charset="0"/>
                        <a:buChar char="•"/>
                      </a:pPr>
                      <a:r>
                        <a:rPr lang="en-US"/>
                        <a:t>Through-year pilot (science)</a:t>
                      </a:r>
                    </a:p>
                  </a:txBody>
                  <a:tcPr/>
                </a:tc>
                <a:tc>
                  <a:txBody>
                    <a:bodyPr/>
                    <a:lstStyle/>
                    <a:p>
                      <a:pPr marL="285750" indent="-285750">
                        <a:buFont typeface="Arial" panose="020B0604020202020204" pitchFamily="34" charset="0"/>
                        <a:buChar char="•"/>
                      </a:pPr>
                      <a:r>
                        <a:rPr lang="en-US"/>
                        <a:t>Through-year demonstration (ELA, math)</a:t>
                      </a:r>
                    </a:p>
                    <a:p>
                      <a:pPr marL="285750" indent="-285750">
                        <a:buFont typeface="Arial" panose="020B0604020202020204" pitchFamily="34" charset="0"/>
                        <a:buChar char="•"/>
                      </a:pPr>
                      <a:r>
                        <a:rPr lang="en-US"/>
                        <a:t>Through-year pilot (science)</a:t>
                      </a:r>
                    </a:p>
                    <a:p>
                      <a:pPr marL="285750" indent="-285750">
                        <a:buFont typeface="Arial" panose="020B0604020202020204" pitchFamily="34" charset="0"/>
                        <a:buChar char="•"/>
                      </a:pPr>
                      <a:r>
                        <a:rPr lang="en-US"/>
                        <a:t>Potentially Milestones for the three subject areas but most likely for science (depending on comparability outcomes, SBOE)</a:t>
                      </a:r>
                    </a:p>
                  </a:txBody>
                  <a:tcPr/>
                </a:tc>
                <a:extLst>
                  <a:ext uri="{0D108BD9-81ED-4DB2-BD59-A6C34878D82A}">
                    <a16:rowId xmlns:a16="http://schemas.microsoft.com/office/drawing/2014/main" val="593183867"/>
                  </a:ext>
                </a:extLst>
              </a:tr>
            </a:tbl>
          </a:graphicData>
        </a:graphic>
      </p:graphicFrame>
      <p:sp>
        <p:nvSpPr>
          <p:cNvPr id="3" name="Title 1">
            <a:extLst>
              <a:ext uri="{FF2B5EF4-FFF2-40B4-BE49-F238E27FC236}">
                <a16:creationId xmlns:a16="http://schemas.microsoft.com/office/drawing/2014/main" id="{5973B0E8-8D87-4203-AD6A-F351D06E25CC}"/>
              </a:ext>
            </a:extLst>
          </p:cNvPr>
          <p:cNvSpPr txBox="1">
            <a:spLocks/>
          </p:cNvSpPr>
          <p:nvPr/>
        </p:nvSpPr>
        <p:spPr>
          <a:xfrm>
            <a:off x="397328" y="249209"/>
            <a:ext cx="10475719" cy="710738"/>
          </a:xfrm>
          <a:prstGeom prst="rect">
            <a:avLst/>
          </a:prstGeom>
        </p:spPr>
        <p:txBody>
          <a:bodyPr>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sz="4000" b="1"/>
              <a:t>Pathway for ELA, mathematics, science </a:t>
            </a:r>
          </a:p>
        </p:txBody>
      </p:sp>
    </p:spTree>
    <p:extLst>
      <p:ext uri="{BB962C8B-B14F-4D97-AF65-F5344CB8AC3E}">
        <p14:creationId xmlns:p14="http://schemas.microsoft.com/office/powerpoint/2010/main" val="3086259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B6FB3-1D66-4618-AFC2-ED6E8F3F71B7}"/>
              </a:ext>
            </a:extLst>
          </p:cNvPr>
          <p:cNvSpPr>
            <a:spLocks noGrp="1"/>
          </p:cNvSpPr>
          <p:nvPr>
            <p:ph type="title"/>
          </p:nvPr>
        </p:nvSpPr>
        <p:spPr>
          <a:xfrm>
            <a:off x="1373414" y="391887"/>
            <a:ext cx="9601200" cy="1485900"/>
          </a:xfrm>
        </p:spPr>
        <p:txBody>
          <a:bodyPr/>
          <a:lstStyle/>
          <a:p>
            <a:r>
              <a:rPr lang="en-US"/>
              <a:t>How do “equivalent scores” differ from “comparable scores”?</a:t>
            </a:r>
          </a:p>
        </p:txBody>
      </p:sp>
      <p:sp>
        <p:nvSpPr>
          <p:cNvPr id="3" name="Content Placeholder 2">
            <a:extLst>
              <a:ext uri="{FF2B5EF4-FFF2-40B4-BE49-F238E27FC236}">
                <a16:creationId xmlns:a16="http://schemas.microsoft.com/office/drawing/2014/main" id="{63BA92D2-E2EF-4AB3-8552-A0B0467FDB70}"/>
              </a:ext>
            </a:extLst>
          </p:cNvPr>
          <p:cNvSpPr>
            <a:spLocks noGrp="1"/>
          </p:cNvSpPr>
          <p:nvPr>
            <p:ph idx="1"/>
          </p:nvPr>
        </p:nvSpPr>
        <p:spPr>
          <a:xfrm>
            <a:off x="1217386" y="1877786"/>
            <a:ext cx="10317842" cy="4588327"/>
          </a:xfrm>
        </p:spPr>
        <p:txBody>
          <a:bodyPr vert="horz" lIns="91440" tIns="45720" rIns="91440" bIns="45720" rtlCol="0" anchor="t">
            <a:normAutofit fontScale="92500" lnSpcReduction="10000"/>
          </a:bodyPr>
          <a:lstStyle/>
          <a:p>
            <a:pPr marL="383540" indent="-383540"/>
            <a:r>
              <a:rPr lang="en-US">
                <a:ea typeface="+mn-lt"/>
                <a:cs typeface="+mn-lt"/>
              </a:rPr>
              <a:t>Equivalent scores</a:t>
            </a:r>
          </a:p>
          <a:p>
            <a:pPr lvl="1" indent="-383540"/>
            <a:r>
              <a:rPr lang="en-US" i="0">
                <a:ea typeface="+mn-lt"/>
                <a:cs typeface="+mn-lt"/>
              </a:rPr>
              <a:t>Alternate forms of the same test</a:t>
            </a:r>
          </a:p>
          <a:p>
            <a:pPr lvl="1" indent="-383540"/>
            <a:r>
              <a:rPr lang="en-US" i="0">
                <a:ea typeface="+mn-lt"/>
                <a:cs typeface="+mn-lt"/>
              </a:rPr>
              <a:t>Forms of the test and resulting scale scores are interchangeable </a:t>
            </a:r>
          </a:p>
          <a:p>
            <a:pPr lvl="1" indent="-383540"/>
            <a:r>
              <a:rPr lang="en-US" i="0">
                <a:ea typeface="+mn-lt"/>
                <a:cs typeface="+mn-lt"/>
              </a:rPr>
              <a:t>Should not matter what form of the test the student receives</a:t>
            </a:r>
          </a:p>
          <a:p>
            <a:pPr lvl="1" indent="-383540"/>
            <a:r>
              <a:rPr lang="en-US" b="1" i="0">
                <a:ea typeface="+mn-lt"/>
                <a:cs typeface="+mn-lt"/>
              </a:rPr>
              <a:t>Analog:</a:t>
            </a:r>
            <a:r>
              <a:rPr lang="en-US" i="0">
                <a:ea typeface="+mn-lt"/>
                <a:cs typeface="+mn-lt"/>
              </a:rPr>
              <a:t> Comparing apple pies made from exact same process</a:t>
            </a:r>
          </a:p>
          <a:p>
            <a:pPr lvl="1" indent="-383540"/>
            <a:r>
              <a:rPr lang="en-US" b="1" i="0">
                <a:ea typeface="+mn-lt"/>
                <a:cs typeface="+mn-lt"/>
              </a:rPr>
              <a:t>Objective: </a:t>
            </a:r>
            <a:r>
              <a:rPr lang="en-US" i="0">
                <a:ea typeface="+mn-lt"/>
                <a:cs typeface="+mn-lt"/>
              </a:rPr>
              <a:t>Make each pie exactly the same to the greatest extent possible</a:t>
            </a:r>
          </a:p>
          <a:p>
            <a:pPr marL="383540" indent="-383540"/>
            <a:r>
              <a:rPr lang="en-US">
                <a:ea typeface="+mn-lt"/>
                <a:cs typeface="+mn-lt"/>
              </a:rPr>
              <a:t>Comparable</a:t>
            </a:r>
            <a:r>
              <a:rPr lang="en-US"/>
              <a:t> scores</a:t>
            </a:r>
          </a:p>
          <a:p>
            <a:pPr lvl="1" indent="-383540"/>
            <a:r>
              <a:rPr lang="en-US" i="0"/>
              <a:t>Alternate</a:t>
            </a:r>
            <a:r>
              <a:rPr lang="en-US" i="0">
                <a:ea typeface="+mn-lt"/>
                <a:cs typeface="+mn-lt"/>
              </a:rPr>
              <a:t> tests of the same subject</a:t>
            </a:r>
            <a:endParaRPr lang="en-US"/>
          </a:p>
          <a:p>
            <a:pPr lvl="1" indent="-383540"/>
            <a:r>
              <a:rPr lang="en-US" i="0">
                <a:ea typeface="+mn-lt"/>
                <a:cs typeface="+mn-lt"/>
              </a:rPr>
              <a:t>Slightly different interpretation of the same content standards</a:t>
            </a:r>
          </a:p>
          <a:p>
            <a:pPr lvl="1" indent="-383540"/>
            <a:r>
              <a:rPr lang="en-US" i="0">
                <a:ea typeface="+mn-lt"/>
                <a:cs typeface="+mn-lt"/>
              </a:rPr>
              <a:t>User experience should be improved upon</a:t>
            </a:r>
          </a:p>
          <a:p>
            <a:pPr lvl="1" indent="-383540"/>
            <a:r>
              <a:rPr lang="en-US" b="1" i="0">
                <a:ea typeface="+mn-lt"/>
                <a:cs typeface="+mn-lt"/>
              </a:rPr>
              <a:t>Analog:</a:t>
            </a:r>
            <a:r>
              <a:rPr lang="en-US" i="0">
                <a:ea typeface="+mn-lt"/>
                <a:cs typeface="+mn-lt"/>
              </a:rPr>
              <a:t> Comparing apple pies when one pie was made with new-and-improved ingredients, recipe, or baking process </a:t>
            </a:r>
            <a:endParaRPr lang="en-US" i="0"/>
          </a:p>
          <a:p>
            <a:pPr lvl="1" indent="-383540"/>
            <a:r>
              <a:rPr lang="en-US" b="1" i="0"/>
              <a:t>Objective:</a:t>
            </a:r>
            <a:r>
              <a:rPr lang="en-US" i="0"/>
              <a:t> Improve upon the recipe, ingredients, or baking process to improve the quality of the apple pie, while still keeping the pie an apple pie</a:t>
            </a:r>
          </a:p>
          <a:p>
            <a:pPr marL="383540" indent="-383540"/>
            <a:endParaRPr lang="en-US" i="0"/>
          </a:p>
        </p:txBody>
      </p:sp>
    </p:spTree>
    <p:extLst>
      <p:ext uri="{BB962C8B-B14F-4D97-AF65-F5344CB8AC3E}">
        <p14:creationId xmlns:p14="http://schemas.microsoft.com/office/powerpoint/2010/main" val="15314171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767CF-156E-460D-AD9D-92CCA6A6F2F0}"/>
              </a:ext>
            </a:extLst>
          </p:cNvPr>
          <p:cNvSpPr>
            <a:spLocks noGrp="1"/>
          </p:cNvSpPr>
          <p:nvPr>
            <p:ph type="title"/>
          </p:nvPr>
        </p:nvSpPr>
        <p:spPr/>
        <p:txBody>
          <a:bodyPr/>
          <a:lstStyle/>
          <a:p>
            <a:r>
              <a:rPr lang="en-US" b="1"/>
              <a:t>Overview</a:t>
            </a:r>
            <a:endParaRPr lang="en-US"/>
          </a:p>
        </p:txBody>
      </p:sp>
      <p:sp>
        <p:nvSpPr>
          <p:cNvPr id="3" name="Content Placeholder 2">
            <a:extLst>
              <a:ext uri="{FF2B5EF4-FFF2-40B4-BE49-F238E27FC236}">
                <a16:creationId xmlns:a16="http://schemas.microsoft.com/office/drawing/2014/main" id="{8DA7ABA9-D336-42A9-B20D-37AFFAAD004C}"/>
              </a:ext>
            </a:extLst>
          </p:cNvPr>
          <p:cNvSpPr>
            <a:spLocks noGrp="1"/>
          </p:cNvSpPr>
          <p:nvPr>
            <p:ph idx="1"/>
          </p:nvPr>
        </p:nvSpPr>
        <p:spPr>
          <a:xfrm>
            <a:off x="1371600" y="1790700"/>
            <a:ext cx="9649053" cy="4533900"/>
          </a:xfrm>
        </p:spPr>
        <p:txBody>
          <a:bodyPr vert="horz" lIns="91440" tIns="45720" rIns="91440" bIns="45720" rtlCol="0" anchor="t">
            <a:normAutofit/>
          </a:bodyPr>
          <a:lstStyle/>
          <a:p>
            <a:pPr marL="383540" indent="-383540"/>
            <a:r>
              <a:rPr lang="en-US" sz="2400" dirty="0"/>
              <a:t>Who is GMAP?</a:t>
            </a:r>
          </a:p>
          <a:p>
            <a:pPr marL="383540" indent="-383540"/>
            <a:r>
              <a:rPr lang="en-US" sz="2400" dirty="0"/>
              <a:t>What is the Innovative Assessment Demonstration Authority (IADA)? </a:t>
            </a:r>
          </a:p>
          <a:p>
            <a:pPr marL="383540" indent="-383540"/>
            <a:r>
              <a:rPr lang="en-US" sz="2400" dirty="0"/>
              <a:t>How will the GMAP Through-Year Assessment work?</a:t>
            </a:r>
          </a:p>
          <a:p>
            <a:pPr marL="383540" indent="-383540"/>
            <a:r>
              <a:rPr lang="en-US" sz="2400" dirty="0"/>
              <a:t>How will GMAP address the requirements of comparability?</a:t>
            </a:r>
          </a:p>
          <a:p>
            <a:pPr marL="383540" indent="-383540"/>
            <a:r>
              <a:rPr lang="en-US" sz="2400" dirty="0">
                <a:ea typeface="+mn-lt"/>
                <a:cs typeface="+mn-lt"/>
              </a:rPr>
              <a:t>Questions?</a:t>
            </a:r>
          </a:p>
          <a:p>
            <a:pPr marL="0" indent="0">
              <a:buNone/>
            </a:pPr>
            <a:endParaRPr lang="en-US" dirty="0"/>
          </a:p>
          <a:p>
            <a:pPr marL="383540" indent="-383540"/>
            <a:endParaRPr lang="en-US" dirty="0"/>
          </a:p>
          <a:p>
            <a:pPr marL="383540" indent="-383540"/>
            <a:endParaRPr lang="en-US" dirty="0"/>
          </a:p>
        </p:txBody>
      </p:sp>
      <p:sp>
        <p:nvSpPr>
          <p:cNvPr id="6" name="Rectangle 5">
            <a:extLst>
              <a:ext uri="{FF2B5EF4-FFF2-40B4-BE49-F238E27FC236}">
                <a16:creationId xmlns:a16="http://schemas.microsoft.com/office/drawing/2014/main" id="{11284BC0-F5C9-4F4C-AFD9-142F68EBD0AD}"/>
              </a:ext>
            </a:extLst>
          </p:cNvPr>
          <p:cNvSpPr/>
          <p:nvPr/>
        </p:nvSpPr>
        <p:spPr>
          <a:xfrm>
            <a:off x="1270000" y="1718733"/>
            <a:ext cx="9652000" cy="55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3349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7F354-9826-467C-AA43-0C9175B7C876}"/>
              </a:ext>
            </a:extLst>
          </p:cNvPr>
          <p:cNvSpPr>
            <a:spLocks noGrp="1"/>
          </p:cNvSpPr>
          <p:nvPr>
            <p:ph type="title"/>
          </p:nvPr>
        </p:nvSpPr>
        <p:spPr>
          <a:xfrm>
            <a:off x="1036769" y="685800"/>
            <a:ext cx="3495606" cy="703580"/>
          </a:xfrm>
        </p:spPr>
        <p:txBody>
          <a:bodyPr>
            <a:normAutofit/>
          </a:bodyPr>
          <a:lstStyle/>
          <a:p>
            <a:r>
              <a:rPr lang="en-US"/>
              <a:t>Equivalent</a:t>
            </a:r>
          </a:p>
        </p:txBody>
      </p:sp>
      <p:sp>
        <p:nvSpPr>
          <p:cNvPr id="8" name="Content Placeholder 7">
            <a:extLst>
              <a:ext uri="{FF2B5EF4-FFF2-40B4-BE49-F238E27FC236}">
                <a16:creationId xmlns:a16="http://schemas.microsoft.com/office/drawing/2014/main" id="{E36A6EF6-360E-4AE5-BA76-B108E3FC1F41}"/>
              </a:ext>
            </a:extLst>
          </p:cNvPr>
          <p:cNvSpPr>
            <a:spLocks noGrp="1"/>
          </p:cNvSpPr>
          <p:nvPr>
            <p:ph idx="1"/>
          </p:nvPr>
        </p:nvSpPr>
        <p:spPr>
          <a:xfrm>
            <a:off x="863600" y="1534160"/>
            <a:ext cx="3966272" cy="4321492"/>
          </a:xfrm>
        </p:spPr>
        <p:txBody>
          <a:bodyPr vert="horz" lIns="91440" tIns="45720" rIns="91440" bIns="45720" rtlCol="0" anchor="t">
            <a:normAutofit/>
          </a:bodyPr>
          <a:lstStyle/>
          <a:p>
            <a:pPr marL="383540" indent="-383540"/>
            <a:r>
              <a:rPr lang="en-US"/>
              <a:t>Simulated (X axis)</a:t>
            </a:r>
          </a:p>
          <a:p>
            <a:pPr marL="383540" indent="-383540"/>
            <a:r>
              <a:rPr lang="en-US"/>
              <a:t>Milestones (Y axis)</a:t>
            </a:r>
          </a:p>
          <a:p>
            <a:pPr marL="383540" indent="-383540"/>
            <a:r>
              <a:rPr lang="en-US">
                <a:ea typeface="+mn-lt"/>
                <a:cs typeface="+mn-lt"/>
              </a:rPr>
              <a:t>Dot = a student</a:t>
            </a:r>
          </a:p>
          <a:p>
            <a:pPr marL="383540" indent="-383540"/>
            <a:r>
              <a:rPr lang="en-US">
                <a:ea typeface="+mn-lt"/>
                <a:cs typeface="+mn-lt"/>
              </a:rPr>
              <a:t>12,877 students</a:t>
            </a:r>
          </a:p>
          <a:p>
            <a:pPr marL="383540" indent="-383540"/>
            <a:r>
              <a:rPr lang="en-US">
                <a:ea typeface="+mn-lt"/>
                <a:cs typeface="+mn-lt"/>
              </a:rPr>
              <a:t>Blue = Agreement</a:t>
            </a:r>
          </a:p>
          <a:p>
            <a:pPr marL="383540" indent="-383540"/>
            <a:r>
              <a:rPr lang="en-US">
                <a:ea typeface="+mn-lt"/>
                <a:cs typeface="+mn-lt"/>
              </a:rPr>
              <a:t>Red = Disagreement</a:t>
            </a:r>
          </a:p>
          <a:p>
            <a:pPr marL="383540" indent="-383540"/>
            <a:r>
              <a:rPr lang="en-US"/>
              <a:t>Correlation = 0.96</a:t>
            </a:r>
          </a:p>
          <a:p>
            <a:pPr marL="383540" indent="-383540"/>
            <a:r>
              <a:rPr lang="en-US"/>
              <a:t>91% agreement in proficiency classification</a:t>
            </a:r>
          </a:p>
          <a:p>
            <a:pPr marL="383540" indent="-383540"/>
            <a:r>
              <a:rPr lang="en-US"/>
              <a:t>Difference in testing window</a:t>
            </a:r>
          </a:p>
        </p:txBody>
      </p:sp>
      <p:pic>
        <p:nvPicPr>
          <p:cNvPr id="5" name="Picture 4">
            <a:extLst>
              <a:ext uri="{FF2B5EF4-FFF2-40B4-BE49-F238E27FC236}">
                <a16:creationId xmlns:a16="http://schemas.microsoft.com/office/drawing/2014/main" id="{296BFAFE-A11E-4875-A384-519C234DF120}"/>
              </a:ext>
            </a:extLst>
          </p:cNvPr>
          <p:cNvPicPr>
            <a:picLocks noChangeAspect="1"/>
          </p:cNvPicPr>
          <p:nvPr/>
        </p:nvPicPr>
        <p:blipFill>
          <a:blip r:embed="rId3"/>
          <a:stretch>
            <a:fillRect/>
          </a:stretch>
        </p:blipFill>
        <p:spPr>
          <a:xfrm>
            <a:off x="4532375" y="1239688"/>
            <a:ext cx="7397855" cy="4621010"/>
          </a:xfrm>
          <a:prstGeom prst="rect">
            <a:avLst/>
          </a:prstGeom>
        </p:spPr>
      </p:pic>
      <p:sp>
        <p:nvSpPr>
          <p:cNvPr id="3" name="Oval 2">
            <a:extLst>
              <a:ext uri="{FF2B5EF4-FFF2-40B4-BE49-F238E27FC236}">
                <a16:creationId xmlns:a16="http://schemas.microsoft.com/office/drawing/2014/main" id="{BA91C818-5FC8-44D2-8B43-5D69A45A168C}"/>
              </a:ext>
            </a:extLst>
          </p:cNvPr>
          <p:cNvSpPr/>
          <p:nvPr/>
        </p:nvSpPr>
        <p:spPr>
          <a:xfrm rot="19897498">
            <a:off x="6029056" y="3170398"/>
            <a:ext cx="4399984" cy="6358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88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7F354-9826-467C-AA43-0C9175B7C876}"/>
              </a:ext>
            </a:extLst>
          </p:cNvPr>
          <p:cNvSpPr>
            <a:spLocks noGrp="1"/>
          </p:cNvSpPr>
          <p:nvPr>
            <p:ph type="title"/>
          </p:nvPr>
        </p:nvSpPr>
        <p:spPr>
          <a:xfrm>
            <a:off x="1046250" y="526292"/>
            <a:ext cx="3495606" cy="1485900"/>
          </a:xfrm>
        </p:spPr>
        <p:txBody>
          <a:bodyPr>
            <a:normAutofit/>
          </a:bodyPr>
          <a:lstStyle/>
          <a:p>
            <a:r>
              <a:rPr lang="en-US"/>
              <a:t>Comparable</a:t>
            </a:r>
          </a:p>
        </p:txBody>
      </p:sp>
      <p:sp>
        <p:nvSpPr>
          <p:cNvPr id="8" name="Content Placeholder 7">
            <a:extLst>
              <a:ext uri="{FF2B5EF4-FFF2-40B4-BE49-F238E27FC236}">
                <a16:creationId xmlns:a16="http://schemas.microsoft.com/office/drawing/2014/main" id="{E36A6EF6-360E-4AE5-BA76-B108E3FC1F41}"/>
              </a:ext>
            </a:extLst>
          </p:cNvPr>
          <p:cNvSpPr>
            <a:spLocks noGrp="1"/>
          </p:cNvSpPr>
          <p:nvPr>
            <p:ph idx="1"/>
          </p:nvPr>
        </p:nvSpPr>
        <p:spPr>
          <a:xfrm>
            <a:off x="751385" y="1470660"/>
            <a:ext cx="3386049" cy="3916680"/>
          </a:xfrm>
        </p:spPr>
        <p:txBody>
          <a:bodyPr vert="horz" lIns="91440" tIns="45720" rIns="91440" bIns="45720" rtlCol="0" anchor="t">
            <a:normAutofit/>
          </a:bodyPr>
          <a:lstStyle/>
          <a:p>
            <a:pPr marL="383540" indent="-383540"/>
            <a:r>
              <a:rPr lang="en-US"/>
              <a:t>MAP Growth (X axis)</a:t>
            </a:r>
          </a:p>
          <a:p>
            <a:pPr marL="383540" indent="-383540"/>
            <a:r>
              <a:rPr lang="en-US"/>
              <a:t>Milestones (Y axis)</a:t>
            </a:r>
          </a:p>
          <a:p>
            <a:pPr marL="383540" indent="-383540"/>
            <a:r>
              <a:rPr lang="en-US"/>
              <a:t>Correlation = 0.86</a:t>
            </a:r>
          </a:p>
          <a:p>
            <a:pPr marL="383540" indent="-383540"/>
            <a:r>
              <a:rPr lang="en-US"/>
              <a:t>86% agreement in proficiency classifications</a:t>
            </a:r>
          </a:p>
          <a:p>
            <a:pPr marL="383540" indent="-383540"/>
            <a:r>
              <a:rPr lang="en-US"/>
              <a:t>MAP Growth not GMAP</a:t>
            </a:r>
          </a:p>
          <a:p>
            <a:pPr marL="383540" indent="-383540"/>
            <a:r>
              <a:rPr lang="en-US"/>
              <a:t>Difference in testing window</a:t>
            </a:r>
          </a:p>
          <a:p>
            <a:pPr marL="383540" indent="-383540"/>
            <a:r>
              <a:rPr lang="en-US"/>
              <a:t>GMAP should only improve</a:t>
            </a:r>
          </a:p>
        </p:txBody>
      </p:sp>
      <p:pic>
        <p:nvPicPr>
          <p:cNvPr id="5" name="Picture 4">
            <a:extLst>
              <a:ext uri="{FF2B5EF4-FFF2-40B4-BE49-F238E27FC236}">
                <a16:creationId xmlns:a16="http://schemas.microsoft.com/office/drawing/2014/main" id="{3C6D6119-ED6D-4F4D-A78D-C45D1FBDEB6D}"/>
              </a:ext>
            </a:extLst>
          </p:cNvPr>
          <p:cNvPicPr>
            <a:picLocks noChangeAspect="1"/>
          </p:cNvPicPr>
          <p:nvPr/>
        </p:nvPicPr>
        <p:blipFill>
          <a:blip r:embed="rId3"/>
          <a:stretch>
            <a:fillRect/>
          </a:stretch>
        </p:blipFill>
        <p:spPr>
          <a:xfrm>
            <a:off x="4043923" y="1142242"/>
            <a:ext cx="7385538" cy="4573516"/>
          </a:xfrm>
          <a:prstGeom prst="rect">
            <a:avLst/>
          </a:prstGeom>
        </p:spPr>
      </p:pic>
      <p:sp>
        <p:nvSpPr>
          <p:cNvPr id="7" name="Oval 6">
            <a:extLst>
              <a:ext uri="{FF2B5EF4-FFF2-40B4-BE49-F238E27FC236}">
                <a16:creationId xmlns:a16="http://schemas.microsoft.com/office/drawing/2014/main" id="{8145D1DE-7EF4-4CE4-9CB6-91BF885226B2}"/>
              </a:ext>
            </a:extLst>
          </p:cNvPr>
          <p:cNvSpPr/>
          <p:nvPr/>
        </p:nvSpPr>
        <p:spPr>
          <a:xfrm rot="19897498">
            <a:off x="6029056" y="3170398"/>
            <a:ext cx="4399984" cy="6358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016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7F354-9826-467C-AA43-0C9175B7C876}"/>
              </a:ext>
            </a:extLst>
          </p:cNvPr>
          <p:cNvSpPr>
            <a:spLocks noGrp="1"/>
          </p:cNvSpPr>
          <p:nvPr>
            <p:ph type="title"/>
          </p:nvPr>
        </p:nvSpPr>
        <p:spPr>
          <a:xfrm>
            <a:off x="1371600" y="685800"/>
            <a:ext cx="3282695" cy="1485900"/>
          </a:xfrm>
        </p:spPr>
        <p:txBody>
          <a:bodyPr>
            <a:normAutofit/>
          </a:bodyPr>
          <a:lstStyle/>
          <a:p>
            <a:r>
              <a:rPr lang="en-US"/>
              <a:t>Aligned</a:t>
            </a:r>
          </a:p>
        </p:txBody>
      </p:sp>
      <p:sp>
        <p:nvSpPr>
          <p:cNvPr id="8" name="Content Placeholder 7">
            <a:extLst>
              <a:ext uri="{FF2B5EF4-FFF2-40B4-BE49-F238E27FC236}">
                <a16:creationId xmlns:a16="http://schemas.microsoft.com/office/drawing/2014/main" id="{E36A6EF6-360E-4AE5-BA76-B108E3FC1F41}"/>
              </a:ext>
            </a:extLst>
          </p:cNvPr>
          <p:cNvSpPr>
            <a:spLocks noGrp="1"/>
          </p:cNvSpPr>
          <p:nvPr>
            <p:ph idx="1"/>
          </p:nvPr>
        </p:nvSpPr>
        <p:spPr>
          <a:xfrm>
            <a:off x="849085" y="1502839"/>
            <a:ext cx="3943980" cy="5139121"/>
          </a:xfrm>
        </p:spPr>
        <p:txBody>
          <a:bodyPr vert="horz" lIns="91440" tIns="45720" rIns="91440" bIns="45720" rtlCol="0" anchor="t">
            <a:normAutofit/>
          </a:bodyPr>
          <a:lstStyle/>
          <a:p>
            <a:pPr marL="383540" indent="-383540"/>
            <a:r>
              <a:rPr lang="en-US"/>
              <a:t>Simulated (X axis)</a:t>
            </a:r>
          </a:p>
          <a:p>
            <a:pPr marL="383540" indent="-383540"/>
            <a:r>
              <a:rPr lang="en-US"/>
              <a:t>Correlation = 0.77</a:t>
            </a:r>
          </a:p>
          <a:p>
            <a:pPr marL="383540" indent="-383540"/>
            <a:r>
              <a:rPr lang="en-US"/>
              <a:t>78% agreement in proficiency classifications</a:t>
            </a:r>
          </a:p>
        </p:txBody>
      </p:sp>
      <p:pic>
        <p:nvPicPr>
          <p:cNvPr id="5" name="Picture 4">
            <a:extLst>
              <a:ext uri="{FF2B5EF4-FFF2-40B4-BE49-F238E27FC236}">
                <a16:creationId xmlns:a16="http://schemas.microsoft.com/office/drawing/2014/main" id="{BD8FD3B1-85DD-4CA4-9BD4-75AE3659B9FA}"/>
              </a:ext>
            </a:extLst>
          </p:cNvPr>
          <p:cNvPicPr>
            <a:picLocks noChangeAspect="1"/>
          </p:cNvPicPr>
          <p:nvPr/>
        </p:nvPicPr>
        <p:blipFill>
          <a:blip r:embed="rId3"/>
          <a:stretch>
            <a:fillRect/>
          </a:stretch>
        </p:blipFill>
        <p:spPr>
          <a:xfrm>
            <a:off x="4890790" y="1371549"/>
            <a:ext cx="6894238" cy="4261712"/>
          </a:xfrm>
          <a:prstGeom prst="rect">
            <a:avLst/>
          </a:prstGeom>
        </p:spPr>
      </p:pic>
      <p:sp>
        <p:nvSpPr>
          <p:cNvPr id="7" name="Oval 6">
            <a:extLst>
              <a:ext uri="{FF2B5EF4-FFF2-40B4-BE49-F238E27FC236}">
                <a16:creationId xmlns:a16="http://schemas.microsoft.com/office/drawing/2014/main" id="{2F42065B-8CA4-421C-B276-7E5F6271FAEC}"/>
              </a:ext>
            </a:extLst>
          </p:cNvPr>
          <p:cNvSpPr/>
          <p:nvPr/>
        </p:nvSpPr>
        <p:spPr>
          <a:xfrm rot="20399947">
            <a:off x="6029056" y="3170398"/>
            <a:ext cx="4399984" cy="63586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3243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2EA41-76E3-4AD8-948A-BF21D3F1FA92}"/>
              </a:ext>
            </a:extLst>
          </p:cNvPr>
          <p:cNvSpPr>
            <a:spLocks noGrp="1"/>
          </p:cNvSpPr>
          <p:nvPr/>
        </p:nvSpPr>
        <p:spPr>
          <a:xfrm>
            <a:off x="841417" y="536701"/>
            <a:ext cx="10824788" cy="486099"/>
          </a:xfrm>
          <a:prstGeom prst="rect">
            <a:avLst/>
          </a:prstGeom>
        </p:spPr>
        <p:txBody>
          <a:bodyPr vert="horz" lIns="0" tIns="45720" rIns="91440" bIns="45720" rtlCol="0" anchor="t">
            <a:normAutofit fontScale="90000" lnSpcReduction="10000"/>
          </a:bodyPr>
          <a:lstStyle>
            <a:lvl1pPr algn="l" defTabSz="914400" rtl="0" eaLnBrk="1" latinLnBrk="0" hangingPunct="1">
              <a:lnSpc>
                <a:spcPct val="90000"/>
              </a:lnSpc>
              <a:spcBef>
                <a:spcPct val="0"/>
              </a:spcBef>
              <a:buNone/>
              <a:defRPr sz="3400" kern="1200" baseline="0">
                <a:solidFill>
                  <a:schemeClr val="tx1"/>
                </a:solidFill>
                <a:latin typeface="+mj-lt"/>
                <a:ea typeface="+mj-ea"/>
                <a:cs typeface="+mj-cs"/>
              </a:defRPr>
            </a:lvl1pPr>
          </a:lstStyle>
          <a:p>
            <a:r>
              <a:rPr lang="en-US">
                <a:ea typeface="+mj-lt"/>
                <a:cs typeface="+mj-lt"/>
              </a:rPr>
              <a:t>Example: The Iceberg Problem in Math Grade 4</a:t>
            </a:r>
            <a:endParaRPr lang="en-US"/>
          </a:p>
        </p:txBody>
      </p:sp>
      <p:sp>
        <p:nvSpPr>
          <p:cNvPr id="3" name="Text Placeholder 2">
            <a:extLst>
              <a:ext uri="{FF2B5EF4-FFF2-40B4-BE49-F238E27FC236}">
                <a16:creationId xmlns:a16="http://schemas.microsoft.com/office/drawing/2014/main" id="{543929D4-E025-41EA-A150-C2C0104639BB}"/>
              </a:ext>
            </a:extLst>
          </p:cNvPr>
          <p:cNvSpPr>
            <a:spLocks noGrp="1"/>
          </p:cNvSpPr>
          <p:nvPr/>
        </p:nvSpPr>
        <p:spPr>
          <a:xfrm>
            <a:off x="663056" y="1187878"/>
            <a:ext cx="10938502" cy="4792910"/>
          </a:xfrm>
          <a:prstGeom prst="rect">
            <a:avLst/>
          </a:prstGeom>
        </p:spPr>
        <p:txBody>
          <a:bodyPr vert="horz" lIns="91440" tIns="45720" rIns="91440" bIns="45720" rtlCol="0" anchor="t">
            <a:normAutofit/>
          </a:bodyPr>
          <a:lstStyle>
            <a:lvl1pPr marL="461963" indent="-461963" algn="l" defTabSz="914400" rtl="0" eaLnBrk="1" latinLnBrk="0" hangingPunct="1">
              <a:lnSpc>
                <a:spcPct val="110000"/>
              </a:lnSpc>
              <a:spcBef>
                <a:spcPts val="600"/>
              </a:spcBef>
              <a:spcAft>
                <a:spcPts val="600"/>
              </a:spcAft>
              <a:buClr>
                <a:schemeClr val="accent1"/>
              </a:buClr>
              <a:buFont typeface="HiraginoSans-W3" charset="-128"/>
              <a:buChar char="✚"/>
              <a:tabLst/>
              <a:defRPr sz="2800" i="0" kern="1200" spc="0" baseline="0">
                <a:solidFill>
                  <a:schemeClr val="tx1"/>
                </a:solidFill>
                <a:latin typeface="+mn-lt"/>
                <a:ea typeface="+mn-ea"/>
                <a:cs typeface="+mn-cs"/>
              </a:defRPr>
            </a:lvl1pPr>
            <a:lvl2pPr marL="806450" indent="-344488" algn="l" defTabSz="914400" rtl="0" eaLnBrk="1" latinLnBrk="0" hangingPunct="1">
              <a:lnSpc>
                <a:spcPct val="110000"/>
              </a:lnSpc>
              <a:spcBef>
                <a:spcPts val="0"/>
              </a:spcBef>
              <a:spcAft>
                <a:spcPts val="600"/>
              </a:spcAft>
              <a:buClr>
                <a:schemeClr val="accent1"/>
              </a:buClr>
              <a:buFont typeface="Cambria" charset="0"/>
              <a:buChar char="⎼"/>
              <a:tabLst/>
              <a:defRPr sz="2400" i="0" kern="1200">
                <a:solidFill>
                  <a:schemeClr val="tx1"/>
                </a:solidFill>
                <a:latin typeface="+mn-lt"/>
                <a:ea typeface="+mn-ea"/>
                <a:cs typeface="+mn-cs"/>
              </a:defRPr>
            </a:lvl2pPr>
            <a:lvl3pPr marL="1149350" indent="-342900" algn="l" defTabSz="914400" rtl="0" eaLnBrk="1" latinLnBrk="0" hangingPunct="1">
              <a:lnSpc>
                <a:spcPct val="110000"/>
              </a:lnSpc>
              <a:spcBef>
                <a:spcPts val="0"/>
              </a:spcBef>
              <a:spcAft>
                <a:spcPts val="600"/>
              </a:spcAft>
              <a:buClr>
                <a:schemeClr val="accent1"/>
              </a:buClr>
              <a:buSzPct val="70000"/>
              <a:buFont typeface="Wingdings" panose="05000000000000000000" pitchFamily="2" charset="2"/>
              <a:buChar char="§"/>
              <a:tabLst/>
              <a:defRPr sz="2200" i="0" kern="1200" baseline="0">
                <a:solidFill>
                  <a:schemeClr val="tx1"/>
                </a:solidFill>
                <a:latin typeface="+mn-lt"/>
                <a:ea typeface="+mn-ea"/>
                <a:cs typeface="+mn-cs"/>
              </a:defRPr>
            </a:lvl3pPr>
            <a:lvl4pPr marL="1493838" indent="-284163" algn="l" defTabSz="914400" rtl="0" eaLnBrk="1" latinLnBrk="0" hangingPunct="1">
              <a:lnSpc>
                <a:spcPct val="110000"/>
              </a:lnSpc>
              <a:spcBef>
                <a:spcPts val="0"/>
              </a:spcBef>
              <a:spcAft>
                <a:spcPts val="600"/>
              </a:spcAft>
              <a:buClr>
                <a:schemeClr val="accent1"/>
              </a:buClr>
              <a:buSzPct val="80000"/>
              <a:buFont typeface="Courier New" panose="02070309020205020404" pitchFamily="49" charset="0"/>
              <a:buChar char="o"/>
              <a:tabLst/>
              <a:defRPr sz="2000" i="0" kern="1200" baseline="0">
                <a:solidFill>
                  <a:schemeClr val="tx1"/>
                </a:solidFill>
                <a:latin typeface="+mn-lt"/>
                <a:ea typeface="+mn-ea"/>
                <a:cs typeface="+mn-cs"/>
              </a:defRPr>
            </a:lvl4pPr>
            <a:lvl5pPr marL="806450" indent="-344488" algn="l" defTabSz="914400" rtl="0" eaLnBrk="1" latinLnBrk="0" hangingPunct="1">
              <a:lnSpc>
                <a:spcPct val="110000"/>
              </a:lnSpc>
              <a:spcBef>
                <a:spcPts val="500"/>
              </a:spcBef>
              <a:spcAft>
                <a:spcPts val="800"/>
              </a:spcAft>
              <a:buClr>
                <a:schemeClr val="accent1"/>
              </a:buClr>
              <a:buSzPct val="80000"/>
              <a:buFont typeface="Monaco" charset="0"/>
              <a:buChar char="⎼"/>
              <a:tabLst/>
              <a:defRPr sz="2400" i="0" kern="1200">
                <a:solidFill>
                  <a:schemeClr val="tx1"/>
                </a:solidFill>
                <a:latin typeface="+mn-lt"/>
                <a:ea typeface="+mn-ea"/>
                <a:cs typeface="+mn-cs"/>
              </a:defRPr>
            </a:lvl5pPr>
            <a:lvl6pPr marL="2055813" indent="-342900" algn="l" defTabSz="914400" rtl="0" eaLnBrk="1" latinLnBrk="0" hangingPunct="1">
              <a:lnSpc>
                <a:spcPct val="110000"/>
              </a:lnSpc>
              <a:spcBef>
                <a:spcPts val="0"/>
              </a:spcBef>
              <a:spcAft>
                <a:spcPts val="600"/>
              </a:spcAft>
              <a:buClr>
                <a:schemeClr val="accent1"/>
              </a:buClr>
              <a:buSzPct val="70000"/>
              <a:buFont typeface="Arial" panose="020B0604020202020204" pitchFamily="34" charset="0"/>
              <a:buChar char="•"/>
              <a:tabLst/>
              <a:defRPr sz="1800" i="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1645" indent="-461645"/>
            <a:r>
              <a:rPr lang="en-US"/>
              <a:t>8.98% of students started and ended at Beginning Level.</a:t>
            </a:r>
          </a:p>
          <a:p>
            <a:pPr marL="461645" indent="-461645"/>
            <a:r>
              <a:rPr lang="en-US"/>
              <a:t>23.46% of students started and ended as Developing.</a:t>
            </a:r>
          </a:p>
          <a:p>
            <a:pPr marL="461645" indent="-461645"/>
            <a:endParaRPr lang="en-US"/>
          </a:p>
        </p:txBody>
      </p:sp>
      <p:pic>
        <p:nvPicPr>
          <p:cNvPr id="4" name="Picture 3">
            <a:extLst>
              <a:ext uri="{FF2B5EF4-FFF2-40B4-BE49-F238E27FC236}">
                <a16:creationId xmlns:a16="http://schemas.microsoft.com/office/drawing/2014/main" id="{ECACFBC9-ED77-400E-8987-B486A4C9949A}"/>
              </a:ext>
            </a:extLst>
          </p:cNvPr>
          <p:cNvPicPr>
            <a:picLocks noChangeAspect="1"/>
          </p:cNvPicPr>
          <p:nvPr/>
        </p:nvPicPr>
        <p:blipFill>
          <a:blip r:embed="rId2"/>
          <a:stretch>
            <a:fillRect/>
          </a:stretch>
        </p:blipFill>
        <p:spPr>
          <a:xfrm>
            <a:off x="2148089" y="2602086"/>
            <a:ext cx="3276600" cy="3609975"/>
          </a:xfrm>
          <a:prstGeom prst="rect">
            <a:avLst/>
          </a:prstGeom>
        </p:spPr>
      </p:pic>
      <p:sp>
        <p:nvSpPr>
          <p:cNvPr id="5" name="Rectangle 4">
            <a:extLst>
              <a:ext uri="{FF2B5EF4-FFF2-40B4-BE49-F238E27FC236}">
                <a16:creationId xmlns:a16="http://schemas.microsoft.com/office/drawing/2014/main" id="{DD6E37B0-34CE-4633-A954-EC088585D2EE}"/>
              </a:ext>
            </a:extLst>
          </p:cNvPr>
          <p:cNvSpPr/>
          <p:nvPr/>
        </p:nvSpPr>
        <p:spPr>
          <a:xfrm>
            <a:off x="2148089" y="4165161"/>
            <a:ext cx="2125785" cy="209062"/>
          </a:xfrm>
          <a:prstGeom prst="rect">
            <a:avLst/>
          </a:prstGeom>
          <a:noFill/>
          <a:ln w="28575">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6" name="Group 5">
            <a:extLst>
              <a:ext uri="{FF2B5EF4-FFF2-40B4-BE49-F238E27FC236}">
                <a16:creationId xmlns:a16="http://schemas.microsoft.com/office/drawing/2014/main" id="{EF557FC1-8BC5-4305-A9EF-23B124C7C94E}"/>
              </a:ext>
            </a:extLst>
          </p:cNvPr>
          <p:cNvGrpSpPr/>
          <p:nvPr/>
        </p:nvGrpSpPr>
        <p:grpSpPr>
          <a:xfrm>
            <a:off x="5670532" y="2335632"/>
            <a:ext cx="5607753" cy="3876429"/>
            <a:chOff x="5670532" y="2335632"/>
            <a:chExt cx="6592175" cy="4465483"/>
          </a:xfrm>
        </p:grpSpPr>
        <p:pic>
          <p:nvPicPr>
            <p:cNvPr id="11" name="Picture 10">
              <a:extLst>
                <a:ext uri="{FF2B5EF4-FFF2-40B4-BE49-F238E27FC236}">
                  <a16:creationId xmlns:a16="http://schemas.microsoft.com/office/drawing/2014/main" id="{FBD333AC-0970-453C-BACC-AB0987970D67}"/>
                </a:ext>
              </a:extLst>
            </p:cNvPr>
            <p:cNvPicPr>
              <a:picLocks noChangeAspect="1"/>
            </p:cNvPicPr>
            <p:nvPr/>
          </p:nvPicPr>
          <p:blipFill rotWithShape="1">
            <a:blip r:embed="rId3"/>
            <a:srcRect t="-1" b="54594"/>
            <a:stretch/>
          </p:blipFill>
          <p:spPr>
            <a:xfrm>
              <a:off x="5670532" y="2335632"/>
              <a:ext cx="6592175" cy="2964564"/>
            </a:xfrm>
            <a:prstGeom prst="rect">
              <a:avLst/>
            </a:prstGeom>
          </p:spPr>
        </p:pic>
        <p:pic>
          <p:nvPicPr>
            <p:cNvPr id="12" name="Picture 11">
              <a:extLst>
                <a:ext uri="{FF2B5EF4-FFF2-40B4-BE49-F238E27FC236}">
                  <a16:creationId xmlns:a16="http://schemas.microsoft.com/office/drawing/2014/main" id="{14C11DBB-D56F-488C-B04F-322ADE4422D6}"/>
                </a:ext>
              </a:extLst>
            </p:cNvPr>
            <p:cNvPicPr>
              <a:picLocks noChangeAspect="1"/>
            </p:cNvPicPr>
            <p:nvPr/>
          </p:nvPicPr>
          <p:blipFill rotWithShape="1">
            <a:blip r:embed="rId3"/>
            <a:srcRect t="76936"/>
            <a:stretch/>
          </p:blipFill>
          <p:spPr>
            <a:xfrm>
              <a:off x="5670532" y="5295277"/>
              <a:ext cx="6592175" cy="1505838"/>
            </a:xfrm>
            <a:prstGeom prst="rect">
              <a:avLst/>
            </a:prstGeom>
          </p:spPr>
        </p:pic>
        <p:sp>
          <p:nvSpPr>
            <p:cNvPr id="13" name="Rectangle 12">
              <a:extLst>
                <a:ext uri="{FF2B5EF4-FFF2-40B4-BE49-F238E27FC236}">
                  <a16:creationId xmlns:a16="http://schemas.microsoft.com/office/drawing/2014/main" id="{AEE982F3-E6CE-49B8-8758-78A49575C388}"/>
                </a:ext>
              </a:extLst>
            </p:cNvPr>
            <p:cNvSpPr/>
            <p:nvPr/>
          </p:nvSpPr>
          <p:spPr>
            <a:xfrm>
              <a:off x="11814512" y="3204088"/>
              <a:ext cx="262950" cy="219339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D442F2F8-39B9-405A-99B0-D99AF869F94F}"/>
                </a:ext>
              </a:extLst>
            </p:cNvPr>
            <p:cNvSpPr/>
            <p:nvPr/>
          </p:nvSpPr>
          <p:spPr>
            <a:xfrm>
              <a:off x="5908044" y="3373260"/>
              <a:ext cx="262950" cy="219339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2E7FA1FD-3349-42C7-BEDA-CFE73261630C}"/>
                </a:ext>
              </a:extLst>
            </p:cNvPr>
            <p:cNvSpPr/>
            <p:nvPr/>
          </p:nvSpPr>
          <p:spPr>
            <a:xfrm rot="16200000">
              <a:off x="5050437" y="3938856"/>
              <a:ext cx="1920094" cy="455628"/>
            </a:xfrm>
            <a:prstGeom prst="rect">
              <a:avLst/>
            </a:prstGeom>
            <a:noFill/>
          </p:spPr>
          <p:txBody>
            <a:bodyPr wrap="square" lIns="91440" tIns="45720" rIns="91440" bIns="4572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0" cap="none" spc="0">
                  <a:ln w="0"/>
                  <a:solidFill>
                    <a:schemeClr val="tx1"/>
                  </a:solidFill>
                  <a:effectLst>
                    <a:outerShdw blurRad="38100" dist="19050" dir="2700000" algn="tl" rotWithShape="0">
                      <a:schemeClr val="dk1">
                        <a:alpha val="40000"/>
                      </a:schemeClr>
                    </a:outerShdw>
                  </a:effectLst>
                </a:rPr>
                <a:t>RIT</a:t>
              </a:r>
            </a:p>
          </p:txBody>
        </p:sp>
      </p:grpSp>
      <p:sp>
        <p:nvSpPr>
          <p:cNvPr id="7" name="Rectangle 6">
            <a:extLst>
              <a:ext uri="{FF2B5EF4-FFF2-40B4-BE49-F238E27FC236}">
                <a16:creationId xmlns:a16="http://schemas.microsoft.com/office/drawing/2014/main" id="{14AAEF01-73E5-4FC4-A8AB-70ABB8D70B18}"/>
              </a:ext>
            </a:extLst>
          </p:cNvPr>
          <p:cNvSpPr/>
          <p:nvPr/>
        </p:nvSpPr>
        <p:spPr>
          <a:xfrm>
            <a:off x="7102642" y="2660985"/>
            <a:ext cx="1746584" cy="1423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Rectangle 7">
            <a:extLst>
              <a:ext uri="{FF2B5EF4-FFF2-40B4-BE49-F238E27FC236}">
                <a16:creationId xmlns:a16="http://schemas.microsoft.com/office/drawing/2014/main" id="{F9DC3D8D-A9E9-4A97-9DC2-C0C51C778817}"/>
              </a:ext>
            </a:extLst>
          </p:cNvPr>
          <p:cNvSpPr/>
          <p:nvPr/>
        </p:nvSpPr>
        <p:spPr>
          <a:xfrm>
            <a:off x="9669378" y="2660985"/>
            <a:ext cx="1385637" cy="1423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Rectangle 8">
            <a:extLst>
              <a:ext uri="{FF2B5EF4-FFF2-40B4-BE49-F238E27FC236}">
                <a16:creationId xmlns:a16="http://schemas.microsoft.com/office/drawing/2014/main" id="{24B6DE51-4AAA-4F8A-9B32-3BD6AA387090}"/>
              </a:ext>
            </a:extLst>
          </p:cNvPr>
          <p:cNvSpPr/>
          <p:nvPr/>
        </p:nvSpPr>
        <p:spPr>
          <a:xfrm>
            <a:off x="7724272" y="2801353"/>
            <a:ext cx="1385637" cy="142375"/>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Rectangle 9">
            <a:extLst>
              <a:ext uri="{FF2B5EF4-FFF2-40B4-BE49-F238E27FC236}">
                <a16:creationId xmlns:a16="http://schemas.microsoft.com/office/drawing/2014/main" id="{CB52A627-0DE2-4E05-B38E-13348838C039}"/>
              </a:ext>
            </a:extLst>
          </p:cNvPr>
          <p:cNvSpPr/>
          <p:nvPr/>
        </p:nvSpPr>
        <p:spPr>
          <a:xfrm>
            <a:off x="2148089" y="4927096"/>
            <a:ext cx="2125785" cy="209062"/>
          </a:xfrm>
          <a:prstGeom prst="rect">
            <a:avLst/>
          </a:prstGeom>
          <a:noFill/>
          <a:ln w="28575">
            <a:solidFill>
              <a:schemeClr val="accent5"/>
            </a:solid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609628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83D0B-43AF-4458-8C93-5306F050AAC4}"/>
              </a:ext>
            </a:extLst>
          </p:cNvPr>
          <p:cNvSpPr>
            <a:spLocks noGrp="1"/>
          </p:cNvSpPr>
          <p:nvPr/>
        </p:nvSpPr>
        <p:spPr>
          <a:xfrm>
            <a:off x="883227" y="709375"/>
            <a:ext cx="10824788" cy="486099"/>
          </a:xfrm>
          <a:prstGeom prst="rect">
            <a:avLst/>
          </a:prstGeom>
        </p:spPr>
        <p:txBody>
          <a:bodyPr vert="horz" lIns="0" tIns="45720" rIns="91440" bIns="45720" rtlCol="0" anchor="t">
            <a:noAutofit/>
          </a:bodyPr>
          <a:lstStyle>
            <a:lvl1pPr algn="l" defTabSz="914400" rtl="0" eaLnBrk="1" latinLnBrk="0" hangingPunct="1">
              <a:lnSpc>
                <a:spcPct val="90000"/>
              </a:lnSpc>
              <a:spcBef>
                <a:spcPct val="0"/>
              </a:spcBef>
              <a:buNone/>
              <a:defRPr sz="3400" kern="1200" baseline="0">
                <a:solidFill>
                  <a:schemeClr val="tx1"/>
                </a:solidFill>
                <a:latin typeface="+mj-lt"/>
                <a:ea typeface="+mj-ea"/>
                <a:cs typeface="+mj-cs"/>
              </a:defRPr>
            </a:lvl1pPr>
          </a:lstStyle>
          <a:p>
            <a:r>
              <a:rPr lang="en-US" sz="3800">
                <a:solidFill>
                  <a:srgbClr val="336683"/>
                </a:solidFill>
              </a:rPr>
              <a:t>Why off-grade adaptivity?</a:t>
            </a:r>
          </a:p>
        </p:txBody>
      </p:sp>
      <p:sp>
        <p:nvSpPr>
          <p:cNvPr id="3" name="Text Placeholder 2">
            <a:extLst>
              <a:ext uri="{FF2B5EF4-FFF2-40B4-BE49-F238E27FC236}">
                <a16:creationId xmlns:a16="http://schemas.microsoft.com/office/drawing/2014/main" id="{8F6D7819-70C8-4C0F-B83E-F2DAF57C16AB}"/>
              </a:ext>
            </a:extLst>
          </p:cNvPr>
          <p:cNvSpPr>
            <a:spLocks noGrp="1"/>
          </p:cNvSpPr>
          <p:nvPr/>
        </p:nvSpPr>
        <p:spPr>
          <a:xfrm>
            <a:off x="698501" y="1524001"/>
            <a:ext cx="5511230" cy="4792910"/>
          </a:xfrm>
          <a:prstGeom prst="rect">
            <a:avLst/>
          </a:prstGeom>
        </p:spPr>
        <p:txBody>
          <a:bodyPr vert="horz" lIns="91440" tIns="45720" rIns="91440" bIns="45720" rtlCol="0" anchor="t">
            <a:normAutofit/>
          </a:bodyPr>
          <a:lstStyle>
            <a:lvl1pPr marL="461963" indent="-461963" algn="l" defTabSz="914400" rtl="0" eaLnBrk="1" latinLnBrk="0" hangingPunct="1">
              <a:lnSpc>
                <a:spcPct val="110000"/>
              </a:lnSpc>
              <a:spcBef>
                <a:spcPts val="600"/>
              </a:spcBef>
              <a:spcAft>
                <a:spcPts val="600"/>
              </a:spcAft>
              <a:buClr>
                <a:schemeClr val="accent1"/>
              </a:buClr>
              <a:buFont typeface="HiraginoSans-W3" charset="-128"/>
              <a:buChar char="✚"/>
              <a:tabLst/>
              <a:defRPr sz="2800" i="0" kern="1200" spc="0" baseline="0">
                <a:solidFill>
                  <a:schemeClr val="tx1"/>
                </a:solidFill>
                <a:latin typeface="+mn-lt"/>
                <a:ea typeface="+mn-ea"/>
                <a:cs typeface="+mn-cs"/>
              </a:defRPr>
            </a:lvl1pPr>
            <a:lvl2pPr marL="806450" indent="-344488" algn="l" defTabSz="914400" rtl="0" eaLnBrk="1" latinLnBrk="0" hangingPunct="1">
              <a:lnSpc>
                <a:spcPct val="110000"/>
              </a:lnSpc>
              <a:spcBef>
                <a:spcPts val="0"/>
              </a:spcBef>
              <a:spcAft>
                <a:spcPts val="600"/>
              </a:spcAft>
              <a:buClr>
                <a:schemeClr val="accent1"/>
              </a:buClr>
              <a:buFont typeface="Cambria" charset="0"/>
              <a:buChar char="⎼"/>
              <a:tabLst/>
              <a:defRPr sz="2400" i="0" kern="1200">
                <a:solidFill>
                  <a:schemeClr val="tx1"/>
                </a:solidFill>
                <a:latin typeface="+mn-lt"/>
                <a:ea typeface="+mn-ea"/>
                <a:cs typeface="+mn-cs"/>
              </a:defRPr>
            </a:lvl2pPr>
            <a:lvl3pPr marL="1149350" indent="-342900" algn="l" defTabSz="914400" rtl="0" eaLnBrk="1" latinLnBrk="0" hangingPunct="1">
              <a:lnSpc>
                <a:spcPct val="110000"/>
              </a:lnSpc>
              <a:spcBef>
                <a:spcPts val="0"/>
              </a:spcBef>
              <a:spcAft>
                <a:spcPts val="600"/>
              </a:spcAft>
              <a:buClr>
                <a:schemeClr val="accent1"/>
              </a:buClr>
              <a:buSzPct val="70000"/>
              <a:buFont typeface="Wingdings" panose="05000000000000000000" pitchFamily="2" charset="2"/>
              <a:buChar char="§"/>
              <a:tabLst/>
              <a:defRPr sz="2200" i="0" kern="1200" baseline="0">
                <a:solidFill>
                  <a:schemeClr val="tx1"/>
                </a:solidFill>
                <a:latin typeface="+mn-lt"/>
                <a:ea typeface="+mn-ea"/>
                <a:cs typeface="+mn-cs"/>
              </a:defRPr>
            </a:lvl3pPr>
            <a:lvl4pPr marL="1493838" indent="-284163" algn="l" defTabSz="914400" rtl="0" eaLnBrk="1" latinLnBrk="0" hangingPunct="1">
              <a:lnSpc>
                <a:spcPct val="110000"/>
              </a:lnSpc>
              <a:spcBef>
                <a:spcPts val="0"/>
              </a:spcBef>
              <a:spcAft>
                <a:spcPts val="600"/>
              </a:spcAft>
              <a:buClr>
                <a:schemeClr val="accent1"/>
              </a:buClr>
              <a:buSzPct val="80000"/>
              <a:buFont typeface="Courier New" panose="02070309020205020404" pitchFamily="49" charset="0"/>
              <a:buChar char="o"/>
              <a:tabLst/>
              <a:defRPr sz="2000" i="0" kern="1200" baseline="0">
                <a:solidFill>
                  <a:schemeClr val="tx1"/>
                </a:solidFill>
                <a:latin typeface="+mn-lt"/>
                <a:ea typeface="+mn-ea"/>
                <a:cs typeface="+mn-cs"/>
              </a:defRPr>
            </a:lvl4pPr>
            <a:lvl5pPr marL="806450" indent="-344488" algn="l" defTabSz="914400" rtl="0" eaLnBrk="1" latinLnBrk="0" hangingPunct="1">
              <a:lnSpc>
                <a:spcPct val="110000"/>
              </a:lnSpc>
              <a:spcBef>
                <a:spcPts val="500"/>
              </a:spcBef>
              <a:spcAft>
                <a:spcPts val="800"/>
              </a:spcAft>
              <a:buClr>
                <a:schemeClr val="accent1"/>
              </a:buClr>
              <a:buSzPct val="80000"/>
              <a:buFont typeface="Monaco" charset="0"/>
              <a:buChar char="⎼"/>
              <a:tabLst/>
              <a:defRPr sz="2400" i="0" kern="1200">
                <a:solidFill>
                  <a:schemeClr val="tx1"/>
                </a:solidFill>
                <a:latin typeface="+mn-lt"/>
                <a:ea typeface="+mn-ea"/>
                <a:cs typeface="+mn-cs"/>
              </a:defRPr>
            </a:lvl5pPr>
            <a:lvl6pPr marL="2055813" indent="-342900" algn="l" defTabSz="914400" rtl="0" eaLnBrk="1" latinLnBrk="0" hangingPunct="1">
              <a:lnSpc>
                <a:spcPct val="110000"/>
              </a:lnSpc>
              <a:spcBef>
                <a:spcPts val="0"/>
              </a:spcBef>
              <a:spcAft>
                <a:spcPts val="600"/>
              </a:spcAft>
              <a:buClr>
                <a:schemeClr val="accent1"/>
              </a:buClr>
              <a:buSzPct val="70000"/>
              <a:buFont typeface="Arial" panose="020B0604020202020204" pitchFamily="34" charset="0"/>
              <a:buChar char="•"/>
              <a:tabLst/>
              <a:defRPr sz="1800" i="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61645" indent="-461645">
              <a:buFont typeface="Wingdings" charset="-128"/>
              <a:buChar char="§"/>
            </a:pPr>
            <a:r>
              <a:rPr lang="en-US"/>
              <a:t>“Iceberg” problem: Unfinished learning accumulates and persists, hindering the ability for many students to become ready for college and career.</a:t>
            </a:r>
          </a:p>
          <a:p>
            <a:pPr marL="461645" indent="-461645">
              <a:buFont typeface="Wingdings" charset="-128"/>
              <a:buChar char="§"/>
            </a:pPr>
            <a:r>
              <a:rPr lang="en-US"/>
              <a:t>Solution: A constrained CAT that classifies students into on-grade achievement levels, and off-grade levels if needed.</a:t>
            </a:r>
            <a:endParaRPr lang="en-US">
              <a:cs typeface="Arial"/>
            </a:endParaRPr>
          </a:p>
          <a:p>
            <a:pPr marL="461645" indent="-461645"/>
            <a:endParaRPr lang="en-US">
              <a:cs typeface="Arial"/>
            </a:endParaRPr>
          </a:p>
        </p:txBody>
      </p:sp>
      <p:sp>
        <p:nvSpPr>
          <p:cNvPr id="4" name="Rectangle 3">
            <a:extLst>
              <a:ext uri="{FF2B5EF4-FFF2-40B4-BE49-F238E27FC236}">
                <a16:creationId xmlns:a16="http://schemas.microsoft.com/office/drawing/2014/main" id="{B32ABB2A-14FB-458D-B271-6236CD74FEBA}"/>
              </a:ext>
            </a:extLst>
          </p:cNvPr>
          <p:cNvSpPr/>
          <p:nvPr/>
        </p:nvSpPr>
        <p:spPr>
          <a:xfrm>
            <a:off x="2944161" y="6437629"/>
            <a:ext cx="11255934" cy="27699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175" lvl="1" indent="-3175"/>
            <a:r>
              <a:rPr lang="en-US" sz="1200"/>
              <a:t>Source: https://assets.website-files.com/5d50257d8e83094ec174b9e3/5d7be52f8fb91d3cd89b5957_Executive%20Summary.pdf</a:t>
            </a:r>
            <a:endParaRPr lang="en-US" sz="1200">
              <a:ea typeface="+mn-lt"/>
              <a:cs typeface="+mn-lt"/>
            </a:endParaRPr>
          </a:p>
        </p:txBody>
      </p:sp>
      <p:pic>
        <p:nvPicPr>
          <p:cNvPr id="5" name="Picture 4">
            <a:extLst>
              <a:ext uri="{FF2B5EF4-FFF2-40B4-BE49-F238E27FC236}">
                <a16:creationId xmlns:a16="http://schemas.microsoft.com/office/drawing/2014/main" id="{546855A2-A138-487D-9653-CB38578AE1D6}"/>
              </a:ext>
            </a:extLst>
          </p:cNvPr>
          <p:cNvPicPr>
            <a:picLocks noChangeAspect="1"/>
          </p:cNvPicPr>
          <p:nvPr/>
        </p:nvPicPr>
        <p:blipFill>
          <a:blip r:embed="rId3"/>
          <a:stretch>
            <a:fillRect/>
          </a:stretch>
        </p:blipFill>
        <p:spPr>
          <a:xfrm>
            <a:off x="6751230" y="281871"/>
            <a:ext cx="4772058" cy="6035040"/>
          </a:xfrm>
          <a:prstGeom prst="rect">
            <a:avLst/>
          </a:prstGeom>
          <a:ln>
            <a:solidFill>
              <a:schemeClr val="tx1">
                <a:lumMod val="50000"/>
              </a:schemeClr>
            </a:solidFill>
          </a:ln>
        </p:spPr>
      </p:pic>
    </p:spTree>
    <p:extLst>
      <p:ext uri="{BB962C8B-B14F-4D97-AF65-F5344CB8AC3E}">
        <p14:creationId xmlns:p14="http://schemas.microsoft.com/office/powerpoint/2010/main" val="2048631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767CF-156E-460D-AD9D-92CCA6A6F2F0}"/>
              </a:ext>
            </a:extLst>
          </p:cNvPr>
          <p:cNvSpPr>
            <a:spLocks noGrp="1"/>
          </p:cNvSpPr>
          <p:nvPr>
            <p:ph type="title"/>
          </p:nvPr>
        </p:nvSpPr>
        <p:spPr/>
        <p:txBody>
          <a:bodyPr/>
          <a:lstStyle/>
          <a:p>
            <a:r>
              <a:rPr lang="en-US" b="1"/>
              <a:t>How we got here</a:t>
            </a:r>
          </a:p>
        </p:txBody>
      </p:sp>
      <p:sp>
        <p:nvSpPr>
          <p:cNvPr id="3" name="Content Placeholder 2">
            <a:extLst>
              <a:ext uri="{FF2B5EF4-FFF2-40B4-BE49-F238E27FC236}">
                <a16:creationId xmlns:a16="http://schemas.microsoft.com/office/drawing/2014/main" id="{8DA7ABA9-D336-42A9-B20D-37AFFAAD004C}"/>
              </a:ext>
            </a:extLst>
          </p:cNvPr>
          <p:cNvSpPr>
            <a:spLocks noGrp="1"/>
          </p:cNvSpPr>
          <p:nvPr>
            <p:ph idx="1"/>
          </p:nvPr>
        </p:nvSpPr>
        <p:spPr>
          <a:xfrm>
            <a:off x="1371600" y="1790700"/>
            <a:ext cx="8969433" cy="4533900"/>
          </a:xfrm>
        </p:spPr>
        <p:txBody>
          <a:bodyPr vert="horz" lIns="91440" tIns="45720" rIns="91440" bIns="45720" rtlCol="0" anchor="t">
            <a:normAutofit/>
          </a:bodyPr>
          <a:lstStyle/>
          <a:p>
            <a:pPr marL="383540" indent="-383540"/>
            <a:r>
              <a:rPr lang="en-US" sz="2400" b="1"/>
              <a:t>May 2018 </a:t>
            </a:r>
            <a:r>
              <a:rPr lang="en-US" sz="2400"/>
              <a:t>– SB 362: Decrees that the State Board shall establish an innovative assessment pilot </a:t>
            </a:r>
            <a:endParaRPr lang="en-US"/>
          </a:p>
          <a:p>
            <a:pPr marL="383540" indent="-383540"/>
            <a:r>
              <a:rPr lang="en-US" sz="2400" b="1"/>
              <a:t>Aug. and Sept. 2018 </a:t>
            </a:r>
            <a:r>
              <a:rPr lang="en-US" sz="2400"/>
              <a:t>– State Board approves three applications </a:t>
            </a:r>
            <a:br>
              <a:rPr lang="en-US" sz="2400"/>
            </a:br>
            <a:r>
              <a:rPr lang="en-US" sz="2400"/>
              <a:t>for the state innovative pilot program (GMAP, Cobb, Putnam)</a:t>
            </a:r>
          </a:p>
          <a:p>
            <a:pPr marL="383540" indent="-383540"/>
            <a:r>
              <a:rPr lang="en-US" sz="2400" b="1"/>
              <a:t>Dec. 2018 </a:t>
            </a:r>
            <a:r>
              <a:rPr lang="en-US" sz="2400"/>
              <a:t>– Georgia application for federal innovative assessment program (IADA) includes GMAP, Putnam, &amp; Cobb Co. </a:t>
            </a:r>
          </a:p>
          <a:p>
            <a:pPr marL="383540" indent="-383540"/>
            <a:r>
              <a:rPr lang="en-US" sz="2400" b="1"/>
              <a:t>July 2019 </a:t>
            </a:r>
            <a:r>
              <a:rPr lang="en-US" sz="2400"/>
              <a:t>– GMAP is approved; Putnam (</a:t>
            </a:r>
            <a:r>
              <a:rPr lang="en-US" sz="2400" err="1"/>
              <a:t>Navvy</a:t>
            </a:r>
            <a:r>
              <a:rPr lang="en-US" sz="2400"/>
              <a:t>) is approved with conditions </a:t>
            </a:r>
          </a:p>
          <a:p>
            <a:pPr marL="383540" indent="-383540"/>
            <a:r>
              <a:rPr lang="en-US" sz="2400" b="1"/>
              <a:t>August 2020 </a:t>
            </a:r>
            <a:r>
              <a:rPr lang="en-US" sz="2400"/>
              <a:t>– GMAP Annual Review for IADA is submitted</a:t>
            </a:r>
          </a:p>
          <a:p>
            <a:pPr marL="0" indent="0">
              <a:buNone/>
            </a:pPr>
            <a:endParaRPr lang="en-US"/>
          </a:p>
          <a:p>
            <a:pPr marL="383540" indent="-383540"/>
            <a:endParaRPr lang="en-US"/>
          </a:p>
          <a:p>
            <a:pPr marL="383540" indent="-383540"/>
            <a:endParaRPr lang="en-US"/>
          </a:p>
        </p:txBody>
      </p:sp>
    </p:spTree>
    <p:extLst>
      <p:ext uri="{BB962C8B-B14F-4D97-AF65-F5344CB8AC3E}">
        <p14:creationId xmlns:p14="http://schemas.microsoft.com/office/powerpoint/2010/main" val="2992929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64F69-03B9-4302-800A-C7CC113ADAA8}"/>
              </a:ext>
            </a:extLst>
          </p:cNvPr>
          <p:cNvSpPr>
            <a:spLocks noGrp="1"/>
          </p:cNvSpPr>
          <p:nvPr>
            <p:ph type="title"/>
          </p:nvPr>
        </p:nvSpPr>
        <p:spPr>
          <a:xfrm>
            <a:off x="1371600" y="517072"/>
            <a:ext cx="9601200" cy="1485900"/>
          </a:xfrm>
        </p:spPr>
        <p:txBody>
          <a:bodyPr/>
          <a:lstStyle/>
          <a:p>
            <a:r>
              <a:rPr lang="en-US" b="1"/>
              <a:t>GMAP: Who we are</a:t>
            </a:r>
          </a:p>
        </p:txBody>
      </p:sp>
      <p:sp>
        <p:nvSpPr>
          <p:cNvPr id="3" name="Content Placeholder 2">
            <a:extLst>
              <a:ext uri="{FF2B5EF4-FFF2-40B4-BE49-F238E27FC236}">
                <a16:creationId xmlns:a16="http://schemas.microsoft.com/office/drawing/2014/main" id="{59BEC485-1B4F-4CF4-8923-EFB3D25C6370}"/>
              </a:ext>
            </a:extLst>
          </p:cNvPr>
          <p:cNvSpPr>
            <a:spLocks noGrp="1"/>
          </p:cNvSpPr>
          <p:nvPr>
            <p:ph sz="half" idx="1"/>
          </p:nvPr>
        </p:nvSpPr>
        <p:spPr>
          <a:xfrm>
            <a:off x="1371599" y="2209798"/>
            <a:ext cx="6047509" cy="3581401"/>
          </a:xfrm>
        </p:spPr>
        <p:txBody>
          <a:bodyPr>
            <a:noAutofit/>
          </a:bodyPr>
          <a:lstStyle/>
          <a:p>
            <a:pPr marL="0" indent="0">
              <a:buNone/>
            </a:pPr>
            <a:r>
              <a:rPr lang="en-US" b="1"/>
              <a:t>Collaborating partners:</a:t>
            </a:r>
          </a:p>
          <a:p>
            <a:r>
              <a:rPr lang="en-US"/>
              <a:t>Barrow County School System (~14,000 students)</a:t>
            </a:r>
          </a:p>
          <a:p>
            <a:r>
              <a:rPr lang="en-US"/>
              <a:t>Clayton County School System (~55,000 students)</a:t>
            </a:r>
          </a:p>
          <a:p>
            <a:r>
              <a:rPr lang="en-US"/>
              <a:t>Dalton City Schools (~8,000 students)</a:t>
            </a:r>
          </a:p>
          <a:p>
            <a:r>
              <a:rPr lang="en-US"/>
              <a:t>Floyd County Schools (~9,400 students)</a:t>
            </a:r>
          </a:p>
          <a:p>
            <a:r>
              <a:rPr lang="en-US"/>
              <a:t>Haralson County Schools (~3,500 students)</a:t>
            </a:r>
          </a:p>
          <a:p>
            <a:r>
              <a:rPr lang="en-US"/>
              <a:t>Jackson County Schools (~8,565 students)</a:t>
            </a:r>
          </a:p>
          <a:p>
            <a:r>
              <a:rPr lang="en-US"/>
              <a:t>Jasper County Schools (~3.500 students)</a:t>
            </a:r>
          </a:p>
          <a:p>
            <a:r>
              <a:rPr lang="en-US"/>
              <a:t>Marietta City Schools (~8,900 students)</a:t>
            </a:r>
          </a:p>
          <a:p>
            <a:pPr marL="0" indent="0">
              <a:buNone/>
            </a:pPr>
            <a:endParaRPr lang="en-US" sz="2400"/>
          </a:p>
        </p:txBody>
      </p:sp>
      <p:sp>
        <p:nvSpPr>
          <p:cNvPr id="4" name="Content Placeholder 3">
            <a:extLst>
              <a:ext uri="{FF2B5EF4-FFF2-40B4-BE49-F238E27FC236}">
                <a16:creationId xmlns:a16="http://schemas.microsoft.com/office/drawing/2014/main" id="{39E065FC-CEB4-4252-98D5-BDD454EF8A44}"/>
              </a:ext>
            </a:extLst>
          </p:cNvPr>
          <p:cNvSpPr>
            <a:spLocks noGrp="1"/>
          </p:cNvSpPr>
          <p:nvPr>
            <p:ph sz="half" idx="2"/>
          </p:nvPr>
        </p:nvSpPr>
        <p:spPr>
          <a:xfrm>
            <a:off x="7419108" y="2209797"/>
            <a:ext cx="4643938" cy="5020343"/>
          </a:xfrm>
        </p:spPr>
        <p:txBody>
          <a:bodyPr vert="horz" lIns="91440" tIns="45720" rIns="91440" bIns="45720" rtlCol="0" anchor="t">
            <a:normAutofit fontScale="70000" lnSpcReduction="20000"/>
          </a:bodyPr>
          <a:lstStyle/>
          <a:p>
            <a:pPr marL="0" indent="0">
              <a:buNone/>
            </a:pPr>
            <a:r>
              <a:rPr lang="en-US" sz="2400" b="1"/>
              <a:t>Affiliate partners:</a:t>
            </a:r>
          </a:p>
          <a:p>
            <a:pPr marL="383540" indent="-383540"/>
            <a:r>
              <a:rPr lang="en-US" sz="2400"/>
              <a:t>Calhoun City Schools (~4,200 students)</a:t>
            </a:r>
          </a:p>
          <a:p>
            <a:pPr marL="383540" indent="-383540"/>
            <a:r>
              <a:rPr lang="en-US" sz="2400"/>
              <a:t>Chattooga County Schools (~2,700 students)</a:t>
            </a:r>
          </a:p>
          <a:p>
            <a:pPr marL="383540" indent="-383540"/>
            <a:r>
              <a:rPr lang="en-US" sz="2400"/>
              <a:t>Evans County School System (~1,975 students)</a:t>
            </a:r>
          </a:p>
          <a:p>
            <a:pPr marL="383540" indent="-383540"/>
            <a:r>
              <a:rPr lang="en-US" sz="2400"/>
              <a:t>Oglethorpe County Schools (~2,225 students)</a:t>
            </a:r>
          </a:p>
          <a:p>
            <a:pPr marL="383540" indent="-383540"/>
            <a:r>
              <a:rPr lang="en-US" sz="2400"/>
              <a:t>Social Circle City Schools (~1,800 students)</a:t>
            </a:r>
          </a:p>
          <a:p>
            <a:pPr marL="383540" indent="-383540"/>
            <a:r>
              <a:rPr lang="en-US" sz="2400"/>
              <a:t>Trion City Schools (~1,400 students)</a:t>
            </a:r>
            <a:br>
              <a:rPr lang="en-US" sz="2400"/>
            </a:br>
            <a:endParaRPr lang="en-US" sz="2400"/>
          </a:p>
          <a:p>
            <a:pPr marL="0" indent="0">
              <a:buNone/>
            </a:pPr>
            <a:r>
              <a:rPr lang="en-US" sz="2400" b="1"/>
              <a:t>Participating partners:</a:t>
            </a:r>
          </a:p>
          <a:p>
            <a:pPr marL="383540" indent="-383540"/>
            <a:r>
              <a:rPr lang="en-US" sz="2400"/>
              <a:t>Georgia Cyber Academy (~11,300 students)</a:t>
            </a:r>
          </a:p>
          <a:p>
            <a:pPr marL="383540" indent="-383540"/>
            <a:r>
              <a:rPr lang="en-US" sz="2400"/>
              <a:t>Chattahoochee County School District  (~918 students)</a:t>
            </a:r>
          </a:p>
          <a:p>
            <a:pPr marL="0" indent="0">
              <a:buNone/>
            </a:pPr>
            <a:endParaRPr lang="en-US" sz="2400"/>
          </a:p>
        </p:txBody>
      </p:sp>
      <p:sp>
        <p:nvSpPr>
          <p:cNvPr id="5" name="TextBox 4">
            <a:extLst>
              <a:ext uri="{FF2B5EF4-FFF2-40B4-BE49-F238E27FC236}">
                <a16:creationId xmlns:a16="http://schemas.microsoft.com/office/drawing/2014/main" id="{C9393FAA-9E64-4A2A-B2DF-4CBE6186DBFB}"/>
              </a:ext>
            </a:extLst>
          </p:cNvPr>
          <p:cNvSpPr txBox="1"/>
          <p:nvPr/>
        </p:nvSpPr>
        <p:spPr>
          <a:xfrm>
            <a:off x="1447800" y="1248822"/>
            <a:ext cx="850174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336683"/>
                </a:solidFill>
                <a:effectLst/>
                <a:uLnTx/>
                <a:uFillTx/>
                <a:latin typeface="Franklin Gothic Book" panose="020B0503020102020204" pitchFamily="34" charset="0"/>
                <a:ea typeface="+mn-ea"/>
                <a:cs typeface="+mn-cs"/>
              </a:rPr>
              <a:t>We are a group of districts committed to making assessment more relevant to teaching and learning. </a:t>
            </a:r>
          </a:p>
        </p:txBody>
      </p:sp>
    </p:spTree>
    <p:extLst>
      <p:ext uri="{BB962C8B-B14F-4D97-AF65-F5344CB8AC3E}">
        <p14:creationId xmlns:p14="http://schemas.microsoft.com/office/powerpoint/2010/main" val="2026441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767CF-156E-460D-AD9D-92CCA6A6F2F0}"/>
              </a:ext>
            </a:extLst>
          </p:cNvPr>
          <p:cNvSpPr>
            <a:spLocks noGrp="1"/>
          </p:cNvSpPr>
          <p:nvPr>
            <p:ph type="title"/>
          </p:nvPr>
        </p:nvSpPr>
        <p:spPr/>
        <p:txBody>
          <a:bodyPr/>
          <a:lstStyle/>
          <a:p>
            <a:r>
              <a:rPr lang="en-US" b="1"/>
              <a:t>Overview</a:t>
            </a:r>
            <a:endParaRPr lang="en-US"/>
          </a:p>
        </p:txBody>
      </p:sp>
      <p:sp>
        <p:nvSpPr>
          <p:cNvPr id="3" name="Content Placeholder 2">
            <a:extLst>
              <a:ext uri="{FF2B5EF4-FFF2-40B4-BE49-F238E27FC236}">
                <a16:creationId xmlns:a16="http://schemas.microsoft.com/office/drawing/2014/main" id="{8DA7ABA9-D336-42A9-B20D-37AFFAAD004C}"/>
              </a:ext>
            </a:extLst>
          </p:cNvPr>
          <p:cNvSpPr>
            <a:spLocks noGrp="1"/>
          </p:cNvSpPr>
          <p:nvPr>
            <p:ph idx="1"/>
          </p:nvPr>
        </p:nvSpPr>
        <p:spPr>
          <a:xfrm>
            <a:off x="1371600" y="1790700"/>
            <a:ext cx="9649053" cy="4533900"/>
          </a:xfrm>
        </p:spPr>
        <p:txBody>
          <a:bodyPr vert="horz" lIns="91440" tIns="45720" rIns="91440" bIns="45720" rtlCol="0" anchor="t">
            <a:normAutofit/>
          </a:bodyPr>
          <a:lstStyle/>
          <a:p>
            <a:pPr marL="383540" indent="-383540"/>
            <a:r>
              <a:rPr lang="en-US" sz="2400">
                <a:ea typeface="+mn-lt"/>
                <a:cs typeface="+mn-lt"/>
              </a:rPr>
              <a:t>Who is GMAP?</a:t>
            </a:r>
          </a:p>
          <a:p>
            <a:pPr marL="383540" indent="-383540"/>
            <a:r>
              <a:rPr lang="en-US" sz="2400"/>
              <a:t>What is the Innovative Assessment Demonstration Authority (IADA)? </a:t>
            </a:r>
          </a:p>
          <a:p>
            <a:pPr marL="383540" indent="-383540"/>
            <a:r>
              <a:rPr lang="en-US" sz="2400"/>
              <a:t>How will the GMAP Through-Year Assessment work?</a:t>
            </a:r>
          </a:p>
          <a:p>
            <a:pPr marL="383540" indent="-383540"/>
            <a:r>
              <a:rPr lang="en-US" sz="2400"/>
              <a:t>How will GMAP address the requirements of comparability?</a:t>
            </a:r>
          </a:p>
          <a:p>
            <a:pPr marL="383540" indent="-383540"/>
            <a:r>
              <a:rPr lang="en-US" sz="2400">
                <a:ea typeface="+mn-lt"/>
                <a:cs typeface="+mn-lt"/>
              </a:rPr>
              <a:t>Questions?</a:t>
            </a:r>
          </a:p>
          <a:p>
            <a:pPr marL="0" indent="0">
              <a:buNone/>
            </a:pPr>
            <a:endParaRPr lang="en-US"/>
          </a:p>
          <a:p>
            <a:pPr marL="383540" indent="-383540"/>
            <a:endParaRPr lang="en-US"/>
          </a:p>
          <a:p>
            <a:pPr marL="383540" indent="-383540"/>
            <a:endParaRPr lang="en-US"/>
          </a:p>
        </p:txBody>
      </p:sp>
      <p:sp>
        <p:nvSpPr>
          <p:cNvPr id="4" name="Rectangle 3">
            <a:extLst>
              <a:ext uri="{FF2B5EF4-FFF2-40B4-BE49-F238E27FC236}">
                <a16:creationId xmlns:a16="http://schemas.microsoft.com/office/drawing/2014/main" id="{B78A0089-828A-429C-B806-A46205ABEF1F}"/>
              </a:ext>
            </a:extLst>
          </p:cNvPr>
          <p:cNvSpPr/>
          <p:nvPr/>
        </p:nvSpPr>
        <p:spPr>
          <a:xfrm>
            <a:off x="1270000" y="2260600"/>
            <a:ext cx="9652000" cy="558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8598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BCA69-10D9-4AAC-8672-650CF0866FD6}"/>
              </a:ext>
            </a:extLst>
          </p:cNvPr>
          <p:cNvSpPr>
            <a:spLocks noGrp="1"/>
          </p:cNvSpPr>
          <p:nvPr>
            <p:ph type="title"/>
          </p:nvPr>
        </p:nvSpPr>
        <p:spPr>
          <a:xfrm>
            <a:off x="938840" y="447675"/>
            <a:ext cx="10314320" cy="1485900"/>
          </a:xfrm>
        </p:spPr>
        <p:txBody>
          <a:bodyPr/>
          <a:lstStyle/>
          <a:p>
            <a:r>
              <a:rPr lang="en-US" dirty="0"/>
              <a:t>The Innovative Assessment Demonstration Authority (IADA)</a:t>
            </a:r>
          </a:p>
        </p:txBody>
      </p:sp>
      <p:sp>
        <p:nvSpPr>
          <p:cNvPr id="3" name="Content Placeholder 2">
            <a:extLst>
              <a:ext uri="{FF2B5EF4-FFF2-40B4-BE49-F238E27FC236}">
                <a16:creationId xmlns:a16="http://schemas.microsoft.com/office/drawing/2014/main" id="{B590FD3E-7053-4D3C-A73E-FD970141058B}"/>
              </a:ext>
            </a:extLst>
          </p:cNvPr>
          <p:cNvSpPr>
            <a:spLocks noGrp="1"/>
          </p:cNvSpPr>
          <p:nvPr>
            <p:ph idx="1"/>
          </p:nvPr>
        </p:nvSpPr>
        <p:spPr>
          <a:xfrm>
            <a:off x="938840" y="1845845"/>
            <a:ext cx="10740229" cy="4588920"/>
          </a:xfrm>
        </p:spPr>
        <p:txBody>
          <a:bodyPr vert="horz" lIns="91440" tIns="45720" rIns="91440" bIns="45720" rtlCol="0" anchor="t">
            <a:normAutofit lnSpcReduction="10000"/>
          </a:bodyPr>
          <a:lstStyle/>
          <a:p>
            <a:pPr marL="383540" indent="-383540"/>
            <a:r>
              <a:rPr lang="en-US" sz="2200" dirty="0">
                <a:ea typeface="+mn-lt"/>
                <a:cs typeface="+mn-lt"/>
              </a:rPr>
              <a:t>The IADA was created as part of the Every Student Succeeds Act (ESSA)</a:t>
            </a:r>
          </a:p>
          <a:p>
            <a:pPr marL="383540" indent="-383540"/>
            <a:r>
              <a:rPr lang="en-US" sz="2200" dirty="0">
                <a:ea typeface="+mn-lt"/>
                <a:cs typeface="+mn-lt"/>
              </a:rPr>
              <a:t>It enables an SEA or consortium of SEAs that meets certain application requirements to establish, operate, and evaluate an innovative assessment system (i.e. IADA pilot)</a:t>
            </a:r>
          </a:p>
          <a:p>
            <a:pPr marL="383540" indent="-383540"/>
            <a:r>
              <a:rPr lang="en-US" sz="2200" dirty="0">
                <a:ea typeface="+mn-lt"/>
                <a:cs typeface="+mn-lt"/>
              </a:rPr>
              <a:t>The goal is for the SEA to scale the innovative assessment system after the demonstration authority ends for use statewide to meet academic assessment and accountability system requirements  </a:t>
            </a:r>
          </a:p>
          <a:p>
            <a:pPr marL="383540" indent="-383540"/>
            <a:r>
              <a:rPr lang="en-US" sz="2200" dirty="0">
                <a:ea typeface="+mn-lt"/>
                <a:cs typeface="+mn-lt"/>
              </a:rPr>
              <a:t>Our Interpretation:</a:t>
            </a:r>
          </a:p>
          <a:p>
            <a:pPr marL="913892" lvl="1" indent="-383540"/>
            <a:r>
              <a:rPr lang="en-US" sz="2200" dirty="0">
                <a:ea typeface="+mn-lt"/>
                <a:cs typeface="+mn-lt"/>
              </a:rPr>
              <a:t>The primary goal of IADA is to allow us to </a:t>
            </a:r>
            <a:r>
              <a:rPr lang="en-US" sz="2200" b="1" dirty="0">
                <a:ea typeface="+mn-lt"/>
                <a:cs typeface="+mn-lt"/>
              </a:rPr>
              <a:t>create innovative assessments</a:t>
            </a:r>
            <a:r>
              <a:rPr lang="en-US" sz="2200" dirty="0">
                <a:ea typeface="+mn-lt"/>
                <a:cs typeface="+mn-lt"/>
              </a:rPr>
              <a:t> that improve existing assessments for accountability and that </a:t>
            </a:r>
            <a:r>
              <a:rPr lang="en-US" sz="2200" b="1" dirty="0">
                <a:ea typeface="+mn-lt"/>
                <a:cs typeface="+mn-lt"/>
              </a:rPr>
              <a:t>support differentiated learning in new &amp; improved ways</a:t>
            </a:r>
            <a:r>
              <a:rPr lang="en-US" sz="2200" dirty="0">
                <a:ea typeface="+mn-lt"/>
                <a:cs typeface="+mn-lt"/>
              </a:rPr>
              <a:t>.</a:t>
            </a:r>
          </a:p>
          <a:p>
            <a:pPr marL="913892" lvl="1" indent="-383540"/>
            <a:r>
              <a:rPr lang="en-US" sz="2200" dirty="0">
                <a:ea typeface="+mn-lt"/>
                <a:cs typeface="+mn-lt"/>
              </a:rPr>
              <a:t>A secondary goal of IADA, is to demonstrate just enough comparability to Milestones so that highly similar classification decisions and score interpretations can be made with the GMAP IADA assessment when compared to Milestones. </a:t>
            </a:r>
            <a:endParaRPr lang="en-US" sz="2200" dirty="0"/>
          </a:p>
        </p:txBody>
      </p:sp>
    </p:spTree>
    <p:extLst>
      <p:ext uri="{BB962C8B-B14F-4D97-AF65-F5344CB8AC3E}">
        <p14:creationId xmlns:p14="http://schemas.microsoft.com/office/powerpoint/2010/main" val="11376329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8113C4B-87BA-491C-B34A-35858328B977}"/>
              </a:ext>
            </a:extLst>
          </p:cNvPr>
          <p:cNvSpPr txBox="1">
            <a:spLocks/>
          </p:cNvSpPr>
          <p:nvPr/>
        </p:nvSpPr>
        <p:spPr>
          <a:xfrm>
            <a:off x="1139124" y="468824"/>
            <a:ext cx="10195559" cy="1003515"/>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sz="4000" b="1"/>
              <a:t>Partnering to pilot a solution that:</a:t>
            </a:r>
          </a:p>
        </p:txBody>
      </p:sp>
      <p:sp>
        <p:nvSpPr>
          <p:cNvPr id="5" name="Content Placeholder 2">
            <a:extLst>
              <a:ext uri="{FF2B5EF4-FFF2-40B4-BE49-F238E27FC236}">
                <a16:creationId xmlns:a16="http://schemas.microsoft.com/office/drawing/2014/main" id="{CF4F94DE-C09C-4E57-B974-48ED01CB1D83}"/>
              </a:ext>
            </a:extLst>
          </p:cNvPr>
          <p:cNvSpPr txBox="1">
            <a:spLocks/>
          </p:cNvSpPr>
          <p:nvPr/>
        </p:nvSpPr>
        <p:spPr>
          <a:xfrm>
            <a:off x="1280160" y="1204030"/>
            <a:ext cx="9810979" cy="5177842"/>
          </a:xfrm>
          <a:prstGeom prst="rect">
            <a:avLst/>
          </a:prstGeom>
        </p:spPr>
        <p:txBody>
          <a:bodyPr lIns="91440" tIns="45720" rIns="91440" bIns="45720" anchor="t">
            <a:normAutofit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383540" indent="-383540"/>
            <a:r>
              <a:rPr lang="en-US" sz="2400" dirty="0"/>
              <a:t>Helps inform next steps/actions in learning </a:t>
            </a:r>
            <a:endParaRPr lang="en-US" dirty="0"/>
          </a:p>
          <a:p>
            <a:pPr marL="383540" indent="-383540"/>
            <a:r>
              <a:rPr lang="en-US" sz="2400" dirty="0"/>
              <a:t>Is aligned to the GA Standards of Excellence and Milestones blueprint</a:t>
            </a:r>
          </a:p>
          <a:p>
            <a:pPr marL="383540" indent="-383540"/>
            <a:r>
              <a:rPr lang="en-US" sz="2400" dirty="0"/>
              <a:t>Adapts to efficiently and accurately measure student learning</a:t>
            </a:r>
          </a:p>
          <a:p>
            <a:pPr marL="383540" indent="-383540"/>
            <a:r>
              <a:rPr lang="en-US" sz="2400" dirty="0"/>
              <a:t>Measures growth within and across years</a:t>
            </a:r>
          </a:p>
          <a:p>
            <a:pPr marL="383540" indent="-383540"/>
            <a:r>
              <a:rPr lang="en-US" sz="2400" dirty="0"/>
              <a:t>Tells a longitudinal story</a:t>
            </a:r>
          </a:p>
          <a:p>
            <a:pPr marL="383540" indent="-383540"/>
            <a:r>
              <a:rPr lang="en-US" sz="2400" dirty="0"/>
              <a:t>Provides RIT information (RIT = indicator of student learning level)</a:t>
            </a:r>
          </a:p>
          <a:p>
            <a:pPr marL="383540" indent="-383540"/>
            <a:r>
              <a:rPr lang="en-US" sz="2400" dirty="0"/>
              <a:t>Provides access to NWEA’s national norms </a:t>
            </a:r>
            <a:br>
              <a:rPr lang="en-US" sz="2400" dirty="0"/>
            </a:br>
            <a:r>
              <a:rPr lang="en-US" sz="2400" dirty="0"/>
              <a:t>(can be used for gifted screening)</a:t>
            </a:r>
          </a:p>
          <a:p>
            <a:pPr marL="383540" indent="-383540"/>
            <a:r>
              <a:rPr lang="en-US" sz="2400" dirty="0"/>
              <a:t>Allows for freedom in curriculum and pacing</a:t>
            </a:r>
          </a:p>
          <a:p>
            <a:pPr marL="383540" indent="-383540"/>
            <a:r>
              <a:rPr lang="en-US" sz="2400" dirty="0">
                <a:solidFill>
                  <a:srgbClr val="336683"/>
                </a:solidFill>
              </a:rPr>
              <a:t>Determine if students are on pace to reach proficiency by year-end</a:t>
            </a:r>
          </a:p>
          <a:p>
            <a:pPr marL="383540" indent="-383540"/>
            <a:r>
              <a:rPr lang="en-US" sz="2400" dirty="0">
                <a:solidFill>
                  <a:srgbClr val="336683"/>
                </a:solidFill>
              </a:rPr>
              <a:t>Determine if the student is below-grade, on-grade, or above-grade</a:t>
            </a:r>
          </a:p>
          <a:p>
            <a:pPr marL="383540" indent="-383540"/>
            <a:endParaRPr lang="en-US" sz="2400" dirty="0">
              <a:solidFill>
                <a:srgbClr val="FF0000"/>
              </a:solidFill>
            </a:endParaRPr>
          </a:p>
          <a:p>
            <a:pPr marL="383540" indent="-383540"/>
            <a:endParaRPr lang="en-US" dirty="0"/>
          </a:p>
        </p:txBody>
      </p:sp>
      <p:sp>
        <p:nvSpPr>
          <p:cNvPr id="2" name="TextBox 1">
            <a:extLst>
              <a:ext uri="{FF2B5EF4-FFF2-40B4-BE49-F238E27FC236}">
                <a16:creationId xmlns:a16="http://schemas.microsoft.com/office/drawing/2014/main" id="{F90778AE-8530-449A-9A02-CEDA6E4FA312}"/>
              </a:ext>
            </a:extLst>
          </p:cNvPr>
          <p:cNvSpPr txBox="1"/>
          <p:nvPr/>
        </p:nvSpPr>
        <p:spPr>
          <a:xfrm>
            <a:off x="8856324" y="277402"/>
            <a:ext cx="1860697" cy="369332"/>
          </a:xfrm>
          <a:prstGeom prst="rect">
            <a:avLst/>
          </a:prstGeom>
          <a:noFill/>
        </p:spPr>
        <p:txBody>
          <a:bodyPr wrap="square" lIns="91440" tIns="45720" rIns="91440" bIns="45720" rtlCol="0" anchor="t">
            <a:spAutoFit/>
          </a:bodyPr>
          <a:lstStyle/>
          <a:p>
            <a:r>
              <a:rPr lang="en-US">
                <a:solidFill>
                  <a:srgbClr val="FF0000"/>
                </a:solidFill>
              </a:rPr>
              <a:t>.</a:t>
            </a:r>
            <a:endParaRPr lang="en-US"/>
          </a:p>
        </p:txBody>
      </p:sp>
    </p:spTree>
    <p:extLst>
      <p:ext uri="{BB962C8B-B14F-4D97-AF65-F5344CB8AC3E}">
        <p14:creationId xmlns:p14="http://schemas.microsoft.com/office/powerpoint/2010/main" val="5825588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242AB81-1FDF-44A5-8F96-BE0A77B376CF}"/>
              </a:ext>
            </a:extLst>
          </p:cNvPr>
          <p:cNvSpPr txBox="1">
            <a:spLocks/>
          </p:cNvSpPr>
          <p:nvPr/>
        </p:nvSpPr>
        <p:spPr>
          <a:xfrm>
            <a:off x="632460" y="412642"/>
            <a:ext cx="10195559" cy="1003515"/>
          </a:xfrm>
          <a:prstGeom prst="rect">
            <a:avLst/>
          </a:prstGeom>
        </p:spPr>
        <p:txBody>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sz="4000" b="1">
                <a:solidFill>
                  <a:srgbClr val="336683"/>
                </a:solidFill>
                <a:latin typeface="Franklin Gothic Book" panose="020B0503020102020204" pitchFamily="34" charset="0"/>
              </a:rPr>
              <a:t>Innovative solution: Through-year assessment </a:t>
            </a:r>
            <a:r>
              <a:rPr lang="en-US" sz="3600" b="1">
                <a:solidFill>
                  <a:srgbClr val="5F9D97"/>
                </a:solidFill>
                <a:latin typeface="Franklin Gothic Book" panose="020B0503020102020204" pitchFamily="34" charset="0"/>
              </a:rPr>
              <a:t> </a:t>
            </a:r>
          </a:p>
        </p:txBody>
      </p:sp>
      <p:sp>
        <p:nvSpPr>
          <p:cNvPr id="8" name="Rectangle 7">
            <a:extLst>
              <a:ext uri="{FF2B5EF4-FFF2-40B4-BE49-F238E27FC236}">
                <a16:creationId xmlns:a16="http://schemas.microsoft.com/office/drawing/2014/main" id="{4900306C-D624-4FA1-98E9-3E92B79C9D0E}"/>
              </a:ext>
            </a:extLst>
          </p:cNvPr>
          <p:cNvSpPr/>
          <p:nvPr/>
        </p:nvSpPr>
        <p:spPr>
          <a:xfrm>
            <a:off x="937260" y="2057400"/>
            <a:ext cx="3086100" cy="3886200"/>
          </a:xfrm>
          <a:prstGeom prst="rect">
            <a:avLst/>
          </a:prstGeom>
          <a:solidFill>
            <a:srgbClr val="3366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363B73D-2694-4CB8-84DB-8A8094D232AF}"/>
              </a:ext>
            </a:extLst>
          </p:cNvPr>
          <p:cNvSpPr/>
          <p:nvPr/>
        </p:nvSpPr>
        <p:spPr>
          <a:xfrm>
            <a:off x="4552950" y="2057400"/>
            <a:ext cx="3086100" cy="3886200"/>
          </a:xfrm>
          <a:prstGeom prst="rect">
            <a:avLst/>
          </a:prstGeom>
          <a:solidFill>
            <a:srgbClr val="3366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556F66A-CBD2-4206-A809-61FBFCCD2E1B}"/>
              </a:ext>
            </a:extLst>
          </p:cNvPr>
          <p:cNvSpPr/>
          <p:nvPr/>
        </p:nvSpPr>
        <p:spPr>
          <a:xfrm>
            <a:off x="8168640" y="2057400"/>
            <a:ext cx="3086100" cy="3886200"/>
          </a:xfrm>
          <a:prstGeom prst="rect">
            <a:avLst/>
          </a:prstGeom>
          <a:solidFill>
            <a:srgbClr val="33668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823476F-4444-456B-B1FF-6A83F8BCFBB8}"/>
              </a:ext>
            </a:extLst>
          </p:cNvPr>
          <p:cNvSpPr txBox="1"/>
          <p:nvPr/>
        </p:nvSpPr>
        <p:spPr>
          <a:xfrm>
            <a:off x="4552950" y="2269479"/>
            <a:ext cx="3086100" cy="3477875"/>
          </a:xfrm>
          <a:prstGeom prst="rect">
            <a:avLst/>
          </a:prstGeom>
          <a:noFill/>
        </p:spPr>
        <p:txBody>
          <a:bodyPr wrap="square" rtlCol="0">
            <a:spAutoFit/>
          </a:bodyPr>
          <a:lstStyle/>
          <a:p>
            <a:pPr algn="ctr"/>
            <a:r>
              <a:rPr lang="en-US" sz="3600">
                <a:solidFill>
                  <a:schemeClr val="bg1"/>
                </a:solidFill>
                <a:latin typeface="Franklin Gothic Book" panose="020B0503020102020204" pitchFamily="34" charset="0"/>
              </a:rPr>
              <a:t>Through-year assessment</a:t>
            </a:r>
            <a:br>
              <a:rPr lang="en-US" sz="3600">
                <a:solidFill>
                  <a:schemeClr val="bg1"/>
                </a:solidFill>
                <a:latin typeface="Franklin Gothic Book" panose="020B0503020102020204" pitchFamily="34" charset="0"/>
              </a:rPr>
            </a:br>
            <a:endParaRPr lang="en-US" sz="3600">
              <a:solidFill>
                <a:schemeClr val="bg1"/>
              </a:solidFill>
              <a:latin typeface="Franklin Gothic Book" panose="020B0503020102020204" pitchFamily="34" charset="0"/>
            </a:endParaRPr>
          </a:p>
          <a:p>
            <a:pPr algn="ctr"/>
            <a:r>
              <a:rPr lang="en-US" sz="2800">
                <a:solidFill>
                  <a:schemeClr val="bg1"/>
                </a:solidFill>
                <a:latin typeface="Franklin Gothic Book" panose="020B0503020102020204" pitchFamily="34" charset="0"/>
              </a:rPr>
              <a:t>Produces grade-level performance and RIT information</a:t>
            </a:r>
          </a:p>
        </p:txBody>
      </p:sp>
      <p:sp>
        <p:nvSpPr>
          <p:cNvPr id="13" name="TextBox 12">
            <a:extLst>
              <a:ext uri="{FF2B5EF4-FFF2-40B4-BE49-F238E27FC236}">
                <a16:creationId xmlns:a16="http://schemas.microsoft.com/office/drawing/2014/main" id="{EC32E7CB-F7F0-4EEC-AF25-1252E2EE527B}"/>
              </a:ext>
            </a:extLst>
          </p:cNvPr>
          <p:cNvSpPr txBox="1"/>
          <p:nvPr/>
        </p:nvSpPr>
        <p:spPr>
          <a:xfrm>
            <a:off x="8168640" y="2269479"/>
            <a:ext cx="3086100" cy="3046988"/>
          </a:xfrm>
          <a:prstGeom prst="rect">
            <a:avLst/>
          </a:prstGeom>
          <a:noFill/>
        </p:spPr>
        <p:txBody>
          <a:bodyPr wrap="square" rtlCol="0">
            <a:spAutoFit/>
          </a:bodyPr>
          <a:lstStyle/>
          <a:p>
            <a:pPr algn="ctr"/>
            <a:r>
              <a:rPr lang="en-US" sz="3600">
                <a:solidFill>
                  <a:schemeClr val="bg1"/>
                </a:solidFill>
                <a:latin typeface="Franklin Gothic Book" panose="020B0503020102020204" pitchFamily="34" charset="0"/>
              </a:rPr>
              <a:t>Through-year assessment</a:t>
            </a:r>
            <a:br>
              <a:rPr lang="en-US" sz="3600">
                <a:solidFill>
                  <a:schemeClr val="bg1"/>
                </a:solidFill>
                <a:latin typeface="Franklin Gothic Book" panose="020B0503020102020204" pitchFamily="34" charset="0"/>
              </a:rPr>
            </a:br>
            <a:br>
              <a:rPr lang="en-US" sz="3600">
                <a:solidFill>
                  <a:schemeClr val="bg1"/>
                </a:solidFill>
                <a:latin typeface="Franklin Gothic Book" panose="020B0503020102020204" pitchFamily="34" charset="0"/>
              </a:rPr>
            </a:br>
            <a:r>
              <a:rPr lang="en-US" sz="2800">
                <a:solidFill>
                  <a:schemeClr val="bg1"/>
                </a:solidFill>
                <a:latin typeface="Franklin Gothic Book" panose="020B0503020102020204" pitchFamily="34" charset="0"/>
              </a:rPr>
              <a:t>Yields summative proficiency and RIT information</a:t>
            </a:r>
          </a:p>
        </p:txBody>
      </p:sp>
      <p:sp>
        <p:nvSpPr>
          <p:cNvPr id="15" name="Rectangle 14">
            <a:extLst>
              <a:ext uri="{FF2B5EF4-FFF2-40B4-BE49-F238E27FC236}">
                <a16:creationId xmlns:a16="http://schemas.microsoft.com/office/drawing/2014/main" id="{59425749-2F8C-4277-A209-08683253DD3B}"/>
              </a:ext>
            </a:extLst>
          </p:cNvPr>
          <p:cNvSpPr/>
          <p:nvPr/>
        </p:nvSpPr>
        <p:spPr>
          <a:xfrm>
            <a:off x="937260" y="1560372"/>
            <a:ext cx="3086100" cy="451307"/>
          </a:xfrm>
          <a:prstGeom prst="rect">
            <a:avLst/>
          </a:prstGeom>
          <a:solidFill>
            <a:srgbClr val="5F9D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rPr>
              <a:t>FALL</a:t>
            </a:r>
          </a:p>
        </p:txBody>
      </p:sp>
      <p:sp>
        <p:nvSpPr>
          <p:cNvPr id="16" name="Rectangle 15">
            <a:extLst>
              <a:ext uri="{FF2B5EF4-FFF2-40B4-BE49-F238E27FC236}">
                <a16:creationId xmlns:a16="http://schemas.microsoft.com/office/drawing/2014/main" id="{E4C6B1E5-A172-461F-AC69-CCF66241AA5B}"/>
              </a:ext>
            </a:extLst>
          </p:cNvPr>
          <p:cNvSpPr/>
          <p:nvPr/>
        </p:nvSpPr>
        <p:spPr>
          <a:xfrm>
            <a:off x="4552950" y="1554879"/>
            <a:ext cx="3086100" cy="451307"/>
          </a:xfrm>
          <a:prstGeom prst="rect">
            <a:avLst/>
          </a:prstGeom>
          <a:solidFill>
            <a:srgbClr val="5F9D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rPr>
              <a:t>WINTER</a:t>
            </a:r>
          </a:p>
        </p:txBody>
      </p:sp>
      <p:sp>
        <p:nvSpPr>
          <p:cNvPr id="17" name="Rectangle 16">
            <a:extLst>
              <a:ext uri="{FF2B5EF4-FFF2-40B4-BE49-F238E27FC236}">
                <a16:creationId xmlns:a16="http://schemas.microsoft.com/office/drawing/2014/main" id="{427B69C3-4AD6-4CF5-9CCD-27319685B246}"/>
              </a:ext>
            </a:extLst>
          </p:cNvPr>
          <p:cNvSpPr/>
          <p:nvPr/>
        </p:nvSpPr>
        <p:spPr>
          <a:xfrm>
            <a:off x="8168640" y="1554878"/>
            <a:ext cx="3086100" cy="451307"/>
          </a:xfrm>
          <a:prstGeom prst="rect">
            <a:avLst/>
          </a:prstGeom>
          <a:solidFill>
            <a:srgbClr val="5F9D9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bg1"/>
                </a:solidFill>
              </a:rPr>
              <a:t>SPRING</a:t>
            </a:r>
          </a:p>
        </p:txBody>
      </p:sp>
      <p:sp>
        <p:nvSpPr>
          <p:cNvPr id="14" name="TextBox 13">
            <a:extLst>
              <a:ext uri="{FF2B5EF4-FFF2-40B4-BE49-F238E27FC236}">
                <a16:creationId xmlns:a16="http://schemas.microsoft.com/office/drawing/2014/main" id="{E8968304-E6C3-4F59-A1EB-6C62D1A27B70}"/>
              </a:ext>
            </a:extLst>
          </p:cNvPr>
          <p:cNvSpPr txBox="1"/>
          <p:nvPr/>
        </p:nvSpPr>
        <p:spPr>
          <a:xfrm>
            <a:off x="937260" y="2269479"/>
            <a:ext cx="3086100" cy="3477875"/>
          </a:xfrm>
          <a:prstGeom prst="rect">
            <a:avLst/>
          </a:prstGeom>
          <a:noFill/>
        </p:spPr>
        <p:txBody>
          <a:bodyPr wrap="square" rtlCol="0">
            <a:spAutoFit/>
          </a:bodyPr>
          <a:lstStyle/>
          <a:p>
            <a:pPr algn="ctr"/>
            <a:r>
              <a:rPr lang="en-US" sz="3600">
                <a:solidFill>
                  <a:schemeClr val="bg1"/>
                </a:solidFill>
                <a:latin typeface="Franklin Gothic Book" panose="020B0503020102020204" pitchFamily="34" charset="0"/>
              </a:rPr>
              <a:t>Through-year assessment</a:t>
            </a:r>
            <a:br>
              <a:rPr lang="en-US" sz="3600">
                <a:solidFill>
                  <a:schemeClr val="bg1"/>
                </a:solidFill>
                <a:latin typeface="Franklin Gothic Book" panose="020B0503020102020204" pitchFamily="34" charset="0"/>
              </a:rPr>
            </a:br>
            <a:endParaRPr lang="en-US" sz="3600">
              <a:solidFill>
                <a:schemeClr val="bg1"/>
              </a:solidFill>
              <a:latin typeface="Franklin Gothic Book" panose="020B0503020102020204" pitchFamily="34" charset="0"/>
            </a:endParaRPr>
          </a:p>
          <a:p>
            <a:pPr algn="ctr"/>
            <a:r>
              <a:rPr lang="en-US" sz="2800">
                <a:solidFill>
                  <a:schemeClr val="bg1"/>
                </a:solidFill>
                <a:latin typeface="Franklin Gothic Book" panose="020B0503020102020204" pitchFamily="34" charset="0"/>
              </a:rPr>
              <a:t>Produces grade-level performance and RIT information</a:t>
            </a:r>
          </a:p>
        </p:txBody>
      </p:sp>
      <p:sp>
        <p:nvSpPr>
          <p:cNvPr id="2" name="TextBox 1">
            <a:extLst>
              <a:ext uri="{FF2B5EF4-FFF2-40B4-BE49-F238E27FC236}">
                <a16:creationId xmlns:a16="http://schemas.microsoft.com/office/drawing/2014/main" id="{C6A3E6DE-7464-4D06-B909-400A221CFB45}"/>
              </a:ext>
            </a:extLst>
          </p:cNvPr>
          <p:cNvSpPr txBox="1"/>
          <p:nvPr/>
        </p:nvSpPr>
        <p:spPr>
          <a:xfrm>
            <a:off x="1219200" y="6122192"/>
            <a:ext cx="9608819" cy="646331"/>
          </a:xfrm>
          <a:prstGeom prst="rect">
            <a:avLst/>
          </a:prstGeom>
          <a:noFill/>
        </p:spPr>
        <p:txBody>
          <a:bodyPr wrap="square" rtlCol="0">
            <a:spAutoFit/>
          </a:bodyPr>
          <a:lstStyle/>
          <a:p>
            <a:pPr algn="ctr"/>
            <a:r>
              <a:rPr lang="en-US"/>
              <a:t>RIT = Numerical indicator of student learning level; based on RIT scale, which uses individual item difficulty values to measure student achievement independent of grade level.</a:t>
            </a:r>
          </a:p>
        </p:txBody>
      </p:sp>
    </p:spTree>
    <p:extLst>
      <p:ext uri="{BB962C8B-B14F-4D97-AF65-F5344CB8AC3E}">
        <p14:creationId xmlns:p14="http://schemas.microsoft.com/office/powerpoint/2010/main" val="38287395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op">
  <a:themeElements>
    <a:clrScheme name="Custom 1">
      <a:dk1>
        <a:sysClr val="windowText" lastClr="000000"/>
      </a:dk1>
      <a:lt1>
        <a:sysClr val="window" lastClr="FFFFFF"/>
      </a:lt1>
      <a:dk2>
        <a:srgbClr val="336683"/>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1_white master">
  <a:themeElements>
    <a:clrScheme name="NWEA">
      <a:dk1>
        <a:srgbClr val="414142"/>
      </a:dk1>
      <a:lt1>
        <a:srgbClr val="FFFFFF"/>
      </a:lt1>
      <a:dk2>
        <a:srgbClr val="414142"/>
      </a:dk2>
      <a:lt2>
        <a:srgbClr val="FFFFFF"/>
      </a:lt2>
      <a:accent1>
        <a:srgbClr val="FFC20E"/>
      </a:accent1>
      <a:accent2>
        <a:srgbClr val="B2CE3C"/>
      </a:accent2>
      <a:accent3>
        <a:srgbClr val="27A5B5"/>
      </a:accent3>
      <a:accent4>
        <a:srgbClr val="2397D9"/>
      </a:accent4>
      <a:accent5>
        <a:srgbClr val="A02063"/>
      </a:accent5>
      <a:accent6>
        <a:srgbClr val="F15A2C"/>
      </a:accent6>
      <a:hlink>
        <a:srgbClr val="696969"/>
      </a:hlink>
      <a:folHlink>
        <a:srgbClr val="343434"/>
      </a:folHlink>
    </a:clrScheme>
    <a:fontScheme name="NWEA">
      <a:majorFont>
        <a:latin typeface="Arial Bold"/>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smtClean="0"/>
        </a:defPPr>
      </a:lstStyle>
      <a:style>
        <a:lnRef idx="0">
          <a:scrgbClr r="0" g="0" b="0"/>
        </a:lnRef>
        <a:fillRef idx="0">
          <a:scrgbClr r="0" g="0" b="0"/>
        </a:fillRef>
        <a:effectRef idx="0">
          <a:scrgbClr r="0" g="0" b="0"/>
        </a:effectRef>
        <a:fontRef idx="minor">
          <a:schemeClr val="lt1"/>
        </a:fontRef>
      </a:style>
    </a:spDef>
  </a:objectDefaults>
  <a:extraClrSchemeLst/>
  <a:extLst>
    <a:ext uri="{05A4C25C-085E-4340-85A3-A5531E510DB2}">
      <thm15:themeFamily xmlns:thm15="http://schemas.microsoft.com/office/thememl/2012/main" name="e3_NWEA-TemplateB_Draft4" id="{B1286F39-F845-6D48-8999-FB842A83BA91}" vid="{835091C5-F150-9B4E-BE30-F02BF6806F76}"/>
    </a:ext>
  </a:extLst>
</a:theme>
</file>

<file path=ppt/theme/theme4.xml><?xml version="1.0" encoding="utf-8"?>
<a:theme xmlns:a="http://schemas.openxmlformats.org/drawingml/2006/main" name="white master">
  <a:themeElements>
    <a:clrScheme name="NWEA">
      <a:dk1>
        <a:srgbClr val="414142"/>
      </a:dk1>
      <a:lt1>
        <a:srgbClr val="FFFFFF"/>
      </a:lt1>
      <a:dk2>
        <a:srgbClr val="414142"/>
      </a:dk2>
      <a:lt2>
        <a:srgbClr val="FFFFFF"/>
      </a:lt2>
      <a:accent1>
        <a:srgbClr val="FFC20E"/>
      </a:accent1>
      <a:accent2>
        <a:srgbClr val="B2CE3C"/>
      </a:accent2>
      <a:accent3>
        <a:srgbClr val="27A5B5"/>
      </a:accent3>
      <a:accent4>
        <a:srgbClr val="2397D9"/>
      </a:accent4>
      <a:accent5>
        <a:srgbClr val="A02063"/>
      </a:accent5>
      <a:accent6>
        <a:srgbClr val="F15A2C"/>
      </a:accent6>
      <a:hlink>
        <a:srgbClr val="696969"/>
      </a:hlink>
      <a:folHlink>
        <a:srgbClr val="343434"/>
      </a:folHlink>
    </a:clrScheme>
    <a:fontScheme name="NWEA">
      <a:majorFont>
        <a:latin typeface="Arial Bold"/>
        <a:ea typeface=""/>
        <a:cs typeface=""/>
      </a:majorFont>
      <a:minorFont>
        <a:latin typeface="Arial"/>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dirty="0" smtClean="0"/>
        </a:defPPr>
      </a:lstStyle>
      <a:style>
        <a:lnRef idx="0">
          <a:scrgbClr r="0" g="0" b="0"/>
        </a:lnRef>
        <a:fillRef idx="0">
          <a:scrgbClr r="0" g="0" b="0"/>
        </a:fillRef>
        <a:effectRef idx="0">
          <a:scrgbClr r="0" g="0" b="0"/>
        </a:effectRef>
        <a:fontRef idx="minor">
          <a:schemeClr val="lt1"/>
        </a:fontRef>
      </a:style>
    </a:spDef>
  </a:objectDefaults>
  <a:extraClrSchemeLst/>
  <a:extLst>
    <a:ext uri="{05A4C25C-085E-4340-85A3-A5531E510DB2}">
      <thm15:themeFamily xmlns:thm15="http://schemas.microsoft.com/office/thememl/2012/main" name="e3_NWEA-TemplateA_Draft4" id="{840F965A-3779-2D43-80E8-6200798E637A}" vid="{ED49B685-10E0-EE49-91B0-6506D89F322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F4B65209A8BF438E0CB89E1888DA3E" ma:contentTypeVersion="11" ma:contentTypeDescription="Create a new document." ma:contentTypeScope="" ma:versionID="98a6a946d0ca53fded55d503bf5bf42c">
  <xsd:schema xmlns:xsd="http://www.w3.org/2001/XMLSchema" xmlns:xs="http://www.w3.org/2001/XMLSchema" xmlns:p="http://schemas.microsoft.com/office/2006/metadata/properties" xmlns:ns2="f19a9457-79e4-4f6f-9364-c98396151dd8" xmlns:ns3="7220ceea-67ee-458f-8be4-ebbed316e2b8" targetNamespace="http://schemas.microsoft.com/office/2006/metadata/properties" ma:root="true" ma:fieldsID="a975bd369183d04fd11952b9e2d8f8a3" ns2:_="" ns3:_="">
    <xsd:import namespace="f19a9457-79e4-4f6f-9364-c98396151dd8"/>
    <xsd:import namespace="7220ceea-67ee-458f-8be4-ebbed316e2b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9a9457-79e4-4f6f-9364-c98396151d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220ceea-67ee-458f-8be4-ebbed316e2b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7220ceea-67ee-458f-8be4-ebbed316e2b8">
      <UserInfo>
        <DisplayName>Melinda Montgomery</DisplayName>
        <AccountId>3558</AccountId>
        <AccountType/>
      </UserInfo>
      <UserInfo>
        <DisplayName>Kelly Rivard</DisplayName>
        <AccountId>1760</AccountId>
        <AccountType/>
      </UserInfo>
      <UserInfo>
        <DisplayName>Melissa Leonard</DisplayName>
        <AccountId>1984</AccountId>
        <AccountType/>
      </UserInfo>
    </SharedWithUsers>
  </documentManagement>
</p:properties>
</file>

<file path=customXml/itemProps1.xml><?xml version="1.0" encoding="utf-8"?>
<ds:datastoreItem xmlns:ds="http://schemas.openxmlformats.org/officeDocument/2006/customXml" ds:itemID="{4A296CB3-3A80-426F-8CA4-FED02FC89775}">
  <ds:schemaRefs>
    <ds:schemaRef ds:uri="7220ceea-67ee-458f-8be4-ebbed316e2b8"/>
    <ds:schemaRef ds:uri="f19a9457-79e4-4f6f-9364-c98396151dd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205B02D-E562-4B09-9D63-B46A4B8D1751}">
  <ds:schemaRefs>
    <ds:schemaRef ds:uri="http://schemas.microsoft.com/sharepoint/v3/contenttype/forms"/>
  </ds:schemaRefs>
</ds:datastoreItem>
</file>

<file path=customXml/itemProps3.xml><?xml version="1.0" encoding="utf-8"?>
<ds:datastoreItem xmlns:ds="http://schemas.openxmlformats.org/officeDocument/2006/customXml" ds:itemID="{DAEF11AF-5142-4EBC-91C7-863E4F4D57D1}">
  <ds:schemaRefs>
    <ds:schemaRef ds:uri="http://purl.org/dc/terms/"/>
    <ds:schemaRef ds:uri="http://schemas.openxmlformats.org/package/2006/metadata/core-properties"/>
    <ds:schemaRef ds:uri="http://purl.org/dc/dcmitype/"/>
    <ds:schemaRef ds:uri="7220ceea-67ee-458f-8be4-ebbed316e2b8"/>
    <ds:schemaRef ds:uri="http://purl.org/dc/elements/1.1/"/>
    <ds:schemaRef ds:uri="http://schemas.microsoft.com/office/2006/documentManagement/types"/>
    <ds:schemaRef ds:uri="http://schemas.microsoft.com/office/infopath/2007/PartnerControls"/>
    <ds:schemaRef ds:uri="f19a9457-79e4-4f6f-9364-c98396151dd8"/>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465</TotalTime>
  <Words>6252</Words>
  <Application>Microsoft Office PowerPoint</Application>
  <PresentationFormat>Widescreen</PresentationFormat>
  <Paragraphs>531</Paragraphs>
  <Slides>34</Slides>
  <Notes>32</Notes>
  <HiddenSlides>7</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34</vt:i4>
      </vt:variant>
    </vt:vector>
  </HeadingPairs>
  <TitlesOfParts>
    <vt:vector size="52" baseType="lpstr">
      <vt:lpstr>.AppleSystemUIFont</vt:lpstr>
      <vt:lpstr>Arial</vt:lpstr>
      <vt:lpstr>Arial Black</vt:lpstr>
      <vt:lpstr>Arial Bold</vt:lpstr>
      <vt:lpstr>Calibri</vt:lpstr>
      <vt:lpstr>Calibri Light</vt:lpstr>
      <vt:lpstr>Cambria</vt:lpstr>
      <vt:lpstr>Courier New</vt:lpstr>
      <vt:lpstr>Franklin Gothic Book</vt:lpstr>
      <vt:lpstr>Georgia</vt:lpstr>
      <vt:lpstr>HiraginoSans-W3</vt:lpstr>
      <vt:lpstr>Monaco</vt:lpstr>
      <vt:lpstr>Symbol</vt:lpstr>
      <vt:lpstr>Wingdings</vt:lpstr>
      <vt:lpstr>Office Theme</vt:lpstr>
      <vt:lpstr>Crop</vt:lpstr>
      <vt:lpstr>1_white master</vt:lpstr>
      <vt:lpstr>white master</vt:lpstr>
      <vt:lpstr>PowerPoint Presentation</vt:lpstr>
      <vt:lpstr>PowerPoint Presentation</vt:lpstr>
      <vt:lpstr>Overview</vt:lpstr>
      <vt:lpstr>How we got here</vt:lpstr>
      <vt:lpstr>GMAP: Who we are</vt:lpstr>
      <vt:lpstr>Overview</vt:lpstr>
      <vt:lpstr>The Innovative Assessment Demonstration Authority (IADA)</vt:lpstr>
      <vt:lpstr>PowerPoint Presentation</vt:lpstr>
      <vt:lpstr>PowerPoint Presentation</vt:lpstr>
      <vt:lpstr>PowerPoint Presentation</vt:lpstr>
      <vt:lpstr>Overview</vt:lpstr>
      <vt:lpstr>How do computer adaptive tests (CAT) work?</vt:lpstr>
      <vt:lpstr>PowerPoint Presentation</vt:lpstr>
      <vt:lpstr>Value provided by through-year reports</vt:lpstr>
      <vt:lpstr>Overview</vt:lpstr>
      <vt:lpstr>What is Comparability?</vt:lpstr>
      <vt:lpstr>Types of Achievement Level Descriptors (ALDs)</vt:lpstr>
      <vt:lpstr>Range ALD Example</vt:lpstr>
      <vt:lpstr>Intended Uses of Range ALDs</vt:lpstr>
      <vt:lpstr>PowerPoint Presentation</vt:lpstr>
      <vt:lpstr>How will GMAP achieve comparability?</vt:lpstr>
      <vt:lpstr>How will evidence be collected?</vt:lpstr>
      <vt:lpstr>PowerPoint Presentation</vt:lpstr>
      <vt:lpstr>What Does Comparability Look Like Statistically?</vt:lpstr>
      <vt:lpstr>Overview</vt:lpstr>
      <vt:lpstr>PowerPoint Presentation</vt:lpstr>
      <vt:lpstr>PowerPoint Presentation</vt:lpstr>
      <vt:lpstr>PowerPoint Presentation</vt:lpstr>
      <vt:lpstr>How do “equivalent scores” differ from “comparable scores”?</vt:lpstr>
      <vt:lpstr>Equivalent</vt:lpstr>
      <vt:lpstr>Comparable</vt:lpstr>
      <vt:lpstr>Aligned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Leonard</dc:creator>
  <cp:lastModifiedBy>Garron Gianopulos</cp:lastModifiedBy>
  <cp:revision>242</cp:revision>
  <dcterms:created xsi:type="dcterms:W3CDTF">2019-09-08T20:02:26Z</dcterms:created>
  <dcterms:modified xsi:type="dcterms:W3CDTF">2021-04-20T13:30:21Z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0x0101001FF4B65209A8BF438E0CB89E1888DA3E</vt:lpwstr>
  </property>
</Properties>
</file>