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 id="2147483648" r:id="rId5"/>
  </p:sldMasterIdLst>
  <p:notesMasterIdLst>
    <p:notesMasterId r:id="rId24"/>
  </p:notesMasterIdLst>
  <p:sldIdLst>
    <p:sldId id="294" r:id="rId6"/>
    <p:sldId id="288" r:id="rId7"/>
    <p:sldId id="257" r:id="rId8"/>
    <p:sldId id="289" r:id="rId9"/>
    <p:sldId id="282" r:id="rId10"/>
    <p:sldId id="281" r:id="rId11"/>
    <p:sldId id="284" r:id="rId12"/>
    <p:sldId id="283" r:id="rId13"/>
    <p:sldId id="285" r:id="rId14"/>
    <p:sldId id="287" r:id="rId15"/>
    <p:sldId id="291" r:id="rId16"/>
    <p:sldId id="286" r:id="rId17"/>
    <p:sldId id="293" r:id="rId18"/>
    <p:sldId id="292" r:id="rId19"/>
    <p:sldId id="290" r:id="rId20"/>
    <p:sldId id="295" r:id="rId21"/>
    <p:sldId id="296" r:id="rId22"/>
    <p:sldId id="29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7DBB3F-1127-46A9-993E-8AE7AF88913C}" v="4" dt="2021-04-16T19:02:50.543"/>
    <p1510:client id="{4F07CC74-060A-C1B6-669C-40B4D31885C4}" v="1115" dt="2021-04-16T15:59:39.065"/>
    <p1510:client id="{9BCE9B30-FD94-46AE-AF5E-243227D3300B}" v="32" dt="2021-04-19T18:17:43.479"/>
    <p1510:client id="{A0B3426D-823A-5E3C-6580-96872677DB1E}" v="169" dt="2021-04-19T15:08:52.8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82" d="100"/>
          <a:sy n="82" d="100"/>
        </p:scale>
        <p:origin x="67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4495CC-BB83-4441-8615-BF9432D9F1C8}" type="doc">
      <dgm:prSet loTypeId="urn:microsoft.com/office/officeart/2018/2/layout/IconLabelList" loCatId="icon" qsTypeId="urn:microsoft.com/office/officeart/2005/8/quickstyle/simple1" qsCatId="simple" csTypeId="urn:microsoft.com/office/officeart/2018/5/colors/Iconchunking_neutralbg_accent2_2" csCatId="accent2" phldr="1"/>
      <dgm:spPr/>
      <dgm:t>
        <a:bodyPr/>
        <a:lstStyle/>
        <a:p>
          <a:endParaRPr lang="en-US"/>
        </a:p>
      </dgm:t>
    </dgm:pt>
    <dgm:pt modelId="{F2287222-DACC-4B7C-AC34-CD2F873FFDAF}">
      <dgm:prSet/>
      <dgm:spPr/>
      <dgm:t>
        <a:bodyPr/>
        <a:lstStyle/>
        <a:p>
          <a:pPr>
            <a:lnSpc>
              <a:spcPct val="100000"/>
            </a:lnSpc>
          </a:pPr>
          <a:r>
            <a:rPr lang="en-US"/>
            <a:t>Manual Dexerity, Precision, and Endurance</a:t>
          </a:r>
        </a:p>
      </dgm:t>
    </dgm:pt>
    <dgm:pt modelId="{EE8D7969-0745-4A91-9A79-923901330E21}" type="parTrans" cxnId="{A59BA85B-5EAD-45D3-9B5A-67C676D3AD3F}">
      <dgm:prSet/>
      <dgm:spPr/>
      <dgm:t>
        <a:bodyPr/>
        <a:lstStyle/>
        <a:p>
          <a:endParaRPr lang="en-US"/>
        </a:p>
      </dgm:t>
    </dgm:pt>
    <dgm:pt modelId="{294E476B-DCF2-4CD7-9F49-6CE3A2F7F329}" type="sibTrans" cxnId="{A59BA85B-5EAD-45D3-9B5A-67C676D3AD3F}">
      <dgm:prSet/>
      <dgm:spPr/>
      <dgm:t>
        <a:bodyPr/>
        <a:lstStyle/>
        <a:p>
          <a:endParaRPr lang="en-US"/>
        </a:p>
      </dgm:t>
    </dgm:pt>
    <dgm:pt modelId="{461C761D-2980-4C19-B006-441BDAA82959}">
      <dgm:prSet/>
      <dgm:spPr/>
      <dgm:t>
        <a:bodyPr/>
        <a:lstStyle/>
        <a:p>
          <a:pPr>
            <a:lnSpc>
              <a:spcPct val="100000"/>
            </a:lnSpc>
          </a:pPr>
          <a:r>
            <a:rPr lang="en-US"/>
            <a:t>Memory, Verbal, Auditory, and Spatial Abilities</a:t>
          </a:r>
        </a:p>
      </dgm:t>
    </dgm:pt>
    <dgm:pt modelId="{18BDE0CD-FA53-49DA-9E3B-2BA4C69513F1}" type="parTrans" cxnId="{FB6C35F3-6E70-4DBF-8D1C-55756CC6C855}">
      <dgm:prSet/>
      <dgm:spPr/>
      <dgm:t>
        <a:bodyPr/>
        <a:lstStyle/>
        <a:p>
          <a:endParaRPr lang="en-US"/>
        </a:p>
      </dgm:t>
    </dgm:pt>
    <dgm:pt modelId="{987108E7-E895-4CF8-A4C1-5A00B832165F}" type="sibTrans" cxnId="{FB6C35F3-6E70-4DBF-8D1C-55756CC6C855}">
      <dgm:prSet/>
      <dgm:spPr/>
      <dgm:t>
        <a:bodyPr/>
        <a:lstStyle/>
        <a:p>
          <a:endParaRPr lang="en-US"/>
        </a:p>
      </dgm:t>
    </dgm:pt>
    <dgm:pt modelId="{4593DDF1-52DD-44FE-932B-DBE62F042460}">
      <dgm:prSet/>
      <dgm:spPr/>
      <dgm:t>
        <a:bodyPr/>
        <a:lstStyle/>
        <a:p>
          <a:pPr>
            <a:lnSpc>
              <a:spcPct val="100000"/>
            </a:lnSpc>
          </a:pPr>
          <a:r>
            <a:rPr lang="en-US"/>
            <a:t>Reading, Writing, Math, and Active Listening</a:t>
          </a:r>
        </a:p>
      </dgm:t>
    </dgm:pt>
    <dgm:pt modelId="{1050552A-0AF6-4DFC-BFD5-9EC139EE0932}" type="parTrans" cxnId="{D05EE5BF-B7D4-4E0F-82E7-954DF8F4F140}">
      <dgm:prSet/>
      <dgm:spPr/>
      <dgm:t>
        <a:bodyPr/>
        <a:lstStyle/>
        <a:p>
          <a:endParaRPr lang="en-US"/>
        </a:p>
      </dgm:t>
    </dgm:pt>
    <dgm:pt modelId="{9B334039-0F6F-4E9B-8157-5B66B7CCE408}" type="sibTrans" cxnId="{D05EE5BF-B7D4-4E0F-82E7-954DF8F4F140}">
      <dgm:prSet/>
      <dgm:spPr/>
      <dgm:t>
        <a:bodyPr/>
        <a:lstStyle/>
        <a:p>
          <a:endParaRPr lang="en-US"/>
        </a:p>
      </dgm:t>
    </dgm:pt>
    <dgm:pt modelId="{0C2769E5-C0B4-4641-9E89-C845FA916E87}" type="pres">
      <dgm:prSet presAssocID="{054495CC-BB83-4441-8615-BF9432D9F1C8}" presName="root" presStyleCnt="0">
        <dgm:presLayoutVars>
          <dgm:dir/>
          <dgm:resizeHandles val="exact"/>
        </dgm:presLayoutVars>
      </dgm:prSet>
      <dgm:spPr/>
    </dgm:pt>
    <dgm:pt modelId="{1CE4FAD0-AE84-4647-A20F-7F94ECDDD634}" type="pres">
      <dgm:prSet presAssocID="{F2287222-DACC-4B7C-AC34-CD2F873FFDAF}" presName="compNode" presStyleCnt="0"/>
      <dgm:spPr/>
    </dgm:pt>
    <dgm:pt modelId="{1A9C0F78-E784-4A7B-8DF2-DBEA9EF33F78}" type="pres">
      <dgm:prSet presAssocID="{F2287222-DACC-4B7C-AC34-CD2F873FFDA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arget"/>
        </a:ext>
      </dgm:extLst>
    </dgm:pt>
    <dgm:pt modelId="{AA5A04CE-4B72-4E5D-B0E6-A1663E368518}" type="pres">
      <dgm:prSet presAssocID="{F2287222-DACC-4B7C-AC34-CD2F873FFDAF}" presName="spaceRect" presStyleCnt="0"/>
      <dgm:spPr/>
    </dgm:pt>
    <dgm:pt modelId="{FD042DA6-930F-4E9E-B4DF-70B2A366061A}" type="pres">
      <dgm:prSet presAssocID="{F2287222-DACC-4B7C-AC34-CD2F873FFDAF}" presName="textRect" presStyleLbl="revTx" presStyleIdx="0" presStyleCnt="3">
        <dgm:presLayoutVars>
          <dgm:chMax val="1"/>
          <dgm:chPref val="1"/>
        </dgm:presLayoutVars>
      </dgm:prSet>
      <dgm:spPr/>
    </dgm:pt>
    <dgm:pt modelId="{A7F725EA-495E-42BB-920C-D2FB3E5D8E4F}" type="pres">
      <dgm:prSet presAssocID="{294E476B-DCF2-4CD7-9F49-6CE3A2F7F329}" presName="sibTrans" presStyleCnt="0"/>
      <dgm:spPr/>
    </dgm:pt>
    <dgm:pt modelId="{930F0E5F-7115-4BF6-985A-756756FC4F94}" type="pres">
      <dgm:prSet presAssocID="{461C761D-2980-4C19-B006-441BDAA82959}" presName="compNode" presStyleCnt="0"/>
      <dgm:spPr/>
    </dgm:pt>
    <dgm:pt modelId="{9A3A303F-BEE3-4005-B9B2-97ADEEF6EDD1}" type="pres">
      <dgm:prSet presAssocID="{461C761D-2980-4C19-B006-441BDAA8295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ar"/>
        </a:ext>
      </dgm:extLst>
    </dgm:pt>
    <dgm:pt modelId="{836D5241-9A50-4092-ABC0-A98D18FC248C}" type="pres">
      <dgm:prSet presAssocID="{461C761D-2980-4C19-B006-441BDAA82959}" presName="spaceRect" presStyleCnt="0"/>
      <dgm:spPr/>
    </dgm:pt>
    <dgm:pt modelId="{033ADE2B-2979-4346-8585-B4D5D10741C8}" type="pres">
      <dgm:prSet presAssocID="{461C761D-2980-4C19-B006-441BDAA82959}" presName="textRect" presStyleLbl="revTx" presStyleIdx="1" presStyleCnt="3">
        <dgm:presLayoutVars>
          <dgm:chMax val="1"/>
          <dgm:chPref val="1"/>
        </dgm:presLayoutVars>
      </dgm:prSet>
      <dgm:spPr/>
    </dgm:pt>
    <dgm:pt modelId="{C8421EA4-E62F-4063-86D4-390F327C8038}" type="pres">
      <dgm:prSet presAssocID="{987108E7-E895-4CF8-A4C1-5A00B832165F}" presName="sibTrans" presStyleCnt="0"/>
      <dgm:spPr/>
    </dgm:pt>
    <dgm:pt modelId="{5703D779-21D9-4AA3-BA22-256000FE1164}" type="pres">
      <dgm:prSet presAssocID="{4593DDF1-52DD-44FE-932B-DBE62F042460}" presName="compNode" presStyleCnt="0"/>
      <dgm:spPr/>
    </dgm:pt>
    <dgm:pt modelId="{9D2DBCE9-65D5-4D4F-9C9F-3F88C03091AF}" type="pres">
      <dgm:prSet presAssocID="{4593DDF1-52DD-44FE-932B-DBE62F04246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alculator"/>
        </a:ext>
      </dgm:extLst>
    </dgm:pt>
    <dgm:pt modelId="{3BC0E67E-A097-4D6E-8C70-2995AC755CAB}" type="pres">
      <dgm:prSet presAssocID="{4593DDF1-52DD-44FE-932B-DBE62F042460}" presName="spaceRect" presStyleCnt="0"/>
      <dgm:spPr/>
    </dgm:pt>
    <dgm:pt modelId="{08B8BCC5-3EC1-4537-B319-4334DF372A81}" type="pres">
      <dgm:prSet presAssocID="{4593DDF1-52DD-44FE-932B-DBE62F042460}" presName="textRect" presStyleLbl="revTx" presStyleIdx="2" presStyleCnt="3">
        <dgm:presLayoutVars>
          <dgm:chMax val="1"/>
          <dgm:chPref val="1"/>
        </dgm:presLayoutVars>
      </dgm:prSet>
      <dgm:spPr/>
    </dgm:pt>
  </dgm:ptLst>
  <dgm:cxnLst>
    <dgm:cxn modelId="{CFED050B-81AB-4322-970E-9D961D7BBEDF}" type="presOf" srcId="{4593DDF1-52DD-44FE-932B-DBE62F042460}" destId="{08B8BCC5-3EC1-4537-B319-4334DF372A81}" srcOrd="0" destOrd="0" presId="urn:microsoft.com/office/officeart/2018/2/layout/IconLabelList"/>
    <dgm:cxn modelId="{3FF78F20-F416-4F40-96E3-F005F99F3416}" type="presOf" srcId="{F2287222-DACC-4B7C-AC34-CD2F873FFDAF}" destId="{FD042DA6-930F-4E9E-B4DF-70B2A366061A}" srcOrd="0" destOrd="0" presId="urn:microsoft.com/office/officeart/2018/2/layout/IconLabelList"/>
    <dgm:cxn modelId="{A59BA85B-5EAD-45D3-9B5A-67C676D3AD3F}" srcId="{054495CC-BB83-4441-8615-BF9432D9F1C8}" destId="{F2287222-DACC-4B7C-AC34-CD2F873FFDAF}" srcOrd="0" destOrd="0" parTransId="{EE8D7969-0745-4A91-9A79-923901330E21}" sibTransId="{294E476B-DCF2-4CD7-9F49-6CE3A2F7F329}"/>
    <dgm:cxn modelId="{FD0C015A-7857-46F9-B0EE-EE941AAB2B73}" type="presOf" srcId="{054495CC-BB83-4441-8615-BF9432D9F1C8}" destId="{0C2769E5-C0B4-4641-9E89-C845FA916E87}" srcOrd="0" destOrd="0" presId="urn:microsoft.com/office/officeart/2018/2/layout/IconLabelList"/>
    <dgm:cxn modelId="{486DA4BF-C821-4B41-85AA-4D8A9B1A7835}" type="presOf" srcId="{461C761D-2980-4C19-B006-441BDAA82959}" destId="{033ADE2B-2979-4346-8585-B4D5D10741C8}" srcOrd="0" destOrd="0" presId="urn:microsoft.com/office/officeart/2018/2/layout/IconLabelList"/>
    <dgm:cxn modelId="{D05EE5BF-B7D4-4E0F-82E7-954DF8F4F140}" srcId="{054495CC-BB83-4441-8615-BF9432D9F1C8}" destId="{4593DDF1-52DD-44FE-932B-DBE62F042460}" srcOrd="2" destOrd="0" parTransId="{1050552A-0AF6-4DFC-BFD5-9EC139EE0932}" sibTransId="{9B334039-0F6F-4E9B-8157-5B66B7CCE408}"/>
    <dgm:cxn modelId="{FB6C35F3-6E70-4DBF-8D1C-55756CC6C855}" srcId="{054495CC-BB83-4441-8615-BF9432D9F1C8}" destId="{461C761D-2980-4C19-B006-441BDAA82959}" srcOrd="1" destOrd="0" parTransId="{18BDE0CD-FA53-49DA-9E3B-2BA4C69513F1}" sibTransId="{987108E7-E895-4CF8-A4C1-5A00B832165F}"/>
    <dgm:cxn modelId="{4E42F11D-1F5F-45A3-A70E-1397BF3FE0F0}" type="presParOf" srcId="{0C2769E5-C0B4-4641-9E89-C845FA916E87}" destId="{1CE4FAD0-AE84-4647-A20F-7F94ECDDD634}" srcOrd="0" destOrd="0" presId="urn:microsoft.com/office/officeart/2018/2/layout/IconLabelList"/>
    <dgm:cxn modelId="{F32F68FB-3541-4DF2-969C-327C49581A51}" type="presParOf" srcId="{1CE4FAD0-AE84-4647-A20F-7F94ECDDD634}" destId="{1A9C0F78-E784-4A7B-8DF2-DBEA9EF33F78}" srcOrd="0" destOrd="0" presId="urn:microsoft.com/office/officeart/2018/2/layout/IconLabelList"/>
    <dgm:cxn modelId="{832E48FC-ADF3-4138-85A2-24E330869FA2}" type="presParOf" srcId="{1CE4FAD0-AE84-4647-A20F-7F94ECDDD634}" destId="{AA5A04CE-4B72-4E5D-B0E6-A1663E368518}" srcOrd="1" destOrd="0" presId="urn:microsoft.com/office/officeart/2018/2/layout/IconLabelList"/>
    <dgm:cxn modelId="{1E9D9080-C350-42FB-AFE4-66CC0980A890}" type="presParOf" srcId="{1CE4FAD0-AE84-4647-A20F-7F94ECDDD634}" destId="{FD042DA6-930F-4E9E-B4DF-70B2A366061A}" srcOrd="2" destOrd="0" presId="urn:microsoft.com/office/officeart/2018/2/layout/IconLabelList"/>
    <dgm:cxn modelId="{AD6E5C52-95D1-4B80-B516-51C3B7F31A94}" type="presParOf" srcId="{0C2769E5-C0B4-4641-9E89-C845FA916E87}" destId="{A7F725EA-495E-42BB-920C-D2FB3E5D8E4F}" srcOrd="1" destOrd="0" presId="urn:microsoft.com/office/officeart/2018/2/layout/IconLabelList"/>
    <dgm:cxn modelId="{2093153D-E0AA-4F15-89E9-3FD243691B0E}" type="presParOf" srcId="{0C2769E5-C0B4-4641-9E89-C845FA916E87}" destId="{930F0E5F-7115-4BF6-985A-756756FC4F94}" srcOrd="2" destOrd="0" presId="urn:microsoft.com/office/officeart/2018/2/layout/IconLabelList"/>
    <dgm:cxn modelId="{54CF2F18-4526-495D-B4EF-9DAAB1FD0E55}" type="presParOf" srcId="{930F0E5F-7115-4BF6-985A-756756FC4F94}" destId="{9A3A303F-BEE3-4005-B9B2-97ADEEF6EDD1}" srcOrd="0" destOrd="0" presId="urn:microsoft.com/office/officeart/2018/2/layout/IconLabelList"/>
    <dgm:cxn modelId="{72C2FEB7-4DBA-4033-9F63-5C7CCE651675}" type="presParOf" srcId="{930F0E5F-7115-4BF6-985A-756756FC4F94}" destId="{836D5241-9A50-4092-ABC0-A98D18FC248C}" srcOrd="1" destOrd="0" presId="urn:microsoft.com/office/officeart/2018/2/layout/IconLabelList"/>
    <dgm:cxn modelId="{4D051560-118E-4B14-8562-D729D29D1781}" type="presParOf" srcId="{930F0E5F-7115-4BF6-985A-756756FC4F94}" destId="{033ADE2B-2979-4346-8585-B4D5D10741C8}" srcOrd="2" destOrd="0" presId="urn:microsoft.com/office/officeart/2018/2/layout/IconLabelList"/>
    <dgm:cxn modelId="{3E73C11B-90FA-4B39-A3CA-7CDFED750B56}" type="presParOf" srcId="{0C2769E5-C0B4-4641-9E89-C845FA916E87}" destId="{C8421EA4-E62F-4063-86D4-390F327C8038}" srcOrd="3" destOrd="0" presId="urn:microsoft.com/office/officeart/2018/2/layout/IconLabelList"/>
    <dgm:cxn modelId="{10D49D23-AA0C-4FB6-9818-0DFFE98BD331}" type="presParOf" srcId="{0C2769E5-C0B4-4641-9E89-C845FA916E87}" destId="{5703D779-21D9-4AA3-BA22-256000FE1164}" srcOrd="4" destOrd="0" presId="urn:microsoft.com/office/officeart/2018/2/layout/IconLabelList"/>
    <dgm:cxn modelId="{C0328D2B-3E80-4E16-8439-204B2707B1A9}" type="presParOf" srcId="{5703D779-21D9-4AA3-BA22-256000FE1164}" destId="{9D2DBCE9-65D5-4D4F-9C9F-3F88C03091AF}" srcOrd="0" destOrd="0" presId="urn:microsoft.com/office/officeart/2018/2/layout/IconLabelList"/>
    <dgm:cxn modelId="{440D9208-F5D5-45B1-A847-9B9F80D470E0}" type="presParOf" srcId="{5703D779-21D9-4AA3-BA22-256000FE1164}" destId="{3BC0E67E-A097-4D6E-8C70-2995AC755CAB}" srcOrd="1" destOrd="0" presId="urn:microsoft.com/office/officeart/2018/2/layout/IconLabelList"/>
    <dgm:cxn modelId="{7742EAA5-3717-44F4-8FF7-E2FD296B7842}" type="presParOf" srcId="{5703D779-21D9-4AA3-BA22-256000FE1164}" destId="{08B8BCC5-3EC1-4537-B319-4334DF372A81}"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9C0F78-E784-4A7B-8DF2-DBEA9EF33F78}">
      <dsp:nvSpPr>
        <dsp:cNvPr id="0" name=""/>
        <dsp:cNvSpPr/>
      </dsp:nvSpPr>
      <dsp:spPr>
        <a:xfrm>
          <a:off x="1212569" y="987197"/>
          <a:ext cx="1300252" cy="13002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042DA6-930F-4E9E-B4DF-70B2A366061A}">
      <dsp:nvSpPr>
        <dsp:cNvPr id="0" name=""/>
        <dsp:cNvSpPr/>
      </dsp:nvSpPr>
      <dsp:spPr>
        <a:xfrm>
          <a:off x="417971"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n-US" sz="2100" kern="1200"/>
            <a:t>Manual Dexerity, Precision, and Endurance</a:t>
          </a:r>
        </a:p>
      </dsp:txBody>
      <dsp:txXfrm>
        <a:off x="417971" y="2644140"/>
        <a:ext cx="2889450" cy="720000"/>
      </dsp:txXfrm>
    </dsp:sp>
    <dsp:sp modelId="{9A3A303F-BEE3-4005-B9B2-97ADEEF6EDD1}">
      <dsp:nvSpPr>
        <dsp:cNvPr id="0" name=""/>
        <dsp:cNvSpPr/>
      </dsp:nvSpPr>
      <dsp:spPr>
        <a:xfrm>
          <a:off x="4607673" y="987197"/>
          <a:ext cx="1300252" cy="13002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3ADE2B-2979-4346-8585-B4D5D10741C8}">
      <dsp:nvSpPr>
        <dsp:cNvPr id="0" name=""/>
        <dsp:cNvSpPr/>
      </dsp:nvSpPr>
      <dsp:spPr>
        <a:xfrm>
          <a:off x="3813075"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n-US" sz="2100" kern="1200"/>
            <a:t>Memory, Verbal, Auditory, and Spatial Abilities</a:t>
          </a:r>
        </a:p>
      </dsp:txBody>
      <dsp:txXfrm>
        <a:off x="3813075" y="2644140"/>
        <a:ext cx="2889450" cy="720000"/>
      </dsp:txXfrm>
    </dsp:sp>
    <dsp:sp modelId="{9D2DBCE9-65D5-4D4F-9C9F-3F88C03091AF}">
      <dsp:nvSpPr>
        <dsp:cNvPr id="0" name=""/>
        <dsp:cNvSpPr/>
      </dsp:nvSpPr>
      <dsp:spPr>
        <a:xfrm>
          <a:off x="8002777" y="987197"/>
          <a:ext cx="1300252" cy="13002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B8BCC5-3EC1-4537-B319-4334DF372A81}">
      <dsp:nvSpPr>
        <dsp:cNvPr id="0" name=""/>
        <dsp:cNvSpPr/>
      </dsp:nvSpPr>
      <dsp:spPr>
        <a:xfrm>
          <a:off x="7208178"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en-US" sz="2100" kern="1200"/>
            <a:t>Reading, Writing, Math, and Active Listening</a:t>
          </a:r>
        </a:p>
      </dsp:txBody>
      <dsp:txXfrm>
        <a:off x="7208178" y="2644140"/>
        <a:ext cx="288945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A14822-95A1-4D86-9559-A333D3A1259D}" type="datetimeFigureOut">
              <a:rPr lang="en-US" smtClean="0"/>
              <a:t>4/20/2021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681103-235C-42FF-91DD-F2C544891A4C}" type="slidenum">
              <a:rPr lang="en-US" smtClean="0"/>
              <a:t>‹#›</a:t>
            </a:fld>
            <a:endParaRPr lang="en-US"/>
          </a:p>
        </p:txBody>
      </p:sp>
    </p:spTree>
    <p:extLst>
      <p:ext uri="{BB962C8B-B14F-4D97-AF65-F5344CB8AC3E}">
        <p14:creationId xmlns:p14="http://schemas.microsoft.com/office/powerpoint/2010/main" val="4239702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History is ripe with examples of companies that ignored the future. </a:t>
            </a:r>
          </a:p>
          <a:p>
            <a:endParaRPr lang="en-US" dirty="0">
              <a:cs typeface="Calibri"/>
            </a:endParaRPr>
          </a:p>
          <a:p>
            <a:r>
              <a:rPr lang="en-US" dirty="0">
                <a:cs typeface="Calibri"/>
              </a:rPr>
              <a:t>Many of us forget that Kodiak developed a digital camera in the 70s or that Yahoo decided not to purchase Google or Facebook, instead deciding to be a media company.</a:t>
            </a:r>
          </a:p>
        </p:txBody>
      </p:sp>
      <p:sp>
        <p:nvSpPr>
          <p:cNvPr id="4" name="Slide Number Placeholder 3"/>
          <p:cNvSpPr>
            <a:spLocks noGrp="1"/>
          </p:cNvSpPr>
          <p:nvPr>
            <p:ph type="sldNum" sz="quarter" idx="5"/>
          </p:nvPr>
        </p:nvSpPr>
        <p:spPr/>
        <p:txBody>
          <a:bodyPr/>
          <a:lstStyle/>
          <a:p>
            <a:fld id="{91681103-235C-42FF-91DD-F2C544891A4C}" type="slidenum">
              <a:rPr lang="en-US" smtClean="0"/>
              <a:t>1</a:t>
            </a:fld>
            <a:endParaRPr lang="en-US"/>
          </a:p>
        </p:txBody>
      </p:sp>
    </p:spTree>
    <p:extLst>
      <p:ext uri="{BB962C8B-B14F-4D97-AF65-F5344CB8AC3E}">
        <p14:creationId xmlns:p14="http://schemas.microsoft.com/office/powerpoint/2010/main" val="598595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Notwithstanding the great wave of automation, now 35% of all workers are Gig workers, free-lancers, private contractors. </a:t>
            </a:r>
          </a:p>
          <a:p>
            <a:endParaRPr lang="en-US" dirty="0"/>
          </a:p>
          <a:p>
            <a:r>
              <a:rPr lang="en-US" dirty="0"/>
              <a:t>What skills and dispositions must students possess to successfully be their own bosses? </a:t>
            </a:r>
            <a:endParaRPr lang="en-US" dirty="0">
              <a:cs typeface="Calibri" panose="020F0502020204030204"/>
            </a:endParaRPr>
          </a:p>
          <a:p>
            <a:endParaRPr lang="en-US" dirty="0"/>
          </a:p>
          <a:p>
            <a:r>
              <a:rPr lang="en-US" dirty="0"/>
              <a:t>Are we designing learning experiences to develop them?</a:t>
            </a:r>
          </a:p>
        </p:txBody>
      </p:sp>
      <p:sp>
        <p:nvSpPr>
          <p:cNvPr id="4" name="Slide Number Placeholder 3"/>
          <p:cNvSpPr>
            <a:spLocks noGrp="1"/>
          </p:cNvSpPr>
          <p:nvPr>
            <p:ph type="sldNum" sz="quarter" idx="5"/>
          </p:nvPr>
        </p:nvSpPr>
        <p:spPr/>
        <p:txBody>
          <a:bodyPr/>
          <a:lstStyle/>
          <a:p>
            <a:fld id="{B95BC871-497A-402D-ADF4-FB5559A51C59}" type="slidenum">
              <a:rPr lang="en-US"/>
              <a:t>10</a:t>
            </a:fld>
            <a:endParaRPr lang="en-US"/>
          </a:p>
        </p:txBody>
      </p:sp>
    </p:spTree>
    <p:extLst>
      <p:ext uri="{BB962C8B-B14F-4D97-AF65-F5344CB8AC3E}">
        <p14:creationId xmlns:p14="http://schemas.microsoft.com/office/powerpoint/2010/main" val="4208824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Who is better prepared for the robot revolution and the gig economy.</a:t>
            </a:r>
            <a:endParaRPr lang="en-US" dirty="0">
              <a:cs typeface="Calibri"/>
            </a:endParaRPr>
          </a:p>
          <a:p>
            <a:endParaRPr lang="en-US" dirty="0">
              <a:cs typeface="Calibri"/>
            </a:endParaRPr>
          </a:p>
          <a:p>
            <a:r>
              <a:rPr lang="en-US"/>
              <a:t>How might we institute incremental changes to our instructional systems that have systemic impacts. </a:t>
            </a:r>
          </a:p>
          <a:p>
            <a:endParaRPr lang="en-US">
              <a:cs typeface="Calibri"/>
            </a:endParaRPr>
          </a:p>
        </p:txBody>
      </p:sp>
      <p:sp>
        <p:nvSpPr>
          <p:cNvPr id="4" name="Slide Number Placeholder 3"/>
          <p:cNvSpPr>
            <a:spLocks noGrp="1"/>
          </p:cNvSpPr>
          <p:nvPr>
            <p:ph type="sldNum" sz="quarter" idx="5"/>
          </p:nvPr>
        </p:nvSpPr>
        <p:spPr/>
        <p:txBody>
          <a:bodyPr/>
          <a:lstStyle/>
          <a:p>
            <a:fld id="{B95BC871-497A-402D-ADF4-FB5559A51C59}" type="slidenum">
              <a:rPr lang="en-US"/>
              <a:t>11</a:t>
            </a:fld>
            <a:endParaRPr lang="en-US"/>
          </a:p>
        </p:txBody>
      </p:sp>
    </p:spTree>
    <p:extLst>
      <p:ext uri="{BB962C8B-B14F-4D97-AF65-F5344CB8AC3E}">
        <p14:creationId xmlns:p14="http://schemas.microsoft.com/office/powerpoint/2010/main" val="1279139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 propose a few ideas that have ripple effects across all internal instruction systems and can fundamentally and incrementally transform teaching and learning.</a:t>
            </a:r>
          </a:p>
          <a:p>
            <a:endParaRPr lang="en-US" dirty="0">
              <a:cs typeface="Calibri"/>
            </a:endParaRPr>
          </a:p>
          <a:p>
            <a:r>
              <a:rPr lang="en-US" dirty="0">
                <a:cs typeface="Calibri"/>
              </a:rPr>
              <a:t>The </a:t>
            </a:r>
            <a:r>
              <a:rPr lang="en-US" b="1" dirty="0">
                <a:cs typeface="Calibri"/>
              </a:rPr>
              <a:t>However</a:t>
            </a:r>
            <a:r>
              <a:rPr lang="en-US" dirty="0">
                <a:cs typeface="Calibri"/>
              </a:rPr>
              <a:t> to this is that there will come a time when your internal transformation efforts will stall because the system is not designed for deeper  learning, thus we much change the external systems.</a:t>
            </a:r>
          </a:p>
          <a:p>
            <a:endParaRPr lang="en-US" dirty="0">
              <a:cs typeface="Calibri"/>
            </a:endParaRPr>
          </a:p>
          <a:p>
            <a:r>
              <a:rPr lang="en-US" dirty="0">
                <a:cs typeface="Calibri"/>
              </a:rPr>
              <a:t>What are some of these systems?</a:t>
            </a:r>
          </a:p>
        </p:txBody>
      </p:sp>
      <p:sp>
        <p:nvSpPr>
          <p:cNvPr id="4" name="Slide Number Placeholder 3"/>
          <p:cNvSpPr>
            <a:spLocks noGrp="1"/>
          </p:cNvSpPr>
          <p:nvPr>
            <p:ph type="sldNum" sz="quarter" idx="5"/>
          </p:nvPr>
        </p:nvSpPr>
        <p:spPr/>
        <p:txBody>
          <a:bodyPr/>
          <a:lstStyle/>
          <a:p>
            <a:fld id="{91681103-235C-42FF-91DD-F2C544891A4C}" type="slidenum">
              <a:rPr lang="en-US" smtClean="0"/>
              <a:t>12</a:t>
            </a:fld>
            <a:endParaRPr lang="en-US"/>
          </a:p>
        </p:txBody>
      </p:sp>
    </p:spTree>
    <p:extLst>
      <p:ext uri="{BB962C8B-B14F-4D97-AF65-F5344CB8AC3E}">
        <p14:creationId xmlns:p14="http://schemas.microsoft.com/office/powerpoint/2010/main" val="2590822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If we think of these systems in terms of the incentives and consequences they explicitly or implicitly create, we are reminded that these are the very systems that stifle innovation. Please don't misunderstand me, we need these systems, but they must be designed for 2030, not 1930.</a:t>
            </a:r>
          </a:p>
          <a:p>
            <a:endParaRPr lang="en-US" dirty="0">
              <a:cs typeface="Calibri"/>
            </a:endParaRPr>
          </a:p>
          <a:p>
            <a:r>
              <a:rPr lang="en-US" dirty="0">
                <a:cs typeface="Calibri"/>
              </a:rPr>
              <a:t>By design, for half of us in the room, the question is why change a system in which we are the winners?</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91681103-235C-42FF-91DD-F2C544891A4C}" type="slidenum">
              <a:rPr lang="en-US" smtClean="0"/>
              <a:t>13</a:t>
            </a:fld>
            <a:endParaRPr lang="en-US"/>
          </a:p>
        </p:txBody>
      </p:sp>
    </p:spTree>
    <p:extLst>
      <p:ext uri="{BB962C8B-B14F-4D97-AF65-F5344CB8AC3E}">
        <p14:creationId xmlns:p14="http://schemas.microsoft.com/office/powerpoint/2010/main" val="704803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Our ability or willingness to respond in a timely and meaningful way to changes to the demands of work and civic life is our greatest weapon against the ever increasing support for public money flowing to choice institutions. </a:t>
            </a:r>
            <a:endParaRPr lang="en-US" dirty="0">
              <a:cs typeface="Calibri"/>
            </a:endParaRPr>
          </a:p>
        </p:txBody>
      </p:sp>
      <p:sp>
        <p:nvSpPr>
          <p:cNvPr id="4" name="Slide Number Placeholder 3"/>
          <p:cNvSpPr>
            <a:spLocks noGrp="1"/>
          </p:cNvSpPr>
          <p:nvPr>
            <p:ph type="sldNum" sz="quarter" idx="5"/>
          </p:nvPr>
        </p:nvSpPr>
        <p:spPr/>
        <p:txBody>
          <a:bodyPr/>
          <a:lstStyle/>
          <a:p>
            <a:fld id="{91681103-235C-42FF-91DD-F2C544891A4C}" type="slidenum">
              <a:rPr lang="en-US" smtClean="0"/>
              <a:t>14</a:t>
            </a:fld>
            <a:endParaRPr lang="en-US"/>
          </a:p>
        </p:txBody>
      </p:sp>
    </p:spTree>
    <p:extLst>
      <p:ext uri="{BB962C8B-B14F-4D97-AF65-F5344CB8AC3E}">
        <p14:creationId xmlns:p14="http://schemas.microsoft.com/office/powerpoint/2010/main" val="847587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ON both sides of the isle choice is gaining momentum. </a:t>
            </a:r>
            <a:endParaRPr lang="en-US"/>
          </a:p>
          <a:p>
            <a:endParaRPr lang="en-US" dirty="0">
              <a:cs typeface="Calibri"/>
            </a:endParaRPr>
          </a:p>
          <a:p>
            <a:r>
              <a:rPr lang="en-US" dirty="0">
                <a:cs typeface="Calibri"/>
              </a:rPr>
              <a:t>Yet, we fight these annually by arguing choice schools don't play by the same rules established by the very systems that fail to meet the demands of work and civic life.</a:t>
            </a:r>
          </a:p>
          <a:p>
            <a:endParaRPr lang="en-US" dirty="0">
              <a:cs typeface="Calibri"/>
            </a:endParaRPr>
          </a:p>
          <a:p>
            <a:r>
              <a:rPr lang="en-US" dirty="0">
                <a:cs typeface="Calibri"/>
              </a:rPr>
              <a:t>And, if you are wondering if this is so, ask your regional employers.</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91681103-235C-42FF-91DD-F2C544891A4C}" type="slidenum">
              <a:rPr lang="en-US" smtClean="0"/>
              <a:t>15</a:t>
            </a:fld>
            <a:endParaRPr lang="en-US"/>
          </a:p>
        </p:txBody>
      </p:sp>
    </p:spTree>
    <p:extLst>
      <p:ext uri="{BB962C8B-B14F-4D97-AF65-F5344CB8AC3E}">
        <p14:creationId xmlns:p14="http://schemas.microsoft.com/office/powerpoint/2010/main" val="1593256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 today I offer a call to action.  But not the platitudes we have grown accustomed to but a call to begin the work. And it starts here.</a:t>
            </a:r>
          </a:p>
        </p:txBody>
      </p:sp>
      <p:sp>
        <p:nvSpPr>
          <p:cNvPr id="4" name="Slide Number Placeholder 3"/>
          <p:cNvSpPr>
            <a:spLocks noGrp="1"/>
          </p:cNvSpPr>
          <p:nvPr>
            <p:ph type="sldNum" sz="quarter" idx="5"/>
          </p:nvPr>
        </p:nvSpPr>
        <p:spPr/>
        <p:txBody>
          <a:bodyPr/>
          <a:lstStyle/>
          <a:p>
            <a:fld id="{91681103-235C-42FF-91DD-F2C544891A4C}" type="slidenum">
              <a:rPr lang="en-US" smtClean="0"/>
              <a:t>16</a:t>
            </a:fld>
            <a:endParaRPr lang="en-US"/>
          </a:p>
        </p:txBody>
      </p:sp>
    </p:spTree>
    <p:extLst>
      <p:ext uri="{BB962C8B-B14F-4D97-AF65-F5344CB8AC3E}">
        <p14:creationId xmlns:p14="http://schemas.microsoft.com/office/powerpoint/2010/main" val="1296513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hope you will join me. It is my honor to have this opportunity. </a:t>
            </a:r>
            <a:endParaRPr lang="en-US"/>
          </a:p>
        </p:txBody>
      </p:sp>
      <p:sp>
        <p:nvSpPr>
          <p:cNvPr id="4" name="Slide Number Placeholder 3"/>
          <p:cNvSpPr>
            <a:spLocks noGrp="1"/>
          </p:cNvSpPr>
          <p:nvPr>
            <p:ph type="sldNum" sz="quarter" idx="5"/>
          </p:nvPr>
        </p:nvSpPr>
        <p:spPr/>
        <p:txBody>
          <a:bodyPr/>
          <a:lstStyle/>
          <a:p>
            <a:fld id="{91681103-235C-42FF-91DD-F2C544891A4C}" type="slidenum">
              <a:rPr lang="en-US" smtClean="0"/>
              <a:t>18</a:t>
            </a:fld>
            <a:endParaRPr lang="en-US"/>
          </a:p>
        </p:txBody>
      </p:sp>
    </p:spTree>
    <p:extLst>
      <p:ext uri="{BB962C8B-B14F-4D97-AF65-F5344CB8AC3E}">
        <p14:creationId xmlns:p14="http://schemas.microsoft.com/office/powerpoint/2010/main" val="664847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It almost goes without saying that the events of the past year will only accelerate the pace of change in the economy and civic life.</a:t>
            </a:r>
          </a:p>
        </p:txBody>
      </p:sp>
      <p:sp>
        <p:nvSpPr>
          <p:cNvPr id="4" name="Slide Number Placeholder 3"/>
          <p:cNvSpPr>
            <a:spLocks noGrp="1"/>
          </p:cNvSpPr>
          <p:nvPr>
            <p:ph type="sldNum" sz="quarter" idx="5"/>
          </p:nvPr>
        </p:nvSpPr>
        <p:spPr/>
        <p:txBody>
          <a:bodyPr/>
          <a:lstStyle/>
          <a:p>
            <a:fld id="{91681103-235C-42FF-91DD-F2C544891A4C}" type="slidenum">
              <a:rPr lang="en-US" smtClean="0"/>
              <a:t>2</a:t>
            </a:fld>
            <a:endParaRPr lang="en-US"/>
          </a:p>
        </p:txBody>
      </p:sp>
    </p:spTree>
    <p:extLst>
      <p:ext uri="{BB962C8B-B14F-4D97-AF65-F5344CB8AC3E}">
        <p14:creationId xmlns:p14="http://schemas.microsoft.com/office/powerpoint/2010/main" val="4112020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cs typeface="Calibri"/>
              </a:rPr>
              <a:t>Briefly, I want to speak today about the future in terms of systems.</a:t>
            </a:r>
            <a:endParaRPr lang="en-US" dirty="0"/>
          </a:p>
          <a:p>
            <a:endParaRPr lang="en-US" dirty="0">
              <a:cs typeface="Calibri" panose="020F0502020204030204"/>
            </a:endParaRPr>
          </a:p>
          <a:p>
            <a:r>
              <a:rPr lang="en-US" dirty="0">
                <a:cs typeface="Calibri" panose="020F0502020204030204"/>
              </a:rPr>
              <a:t>What do our current systems incentive and why does it matter.</a:t>
            </a:r>
          </a:p>
          <a:p>
            <a:endParaRPr lang="en-US" dirty="0"/>
          </a:p>
          <a:p>
            <a:r>
              <a:rPr lang="en-US" dirty="0"/>
              <a:t>system is perfectly designed to get the results it gets. Demming</a:t>
            </a:r>
            <a:endParaRPr lang="en-US" dirty="0">
              <a:cs typeface="Calibri"/>
            </a:endParaRPr>
          </a:p>
          <a:p>
            <a:endParaRPr lang="en-US" dirty="0"/>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91681103-235C-42FF-91DD-F2C544891A4C}" type="slidenum">
              <a:rPr lang="en-US" smtClean="0"/>
              <a:t>3</a:t>
            </a:fld>
            <a:endParaRPr lang="en-US"/>
          </a:p>
        </p:txBody>
      </p:sp>
    </p:spTree>
    <p:extLst>
      <p:ext uri="{BB962C8B-B14F-4D97-AF65-F5344CB8AC3E}">
        <p14:creationId xmlns:p14="http://schemas.microsoft.com/office/powerpoint/2010/main" val="4207546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a:t>
            </a:r>
          </a:p>
          <a:p>
            <a:endParaRPr lang="en-US" dirty="0">
              <a:cs typeface="Calibri"/>
            </a:endParaRPr>
          </a:p>
          <a:p>
            <a:r>
              <a:rPr lang="en-US" dirty="0">
                <a:cs typeface="Calibri"/>
              </a:rPr>
              <a:t>In education we are sometimes complicit being in love with the problem.</a:t>
            </a:r>
          </a:p>
          <a:p>
            <a:endParaRPr lang="en-US" dirty="0">
              <a:cs typeface="Calibri"/>
            </a:endParaRPr>
          </a:p>
          <a:p>
            <a:r>
              <a:rPr lang="en-US" dirty="0">
                <a:cs typeface="Calibri"/>
              </a:rPr>
              <a:t>What does the future hold?</a:t>
            </a:r>
          </a:p>
        </p:txBody>
      </p:sp>
      <p:sp>
        <p:nvSpPr>
          <p:cNvPr id="4" name="Slide Number Placeholder 3"/>
          <p:cNvSpPr>
            <a:spLocks noGrp="1"/>
          </p:cNvSpPr>
          <p:nvPr>
            <p:ph type="sldNum" sz="quarter" idx="5"/>
          </p:nvPr>
        </p:nvSpPr>
        <p:spPr/>
        <p:txBody>
          <a:bodyPr/>
          <a:lstStyle/>
          <a:p>
            <a:fld id="{91681103-235C-42FF-91DD-F2C544891A4C}" type="slidenum">
              <a:rPr lang="en-US" smtClean="0"/>
              <a:t>4</a:t>
            </a:fld>
            <a:endParaRPr lang="en-US"/>
          </a:p>
        </p:txBody>
      </p:sp>
    </p:spTree>
    <p:extLst>
      <p:ext uri="{BB962C8B-B14F-4D97-AF65-F5344CB8AC3E}">
        <p14:creationId xmlns:p14="http://schemas.microsoft.com/office/powerpoint/2010/main" val="1075746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Annually, the world economic forum publishes a skills outlook. Here is the skills outlook for 2022.</a:t>
            </a:r>
          </a:p>
          <a:p>
            <a:endParaRPr lang="en-US" dirty="0">
              <a:cs typeface="Calibri"/>
            </a:endParaRPr>
          </a:p>
          <a:p>
            <a:r>
              <a:rPr lang="en-US" dirty="0">
                <a:cs typeface="Calibri"/>
              </a:rPr>
              <a:t>Let me drill down in to this a little.</a:t>
            </a:r>
          </a:p>
        </p:txBody>
      </p:sp>
      <p:sp>
        <p:nvSpPr>
          <p:cNvPr id="4" name="Slide Number Placeholder 3"/>
          <p:cNvSpPr>
            <a:spLocks noGrp="1"/>
          </p:cNvSpPr>
          <p:nvPr>
            <p:ph type="sldNum" sz="quarter" idx="10"/>
          </p:nvPr>
        </p:nvSpPr>
        <p:spPr/>
        <p:txBody>
          <a:bodyPr/>
          <a:lstStyle/>
          <a:p>
            <a:fld id="{CC4803E3-B0C4-4186-89F1-20A517F8D8D3}" type="slidenum">
              <a:rPr lang="en-US" smtClean="0"/>
              <a:t>5</a:t>
            </a:fld>
            <a:endParaRPr lang="en-US"/>
          </a:p>
        </p:txBody>
      </p:sp>
    </p:spTree>
    <p:extLst>
      <p:ext uri="{BB962C8B-B14F-4D97-AF65-F5344CB8AC3E}">
        <p14:creationId xmlns:p14="http://schemas.microsoft.com/office/powerpoint/2010/main" val="2487074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Growing skills include complex problem solving, creativity and initiative. </a:t>
            </a:r>
          </a:p>
        </p:txBody>
      </p:sp>
      <p:sp>
        <p:nvSpPr>
          <p:cNvPr id="4" name="Slide Number Placeholder 3"/>
          <p:cNvSpPr>
            <a:spLocks noGrp="1"/>
          </p:cNvSpPr>
          <p:nvPr>
            <p:ph type="sldNum" sz="quarter" idx="5"/>
          </p:nvPr>
        </p:nvSpPr>
        <p:spPr/>
        <p:txBody>
          <a:bodyPr/>
          <a:lstStyle/>
          <a:p>
            <a:fld id="{B95BC871-497A-402D-ADF4-FB5559A51C59}" type="slidenum">
              <a:rPr lang="en-US"/>
              <a:t>6</a:t>
            </a:fld>
            <a:endParaRPr lang="en-US"/>
          </a:p>
        </p:txBody>
      </p:sp>
    </p:spTree>
    <p:extLst>
      <p:ext uri="{BB962C8B-B14F-4D97-AF65-F5344CB8AC3E}">
        <p14:creationId xmlns:p14="http://schemas.microsoft.com/office/powerpoint/2010/main" val="448035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Declining are skills that require physical attributes and most surprising is they suggest declining skills include reading, writing and math. </a:t>
            </a:r>
          </a:p>
          <a:p>
            <a:endParaRPr lang="en-US" dirty="0"/>
          </a:p>
          <a:p>
            <a:r>
              <a:rPr lang="en-US" dirty="0"/>
              <a:t>This sounds mad! </a:t>
            </a:r>
          </a:p>
          <a:p>
            <a:endParaRPr lang="en-US" dirty="0"/>
          </a:p>
          <a:p>
            <a:r>
              <a:rPr lang="en-US" dirty="0"/>
              <a:t>Lets explore why?</a:t>
            </a:r>
          </a:p>
        </p:txBody>
      </p:sp>
      <p:sp>
        <p:nvSpPr>
          <p:cNvPr id="4" name="Slide Number Placeholder 3"/>
          <p:cNvSpPr>
            <a:spLocks noGrp="1"/>
          </p:cNvSpPr>
          <p:nvPr>
            <p:ph type="sldNum" sz="quarter" idx="5"/>
          </p:nvPr>
        </p:nvSpPr>
        <p:spPr/>
        <p:txBody>
          <a:bodyPr/>
          <a:lstStyle/>
          <a:p>
            <a:fld id="{B95BC871-497A-402D-ADF4-FB5559A51C59}" type="slidenum">
              <a:rPr lang="en-US"/>
              <a:t>7</a:t>
            </a:fld>
            <a:endParaRPr lang="en-US"/>
          </a:p>
        </p:txBody>
      </p:sp>
    </p:spTree>
    <p:extLst>
      <p:ext uri="{BB962C8B-B14F-4D97-AF65-F5344CB8AC3E}">
        <p14:creationId xmlns:p14="http://schemas.microsoft.com/office/powerpoint/2010/main" val="3676687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Here's WHY</a:t>
            </a:r>
            <a:endParaRPr lang="en-US"/>
          </a:p>
        </p:txBody>
      </p:sp>
      <p:sp>
        <p:nvSpPr>
          <p:cNvPr id="4" name="Slide Number Placeholder 3"/>
          <p:cNvSpPr>
            <a:spLocks noGrp="1"/>
          </p:cNvSpPr>
          <p:nvPr>
            <p:ph type="sldNum" sz="quarter" idx="10"/>
          </p:nvPr>
        </p:nvSpPr>
        <p:spPr/>
        <p:txBody>
          <a:bodyPr/>
          <a:lstStyle/>
          <a:p>
            <a:fld id="{CC4803E3-B0C4-4186-89F1-20A517F8D8D3}" type="slidenum">
              <a:rPr lang="en-US" smtClean="0"/>
              <a:t>8</a:t>
            </a:fld>
            <a:endParaRPr lang="en-US"/>
          </a:p>
        </p:txBody>
      </p:sp>
    </p:spTree>
    <p:extLst>
      <p:ext uri="{BB962C8B-B14F-4D97-AF65-F5344CB8AC3E}">
        <p14:creationId xmlns:p14="http://schemas.microsoft.com/office/powerpoint/2010/main" val="3490747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Thomas Friedman said at the turn of the century, if it can be automated it will. </a:t>
            </a:r>
          </a:p>
          <a:p>
            <a:endParaRPr lang="en-US" dirty="0"/>
          </a:p>
          <a:p>
            <a:r>
              <a:rPr lang="en-US" dirty="0"/>
              <a:t>Are we preparing students for the 133 million jobs created by the robot revolution?</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B95BC871-497A-402D-ADF4-FB5559A51C59}" type="slidenum">
              <a:rPr lang="en-US"/>
              <a:t>9</a:t>
            </a:fld>
            <a:endParaRPr lang="en-US"/>
          </a:p>
        </p:txBody>
      </p:sp>
    </p:spTree>
    <p:extLst>
      <p:ext uri="{BB962C8B-B14F-4D97-AF65-F5344CB8AC3E}">
        <p14:creationId xmlns:p14="http://schemas.microsoft.com/office/powerpoint/2010/main" val="358645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9C6B8-09A0-49B5-9F08-954BA02D2B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95BE34-72AC-4BAA-A5AD-DFD4337744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34474A-A068-48EC-AE61-BD557C081DBA}"/>
              </a:ext>
            </a:extLst>
          </p:cNvPr>
          <p:cNvSpPr>
            <a:spLocks noGrp="1"/>
          </p:cNvSpPr>
          <p:nvPr>
            <p:ph type="dt" sz="half" idx="10"/>
          </p:nvPr>
        </p:nvSpPr>
        <p:spPr/>
        <p:txBody>
          <a:bodyPr/>
          <a:lstStyle/>
          <a:p>
            <a:fld id="{63863471-1AE8-4FCF-812D-31B4DD56087D}" type="datetimeFigureOut">
              <a:rPr lang="en-US" smtClean="0"/>
              <a:t>4/20/2021</a:t>
            </a:fld>
            <a:endParaRPr lang="en-US"/>
          </a:p>
        </p:txBody>
      </p:sp>
      <p:sp>
        <p:nvSpPr>
          <p:cNvPr id="5" name="Footer Placeholder 4">
            <a:extLst>
              <a:ext uri="{FF2B5EF4-FFF2-40B4-BE49-F238E27FC236}">
                <a16:creationId xmlns:a16="http://schemas.microsoft.com/office/drawing/2014/main" id="{70FB8AF7-DECE-4B8B-B5F6-1A871F353C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050BF6-0DE5-4909-AEF9-0A2D2A33ECDC}"/>
              </a:ext>
            </a:extLst>
          </p:cNvPr>
          <p:cNvSpPr>
            <a:spLocks noGrp="1"/>
          </p:cNvSpPr>
          <p:nvPr>
            <p:ph type="sldNum" sz="quarter" idx="12"/>
          </p:nvPr>
        </p:nvSpPr>
        <p:spPr/>
        <p:txBody>
          <a:bodyPr/>
          <a:lstStyle/>
          <a:p>
            <a:fld id="{1C7EFB3C-41E0-4C0A-A171-0EDB73146E5B}" type="slidenum">
              <a:rPr lang="en-US" smtClean="0"/>
              <a:t>‹#›</a:t>
            </a:fld>
            <a:endParaRPr lang="en-US"/>
          </a:p>
        </p:txBody>
      </p:sp>
    </p:spTree>
    <p:extLst>
      <p:ext uri="{BB962C8B-B14F-4D97-AF65-F5344CB8AC3E}">
        <p14:creationId xmlns:p14="http://schemas.microsoft.com/office/powerpoint/2010/main" val="2947887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EA88A-266F-4A98-A4CD-FEE1B075AD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E857B5-46B6-4548-BAEF-AC2400FA95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A38E2A-786E-4357-B9E6-4F566E1F46C4}"/>
              </a:ext>
            </a:extLst>
          </p:cNvPr>
          <p:cNvSpPr>
            <a:spLocks noGrp="1"/>
          </p:cNvSpPr>
          <p:nvPr>
            <p:ph type="dt" sz="half" idx="10"/>
          </p:nvPr>
        </p:nvSpPr>
        <p:spPr/>
        <p:txBody>
          <a:bodyPr/>
          <a:lstStyle/>
          <a:p>
            <a:fld id="{63863471-1AE8-4FCF-812D-31B4DD56087D}" type="datetimeFigureOut">
              <a:rPr lang="en-US" smtClean="0"/>
              <a:t>4/20/2021</a:t>
            </a:fld>
            <a:endParaRPr lang="en-US"/>
          </a:p>
        </p:txBody>
      </p:sp>
      <p:sp>
        <p:nvSpPr>
          <p:cNvPr id="5" name="Footer Placeholder 4">
            <a:extLst>
              <a:ext uri="{FF2B5EF4-FFF2-40B4-BE49-F238E27FC236}">
                <a16:creationId xmlns:a16="http://schemas.microsoft.com/office/drawing/2014/main" id="{B77B2464-84CD-4AFE-B0C4-FA8554D1BD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621F3B-80F2-4B94-ACD1-FDCE06866125}"/>
              </a:ext>
            </a:extLst>
          </p:cNvPr>
          <p:cNvSpPr>
            <a:spLocks noGrp="1"/>
          </p:cNvSpPr>
          <p:nvPr>
            <p:ph type="sldNum" sz="quarter" idx="12"/>
          </p:nvPr>
        </p:nvSpPr>
        <p:spPr/>
        <p:txBody>
          <a:bodyPr/>
          <a:lstStyle/>
          <a:p>
            <a:fld id="{1C7EFB3C-41E0-4C0A-A171-0EDB73146E5B}" type="slidenum">
              <a:rPr lang="en-US" smtClean="0"/>
              <a:t>‹#›</a:t>
            </a:fld>
            <a:endParaRPr lang="en-US"/>
          </a:p>
        </p:txBody>
      </p:sp>
    </p:spTree>
    <p:extLst>
      <p:ext uri="{BB962C8B-B14F-4D97-AF65-F5344CB8AC3E}">
        <p14:creationId xmlns:p14="http://schemas.microsoft.com/office/powerpoint/2010/main" val="2496328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8214B6-935F-4B06-A853-320202F122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531C99-7034-4780-8D7A-90B3147784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889AD8-68A6-4690-A42A-E3885F5C3A99}"/>
              </a:ext>
            </a:extLst>
          </p:cNvPr>
          <p:cNvSpPr>
            <a:spLocks noGrp="1"/>
          </p:cNvSpPr>
          <p:nvPr>
            <p:ph type="dt" sz="half" idx="10"/>
          </p:nvPr>
        </p:nvSpPr>
        <p:spPr/>
        <p:txBody>
          <a:bodyPr/>
          <a:lstStyle/>
          <a:p>
            <a:fld id="{63863471-1AE8-4FCF-812D-31B4DD56087D}" type="datetimeFigureOut">
              <a:rPr lang="en-US" smtClean="0"/>
              <a:t>4/20/2021</a:t>
            </a:fld>
            <a:endParaRPr lang="en-US"/>
          </a:p>
        </p:txBody>
      </p:sp>
      <p:sp>
        <p:nvSpPr>
          <p:cNvPr id="5" name="Footer Placeholder 4">
            <a:extLst>
              <a:ext uri="{FF2B5EF4-FFF2-40B4-BE49-F238E27FC236}">
                <a16:creationId xmlns:a16="http://schemas.microsoft.com/office/drawing/2014/main" id="{803A9187-C243-476E-9AA3-38802EF31B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F32AF3-0A79-45D6-B1BF-BDE95D60C3BB}"/>
              </a:ext>
            </a:extLst>
          </p:cNvPr>
          <p:cNvSpPr>
            <a:spLocks noGrp="1"/>
          </p:cNvSpPr>
          <p:nvPr>
            <p:ph type="sldNum" sz="quarter" idx="12"/>
          </p:nvPr>
        </p:nvSpPr>
        <p:spPr/>
        <p:txBody>
          <a:bodyPr/>
          <a:lstStyle/>
          <a:p>
            <a:fld id="{1C7EFB3C-41E0-4C0A-A171-0EDB73146E5B}" type="slidenum">
              <a:rPr lang="en-US" smtClean="0"/>
              <a:t>‹#›</a:t>
            </a:fld>
            <a:endParaRPr lang="en-US"/>
          </a:p>
        </p:txBody>
      </p:sp>
    </p:spTree>
    <p:extLst>
      <p:ext uri="{BB962C8B-B14F-4D97-AF65-F5344CB8AC3E}">
        <p14:creationId xmlns:p14="http://schemas.microsoft.com/office/powerpoint/2010/main" val="2251513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eadlin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32507-FFAE-D94C-98D7-31140EF203F4}"/>
              </a:ext>
            </a:extLst>
          </p:cNvPr>
          <p:cNvSpPr>
            <a:spLocks noGrp="1"/>
          </p:cNvSpPr>
          <p:nvPr>
            <p:ph type="title"/>
          </p:nvPr>
        </p:nvSpPr>
        <p:spPr>
          <a:xfrm>
            <a:off x="838200" y="254595"/>
            <a:ext cx="10515600" cy="1325563"/>
          </a:xfrm>
        </p:spPr>
        <p:txBody>
          <a:bodyPr/>
          <a:lstStyle>
            <a:lvl1pPr>
              <a:defRPr b="1">
                <a:solidFill>
                  <a:srgbClr val="051B4C"/>
                </a:solidFill>
              </a:defRPr>
            </a:lvl1pPr>
          </a:lstStyle>
          <a:p>
            <a:r>
              <a:rPr lang="en-US"/>
              <a:t>Click to edit Master title style</a:t>
            </a:r>
          </a:p>
        </p:txBody>
      </p:sp>
      <p:grpSp>
        <p:nvGrpSpPr>
          <p:cNvPr id="39" name="Group 38">
            <a:extLst>
              <a:ext uri="{FF2B5EF4-FFF2-40B4-BE49-F238E27FC236}">
                <a16:creationId xmlns:a16="http://schemas.microsoft.com/office/drawing/2014/main" id="{05B6635B-5E55-AE41-830B-333B32926378}"/>
              </a:ext>
            </a:extLst>
          </p:cNvPr>
          <p:cNvGrpSpPr/>
          <p:nvPr userDrawn="1"/>
        </p:nvGrpSpPr>
        <p:grpSpPr>
          <a:xfrm>
            <a:off x="0" y="6727371"/>
            <a:ext cx="12192000" cy="130629"/>
            <a:chOff x="0" y="1607736"/>
            <a:chExt cx="9847385" cy="130629"/>
          </a:xfrm>
        </p:grpSpPr>
        <p:sp>
          <p:nvSpPr>
            <p:cNvPr id="40" name="Rectangle 39">
              <a:extLst>
                <a:ext uri="{FF2B5EF4-FFF2-40B4-BE49-F238E27FC236}">
                  <a16:creationId xmlns:a16="http://schemas.microsoft.com/office/drawing/2014/main" id="{40A3389F-FABA-DB48-8C7B-9770A2A7E77A}"/>
                </a:ext>
              </a:extLst>
            </p:cNvPr>
            <p:cNvSpPr/>
            <p:nvPr userDrawn="1"/>
          </p:nvSpPr>
          <p:spPr>
            <a:xfrm>
              <a:off x="0" y="1607736"/>
              <a:ext cx="1979525" cy="130629"/>
            </a:xfrm>
            <a:prstGeom prst="rect">
              <a:avLst/>
            </a:prstGeom>
            <a:solidFill>
              <a:srgbClr val="E5B8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B7E79DA-F997-1C45-B963-62310B29F699}"/>
                </a:ext>
              </a:extLst>
            </p:cNvPr>
            <p:cNvSpPr/>
            <p:nvPr userDrawn="1"/>
          </p:nvSpPr>
          <p:spPr>
            <a:xfrm>
              <a:off x="1966965" y="1607736"/>
              <a:ext cx="1979525" cy="130629"/>
            </a:xfrm>
            <a:prstGeom prst="rect">
              <a:avLst/>
            </a:prstGeom>
            <a:solidFill>
              <a:srgbClr val="C3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5DFA46B-AA1D-A04C-95C6-EC759F418481}"/>
                </a:ext>
              </a:extLst>
            </p:cNvPr>
            <p:cNvSpPr/>
            <p:nvPr userDrawn="1"/>
          </p:nvSpPr>
          <p:spPr>
            <a:xfrm>
              <a:off x="3933930" y="1607736"/>
              <a:ext cx="1979525" cy="130629"/>
            </a:xfrm>
            <a:prstGeom prst="rect">
              <a:avLst/>
            </a:prstGeom>
            <a:solidFill>
              <a:srgbClr val="19A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4E0B933-71B0-314B-BF56-902B6D09091E}"/>
                </a:ext>
              </a:extLst>
            </p:cNvPr>
            <p:cNvSpPr/>
            <p:nvPr userDrawn="1"/>
          </p:nvSpPr>
          <p:spPr>
            <a:xfrm>
              <a:off x="5900895" y="1607736"/>
              <a:ext cx="1979525" cy="130629"/>
            </a:xfrm>
            <a:prstGeom prst="rect">
              <a:avLst/>
            </a:prstGeom>
            <a:solidFill>
              <a:srgbClr val="4E70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6D49CDA-CCAB-B149-BD09-AA5C57E23E74}"/>
                </a:ext>
              </a:extLst>
            </p:cNvPr>
            <p:cNvSpPr/>
            <p:nvPr userDrawn="1"/>
          </p:nvSpPr>
          <p:spPr>
            <a:xfrm>
              <a:off x="7867860" y="1607736"/>
              <a:ext cx="1979525" cy="130629"/>
            </a:xfrm>
            <a:prstGeom prst="rect">
              <a:avLst/>
            </a:prstGeom>
            <a:solidFill>
              <a:srgbClr val="7D3D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A4DD8331-2EE6-D143-9E38-D255D091E250}"/>
              </a:ext>
            </a:extLst>
          </p:cNvPr>
          <p:cNvSpPr txBox="1"/>
          <p:nvPr userDrawn="1"/>
        </p:nvSpPr>
        <p:spPr>
          <a:xfrm>
            <a:off x="838199" y="6356350"/>
            <a:ext cx="615427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4E70B7"/>
                </a:solidFill>
                <a:latin typeface="Arial" panose="020B0604020202020204" pitchFamily="34" charset="0"/>
                <a:cs typeface="Arial" panose="020B0604020202020204" pitchFamily="34" charset="0"/>
              </a:rPr>
              <a:t>PORTRAIT OF A GRADUATE  </a:t>
            </a:r>
            <a:r>
              <a:rPr lang="en-US" sz="1200">
                <a:latin typeface="Arial" panose="020B0604020202020204" pitchFamily="34" charset="0"/>
                <a:cs typeface="Arial" panose="020B0604020202020204" pitchFamily="34" charset="0"/>
              </a:rPr>
              <a:t>|  </a:t>
            </a:r>
            <a:r>
              <a:rPr lang="en-US" sz="1200">
                <a:solidFill>
                  <a:schemeClr val="tx1">
                    <a:lumMod val="50000"/>
                    <a:lumOff val="50000"/>
                  </a:schemeClr>
                </a:solidFill>
                <a:latin typeface="Arial" panose="020B0604020202020204" pitchFamily="34" charset="0"/>
                <a:cs typeface="Arial" panose="020B0604020202020204" pitchFamily="34" charset="0"/>
              </a:rPr>
              <a:t>PIKE COUNTY SCHOOLS</a:t>
            </a:r>
          </a:p>
        </p:txBody>
      </p:sp>
      <p:sp>
        <p:nvSpPr>
          <p:cNvPr id="3" name="TextBox 2">
            <a:extLst>
              <a:ext uri="{FF2B5EF4-FFF2-40B4-BE49-F238E27FC236}">
                <a16:creationId xmlns:a16="http://schemas.microsoft.com/office/drawing/2014/main" id="{9BDB458D-BE3A-462C-8BE9-88FDB1A6251C}"/>
              </a:ext>
            </a:extLst>
          </p:cNvPr>
          <p:cNvSpPr txBox="1"/>
          <p:nvPr userDrawn="1"/>
        </p:nvSpPr>
        <p:spPr>
          <a:xfrm>
            <a:off x="10906258" y="6348582"/>
            <a:ext cx="70956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BE864-DAB7-49D2-8613-1BC767C5B95F}" type="slidenum">
              <a:rPr lang="en-US" sz="1200" b="1" smtClean="0">
                <a:solidFill>
                  <a:srgbClr val="4E70B7"/>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20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5355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P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C2AA0D1-3423-7B40-9D2B-865F188AD00E}"/>
              </a:ext>
            </a:extLst>
          </p:cNvPr>
          <p:cNvPicPr>
            <a:picLocks noChangeAspect="1"/>
          </p:cNvPicPr>
          <p:nvPr userDrawn="1"/>
        </p:nvPicPr>
        <p:blipFill>
          <a:blip r:embed="rId3"/>
          <a:stretch>
            <a:fillRect/>
          </a:stretch>
        </p:blipFill>
        <p:spPr>
          <a:xfrm>
            <a:off x="1658807" y="1576490"/>
            <a:ext cx="8874385" cy="3365535"/>
          </a:xfrm>
          <a:prstGeom prst="rect">
            <a:avLst/>
          </a:prstGeom>
        </p:spPr>
      </p:pic>
      <p:grpSp>
        <p:nvGrpSpPr>
          <p:cNvPr id="4" name="Group 3">
            <a:extLst>
              <a:ext uri="{FF2B5EF4-FFF2-40B4-BE49-F238E27FC236}">
                <a16:creationId xmlns:a16="http://schemas.microsoft.com/office/drawing/2014/main" id="{DD7F7601-95C7-B94F-85B5-137131F0152D}"/>
              </a:ext>
            </a:extLst>
          </p:cNvPr>
          <p:cNvGrpSpPr/>
          <p:nvPr userDrawn="1"/>
        </p:nvGrpSpPr>
        <p:grpSpPr>
          <a:xfrm>
            <a:off x="0" y="6727371"/>
            <a:ext cx="12192000" cy="130629"/>
            <a:chOff x="0" y="1607736"/>
            <a:chExt cx="9847385" cy="130629"/>
          </a:xfrm>
        </p:grpSpPr>
        <p:sp>
          <p:nvSpPr>
            <p:cNvPr id="5" name="Rectangle 4">
              <a:extLst>
                <a:ext uri="{FF2B5EF4-FFF2-40B4-BE49-F238E27FC236}">
                  <a16:creationId xmlns:a16="http://schemas.microsoft.com/office/drawing/2014/main" id="{F36441EF-E7F3-0A49-9E61-5954C59CC547}"/>
                </a:ext>
              </a:extLst>
            </p:cNvPr>
            <p:cNvSpPr/>
            <p:nvPr userDrawn="1"/>
          </p:nvSpPr>
          <p:spPr>
            <a:xfrm>
              <a:off x="0" y="1607736"/>
              <a:ext cx="1979525" cy="130629"/>
            </a:xfrm>
            <a:prstGeom prst="rect">
              <a:avLst/>
            </a:prstGeom>
            <a:solidFill>
              <a:srgbClr val="E5B8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FB8248B-4D42-BD45-ADFB-169915EE1642}"/>
                </a:ext>
              </a:extLst>
            </p:cNvPr>
            <p:cNvSpPr/>
            <p:nvPr userDrawn="1"/>
          </p:nvSpPr>
          <p:spPr>
            <a:xfrm>
              <a:off x="1966965" y="1607736"/>
              <a:ext cx="1979525" cy="130629"/>
            </a:xfrm>
            <a:prstGeom prst="rect">
              <a:avLst/>
            </a:prstGeom>
            <a:solidFill>
              <a:srgbClr val="C3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D8F76CE-7CD9-1840-BA02-9D087260143D}"/>
                </a:ext>
              </a:extLst>
            </p:cNvPr>
            <p:cNvSpPr/>
            <p:nvPr userDrawn="1"/>
          </p:nvSpPr>
          <p:spPr>
            <a:xfrm>
              <a:off x="3933930" y="1607736"/>
              <a:ext cx="1979525" cy="130629"/>
            </a:xfrm>
            <a:prstGeom prst="rect">
              <a:avLst/>
            </a:prstGeom>
            <a:solidFill>
              <a:srgbClr val="19A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BABA755-5C3B-E442-9291-699FE46E8B5E}"/>
                </a:ext>
              </a:extLst>
            </p:cNvPr>
            <p:cNvSpPr/>
            <p:nvPr userDrawn="1"/>
          </p:nvSpPr>
          <p:spPr>
            <a:xfrm>
              <a:off x="5900895" y="1607736"/>
              <a:ext cx="1979525" cy="130629"/>
            </a:xfrm>
            <a:prstGeom prst="rect">
              <a:avLst/>
            </a:prstGeom>
            <a:solidFill>
              <a:srgbClr val="4E70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22B0BCE-CA62-5F44-AAA9-7682E98D2A1B}"/>
                </a:ext>
              </a:extLst>
            </p:cNvPr>
            <p:cNvSpPr/>
            <p:nvPr userDrawn="1"/>
          </p:nvSpPr>
          <p:spPr>
            <a:xfrm>
              <a:off x="7867860" y="1607736"/>
              <a:ext cx="1979525" cy="130629"/>
            </a:xfrm>
            <a:prstGeom prst="rect">
              <a:avLst/>
            </a:prstGeom>
            <a:solidFill>
              <a:srgbClr val="7D3D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96351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P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C2AA0D1-3423-7B40-9D2B-865F188AD00E}"/>
              </a:ext>
            </a:extLst>
          </p:cNvPr>
          <p:cNvPicPr>
            <a:picLocks noChangeAspect="1"/>
          </p:cNvPicPr>
          <p:nvPr userDrawn="1"/>
        </p:nvPicPr>
        <p:blipFill>
          <a:blip r:embed="rId3"/>
          <a:stretch>
            <a:fillRect/>
          </a:stretch>
        </p:blipFill>
        <p:spPr>
          <a:xfrm>
            <a:off x="2525423" y="1249108"/>
            <a:ext cx="7141154" cy="2708222"/>
          </a:xfrm>
          <a:prstGeom prst="rect">
            <a:avLst/>
          </a:prstGeom>
        </p:spPr>
      </p:pic>
      <p:pic>
        <p:nvPicPr>
          <p:cNvPr id="3" name="Picture 2">
            <a:extLst>
              <a:ext uri="{FF2B5EF4-FFF2-40B4-BE49-F238E27FC236}">
                <a16:creationId xmlns:a16="http://schemas.microsoft.com/office/drawing/2014/main" id="{09E5E25A-317D-7D4A-A6A2-D4C71A319ED2}"/>
              </a:ext>
            </a:extLst>
          </p:cNvPr>
          <p:cNvPicPr>
            <a:picLocks noChangeAspect="1"/>
          </p:cNvPicPr>
          <p:nvPr userDrawn="1"/>
        </p:nvPicPr>
        <p:blipFill>
          <a:blip r:embed="rId4"/>
          <a:stretch>
            <a:fillRect/>
          </a:stretch>
        </p:blipFill>
        <p:spPr>
          <a:xfrm>
            <a:off x="0" y="5079598"/>
            <a:ext cx="12192000" cy="1788160"/>
          </a:xfrm>
          <a:prstGeom prst="rect">
            <a:avLst/>
          </a:prstGeom>
        </p:spPr>
      </p:pic>
    </p:spTree>
    <p:extLst>
      <p:ext uri="{BB962C8B-B14F-4D97-AF65-F5344CB8AC3E}">
        <p14:creationId xmlns:p14="http://schemas.microsoft.com/office/powerpoint/2010/main" val="3607733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ABF536-E613-8C4D-8B58-F4CDBA4AEA1B}"/>
              </a:ext>
            </a:extLst>
          </p:cNvPr>
          <p:cNvSpPr>
            <a:spLocks noGrp="1"/>
          </p:cNvSpPr>
          <p:nvPr>
            <p:ph type="body" sz="quarter" idx="10"/>
          </p:nvPr>
        </p:nvSpPr>
        <p:spPr>
          <a:xfrm>
            <a:off x="841231" y="894195"/>
            <a:ext cx="9141865" cy="3324515"/>
          </a:xfrm>
        </p:spPr>
        <p:txBody>
          <a:bodyPr>
            <a:normAutofit/>
          </a:bodyPr>
          <a:lstStyle>
            <a:lvl1pPr marL="0" indent="0">
              <a:buNone/>
              <a:defRPr sz="8000" b="1">
                <a:solidFill>
                  <a:schemeClr val="bg1"/>
                </a:solidFill>
              </a:defRPr>
            </a:lvl1pPr>
          </a:lstStyle>
          <a:p>
            <a:pPr lvl="0"/>
            <a:r>
              <a:rPr lang="en-US"/>
              <a:t>Click to edit Master text styles</a:t>
            </a:r>
          </a:p>
        </p:txBody>
      </p:sp>
      <p:sp>
        <p:nvSpPr>
          <p:cNvPr id="5" name="Text Placeholder 4">
            <a:extLst>
              <a:ext uri="{FF2B5EF4-FFF2-40B4-BE49-F238E27FC236}">
                <a16:creationId xmlns:a16="http://schemas.microsoft.com/office/drawing/2014/main" id="{EC19B1B8-1884-DC43-B166-2CE74DB92A50}"/>
              </a:ext>
            </a:extLst>
          </p:cNvPr>
          <p:cNvSpPr>
            <a:spLocks noGrp="1"/>
          </p:cNvSpPr>
          <p:nvPr>
            <p:ph type="body" sz="quarter" idx="11"/>
          </p:nvPr>
        </p:nvSpPr>
        <p:spPr>
          <a:xfrm>
            <a:off x="820738" y="4581343"/>
            <a:ext cx="9171568" cy="664296"/>
          </a:xfrm>
        </p:spPr>
        <p:txBody>
          <a:bodyP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grpSp>
        <p:nvGrpSpPr>
          <p:cNvPr id="4" name="Group 3">
            <a:extLst>
              <a:ext uri="{FF2B5EF4-FFF2-40B4-BE49-F238E27FC236}">
                <a16:creationId xmlns:a16="http://schemas.microsoft.com/office/drawing/2014/main" id="{0F573C41-D19A-CC46-BDEE-FED5FAB9295A}"/>
              </a:ext>
            </a:extLst>
          </p:cNvPr>
          <p:cNvGrpSpPr/>
          <p:nvPr userDrawn="1"/>
        </p:nvGrpSpPr>
        <p:grpSpPr>
          <a:xfrm>
            <a:off x="0" y="6746421"/>
            <a:ext cx="12192000" cy="130629"/>
            <a:chOff x="0" y="1607736"/>
            <a:chExt cx="9847385" cy="130629"/>
          </a:xfrm>
        </p:grpSpPr>
        <p:sp>
          <p:nvSpPr>
            <p:cNvPr id="6" name="Rectangle 5">
              <a:extLst>
                <a:ext uri="{FF2B5EF4-FFF2-40B4-BE49-F238E27FC236}">
                  <a16:creationId xmlns:a16="http://schemas.microsoft.com/office/drawing/2014/main" id="{B4830DFA-9552-064F-8510-B109A579DBBF}"/>
                </a:ext>
              </a:extLst>
            </p:cNvPr>
            <p:cNvSpPr/>
            <p:nvPr userDrawn="1"/>
          </p:nvSpPr>
          <p:spPr>
            <a:xfrm>
              <a:off x="0" y="1607736"/>
              <a:ext cx="1979525" cy="130629"/>
            </a:xfrm>
            <a:prstGeom prst="rect">
              <a:avLst/>
            </a:prstGeom>
            <a:solidFill>
              <a:srgbClr val="E5B8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8CFD3C7-53B2-B247-9824-836FD89E174B}"/>
                </a:ext>
              </a:extLst>
            </p:cNvPr>
            <p:cNvSpPr/>
            <p:nvPr userDrawn="1"/>
          </p:nvSpPr>
          <p:spPr>
            <a:xfrm>
              <a:off x="1966965" y="1607736"/>
              <a:ext cx="1979525" cy="130629"/>
            </a:xfrm>
            <a:prstGeom prst="rect">
              <a:avLst/>
            </a:prstGeom>
            <a:solidFill>
              <a:srgbClr val="C3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9EBA181-D072-014A-B11A-AFC74C8B5EC1}"/>
                </a:ext>
              </a:extLst>
            </p:cNvPr>
            <p:cNvSpPr/>
            <p:nvPr userDrawn="1"/>
          </p:nvSpPr>
          <p:spPr>
            <a:xfrm>
              <a:off x="3933930" y="1607736"/>
              <a:ext cx="1979525" cy="130629"/>
            </a:xfrm>
            <a:prstGeom prst="rect">
              <a:avLst/>
            </a:prstGeom>
            <a:solidFill>
              <a:srgbClr val="19A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711ADC-8F65-1847-9AAB-5C4013764B01}"/>
                </a:ext>
              </a:extLst>
            </p:cNvPr>
            <p:cNvSpPr/>
            <p:nvPr userDrawn="1"/>
          </p:nvSpPr>
          <p:spPr>
            <a:xfrm>
              <a:off x="5900895" y="1607736"/>
              <a:ext cx="1979525" cy="130629"/>
            </a:xfrm>
            <a:prstGeom prst="rect">
              <a:avLst/>
            </a:prstGeom>
            <a:solidFill>
              <a:srgbClr val="4E70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90A675E-32B4-7C41-8749-89FE4404F6C6}"/>
                </a:ext>
              </a:extLst>
            </p:cNvPr>
            <p:cNvSpPr/>
            <p:nvPr userDrawn="1"/>
          </p:nvSpPr>
          <p:spPr>
            <a:xfrm>
              <a:off x="7867860" y="1607736"/>
              <a:ext cx="1979525" cy="130629"/>
            </a:xfrm>
            <a:prstGeom prst="rect">
              <a:avLst/>
            </a:prstGeom>
            <a:solidFill>
              <a:srgbClr val="7D3D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433361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D452BEC-3AEB-B647-B425-6DD0FDF08951}"/>
              </a:ext>
            </a:extLst>
          </p:cNvPr>
          <p:cNvGrpSpPr/>
          <p:nvPr userDrawn="1"/>
        </p:nvGrpSpPr>
        <p:grpSpPr>
          <a:xfrm>
            <a:off x="0" y="6727371"/>
            <a:ext cx="12192000" cy="130629"/>
            <a:chOff x="0" y="1607736"/>
            <a:chExt cx="9847385" cy="130629"/>
          </a:xfrm>
        </p:grpSpPr>
        <p:sp>
          <p:nvSpPr>
            <p:cNvPr id="16" name="Rectangle 15">
              <a:extLst>
                <a:ext uri="{FF2B5EF4-FFF2-40B4-BE49-F238E27FC236}">
                  <a16:creationId xmlns:a16="http://schemas.microsoft.com/office/drawing/2014/main" id="{D298F48C-F44C-9B4E-93E7-84FCE21639F4}"/>
                </a:ext>
              </a:extLst>
            </p:cNvPr>
            <p:cNvSpPr/>
            <p:nvPr userDrawn="1"/>
          </p:nvSpPr>
          <p:spPr>
            <a:xfrm>
              <a:off x="0" y="1607736"/>
              <a:ext cx="1979525" cy="130629"/>
            </a:xfrm>
            <a:prstGeom prst="rect">
              <a:avLst/>
            </a:prstGeom>
            <a:solidFill>
              <a:srgbClr val="E5B8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6AE8571-420E-ED40-B0F3-7236384699DA}"/>
                </a:ext>
              </a:extLst>
            </p:cNvPr>
            <p:cNvSpPr/>
            <p:nvPr userDrawn="1"/>
          </p:nvSpPr>
          <p:spPr>
            <a:xfrm>
              <a:off x="1966965" y="1607736"/>
              <a:ext cx="1979525" cy="130629"/>
            </a:xfrm>
            <a:prstGeom prst="rect">
              <a:avLst/>
            </a:prstGeom>
            <a:solidFill>
              <a:srgbClr val="C3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495907-3138-B041-85DE-900FBBCD66F2}"/>
                </a:ext>
              </a:extLst>
            </p:cNvPr>
            <p:cNvSpPr/>
            <p:nvPr userDrawn="1"/>
          </p:nvSpPr>
          <p:spPr>
            <a:xfrm>
              <a:off x="3933930" y="1607736"/>
              <a:ext cx="1979525" cy="130629"/>
            </a:xfrm>
            <a:prstGeom prst="rect">
              <a:avLst/>
            </a:prstGeom>
            <a:solidFill>
              <a:srgbClr val="19A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063FCB6-16E4-B84A-9BD0-9E69CBA1D81C}"/>
                </a:ext>
              </a:extLst>
            </p:cNvPr>
            <p:cNvSpPr/>
            <p:nvPr userDrawn="1"/>
          </p:nvSpPr>
          <p:spPr>
            <a:xfrm>
              <a:off x="5900895" y="1607736"/>
              <a:ext cx="1979525" cy="130629"/>
            </a:xfrm>
            <a:prstGeom prst="rect">
              <a:avLst/>
            </a:prstGeom>
            <a:solidFill>
              <a:srgbClr val="4E70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4E34239-60AB-D146-B963-417C9E4D559B}"/>
                </a:ext>
              </a:extLst>
            </p:cNvPr>
            <p:cNvSpPr/>
            <p:nvPr userDrawn="1"/>
          </p:nvSpPr>
          <p:spPr>
            <a:xfrm>
              <a:off x="7867860" y="1607736"/>
              <a:ext cx="1979525" cy="130629"/>
            </a:xfrm>
            <a:prstGeom prst="rect">
              <a:avLst/>
            </a:prstGeom>
            <a:solidFill>
              <a:srgbClr val="7D3D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Picture Placeholder 25">
            <a:extLst>
              <a:ext uri="{FF2B5EF4-FFF2-40B4-BE49-F238E27FC236}">
                <a16:creationId xmlns:a16="http://schemas.microsoft.com/office/drawing/2014/main" id="{A6B683A0-2D10-AB45-9B02-11FBD63E6EE0}"/>
              </a:ext>
            </a:extLst>
          </p:cNvPr>
          <p:cNvSpPr>
            <a:spLocks noGrp="1"/>
          </p:cNvSpPr>
          <p:nvPr>
            <p:ph type="pic" sz="quarter" idx="14"/>
          </p:nvPr>
        </p:nvSpPr>
        <p:spPr>
          <a:xfrm>
            <a:off x="6432000" y="0"/>
            <a:ext cx="5760000" cy="6120000"/>
          </a:xfrm>
          <a:custGeom>
            <a:avLst/>
            <a:gdLst>
              <a:gd name="connsiteX0" fmla="*/ 0 w 6046122"/>
              <a:gd name="connsiteY0" fmla="*/ 0 h 6146800"/>
              <a:gd name="connsiteX1" fmla="*/ 1134737 w 6046122"/>
              <a:gd name="connsiteY1" fmla="*/ 0 h 6146800"/>
              <a:gd name="connsiteX2" fmla="*/ 4911385 w 6046122"/>
              <a:gd name="connsiteY2" fmla="*/ 0 h 6146800"/>
              <a:gd name="connsiteX3" fmla="*/ 6046122 w 6046122"/>
              <a:gd name="connsiteY3" fmla="*/ 0 h 6146800"/>
              <a:gd name="connsiteX4" fmla="*/ 6046122 w 6046122"/>
              <a:gd name="connsiteY4" fmla="*/ 6146800 h 6146800"/>
              <a:gd name="connsiteX5" fmla="*/ 4911385 w 6046122"/>
              <a:gd name="connsiteY5" fmla="*/ 6146800 h 6146800"/>
              <a:gd name="connsiteX6" fmla="*/ 4147429 w 6046122"/>
              <a:gd name="connsiteY6" fmla="*/ 6146800 h 6146800"/>
              <a:gd name="connsiteX7" fmla="*/ 3012692 w 6046122"/>
              <a:gd name="connsiteY7" fmla="*/ 6146800 h 614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6122" h="6146800">
                <a:moveTo>
                  <a:pt x="0" y="0"/>
                </a:moveTo>
                <a:lnTo>
                  <a:pt x="1134737" y="0"/>
                </a:lnTo>
                <a:lnTo>
                  <a:pt x="4911385" y="0"/>
                </a:lnTo>
                <a:lnTo>
                  <a:pt x="6046122" y="0"/>
                </a:lnTo>
                <a:lnTo>
                  <a:pt x="6046122" y="6146800"/>
                </a:lnTo>
                <a:lnTo>
                  <a:pt x="4911385" y="6146800"/>
                </a:lnTo>
                <a:lnTo>
                  <a:pt x="4147429" y="6146800"/>
                </a:lnTo>
                <a:lnTo>
                  <a:pt x="3012692" y="6146800"/>
                </a:lnTo>
                <a:close/>
              </a:path>
            </a:pathLst>
          </a:custGeom>
          <a:pattFill prst="wdUpDiag">
            <a:fgClr>
              <a:schemeClr val="bg1">
                <a:lumMod val="85000"/>
              </a:schemeClr>
            </a:fgClr>
            <a:bgClr>
              <a:schemeClr val="bg1"/>
            </a:bgClr>
          </a:pattFill>
        </p:spPr>
        <p:txBody>
          <a:bodyPr wrap="square">
            <a:noAutofit/>
          </a:bodyPr>
          <a:lstStyle/>
          <a:p>
            <a:endParaRPr lang="en-US"/>
          </a:p>
        </p:txBody>
      </p:sp>
      <p:sp>
        <p:nvSpPr>
          <p:cNvPr id="11" name="Content Placeholder 2">
            <a:extLst>
              <a:ext uri="{FF2B5EF4-FFF2-40B4-BE49-F238E27FC236}">
                <a16:creationId xmlns:a16="http://schemas.microsoft.com/office/drawing/2014/main" id="{6ACB677B-24A0-D547-8A94-8A1CB38ED45F}"/>
              </a:ext>
            </a:extLst>
          </p:cNvPr>
          <p:cNvSpPr>
            <a:spLocks noGrp="1"/>
          </p:cNvSpPr>
          <p:nvPr>
            <p:ph idx="1"/>
          </p:nvPr>
        </p:nvSpPr>
        <p:spPr>
          <a:xfrm>
            <a:off x="838199" y="1745240"/>
            <a:ext cx="6154271" cy="4351338"/>
          </a:xfrm>
        </p:spPr>
        <p:txBody>
          <a:bodyPr/>
          <a:lstStyle>
            <a:lvl1pPr marL="0" indent="0">
              <a:buNone/>
              <a:defRPr b="1">
                <a:solidFill>
                  <a:srgbClr val="4E70B7"/>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EF541327-65EB-D540-A0D5-E5CA120642B6}"/>
              </a:ext>
            </a:extLst>
          </p:cNvPr>
          <p:cNvSpPr>
            <a:spLocks noGrp="1"/>
          </p:cNvSpPr>
          <p:nvPr>
            <p:ph type="title"/>
          </p:nvPr>
        </p:nvSpPr>
        <p:spPr>
          <a:xfrm>
            <a:off x="838200" y="254595"/>
            <a:ext cx="5593800" cy="1325563"/>
          </a:xfrm>
        </p:spPr>
        <p:txBody>
          <a:bodyPr/>
          <a:lstStyle>
            <a:lvl1pPr>
              <a:defRPr b="1">
                <a:solidFill>
                  <a:srgbClr val="051B4C"/>
                </a:solidFill>
              </a:defRPr>
            </a:lvl1pPr>
          </a:lstStyle>
          <a:p>
            <a:r>
              <a:rPr lang="en-US"/>
              <a:t>Click to edit Master</a:t>
            </a:r>
          </a:p>
        </p:txBody>
      </p:sp>
      <p:sp>
        <p:nvSpPr>
          <p:cNvPr id="4" name="TextBox 3">
            <a:extLst>
              <a:ext uri="{FF2B5EF4-FFF2-40B4-BE49-F238E27FC236}">
                <a16:creationId xmlns:a16="http://schemas.microsoft.com/office/drawing/2014/main" id="{BB83484D-D04C-4C45-BF62-122003923888}"/>
              </a:ext>
            </a:extLst>
          </p:cNvPr>
          <p:cNvSpPr txBox="1"/>
          <p:nvPr userDrawn="1"/>
        </p:nvSpPr>
        <p:spPr>
          <a:xfrm>
            <a:off x="838199" y="6356350"/>
            <a:ext cx="615427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4E70B7"/>
                </a:solidFill>
                <a:latin typeface="Arial" panose="020B0604020202020204" pitchFamily="34" charset="0"/>
                <a:cs typeface="Arial" panose="020B0604020202020204" pitchFamily="34" charset="0"/>
              </a:rPr>
              <a:t>PORTRAIT OF A GRADUATE  </a:t>
            </a:r>
            <a:r>
              <a:rPr lang="en-US" sz="1200">
                <a:latin typeface="Arial" panose="020B0604020202020204" pitchFamily="34" charset="0"/>
                <a:cs typeface="Arial" panose="020B0604020202020204" pitchFamily="34" charset="0"/>
              </a:rPr>
              <a:t>|  </a:t>
            </a:r>
            <a:r>
              <a:rPr lang="en-US" sz="1200">
                <a:solidFill>
                  <a:schemeClr val="tx1">
                    <a:lumMod val="50000"/>
                    <a:lumOff val="50000"/>
                  </a:schemeClr>
                </a:solidFill>
                <a:latin typeface="Arial" panose="020B0604020202020204" pitchFamily="34" charset="0"/>
                <a:cs typeface="Arial" panose="020B0604020202020204" pitchFamily="34" charset="0"/>
              </a:rPr>
              <a:t>PIKE COUNTY SCHOOLS</a:t>
            </a:r>
          </a:p>
        </p:txBody>
      </p:sp>
      <p:sp>
        <p:nvSpPr>
          <p:cNvPr id="2" name="TextBox 1">
            <a:extLst>
              <a:ext uri="{FF2B5EF4-FFF2-40B4-BE49-F238E27FC236}">
                <a16:creationId xmlns:a16="http://schemas.microsoft.com/office/drawing/2014/main" id="{5210BAF6-2352-41D4-9A1A-46DB567BBA15}"/>
              </a:ext>
            </a:extLst>
          </p:cNvPr>
          <p:cNvSpPr txBox="1"/>
          <p:nvPr userDrawn="1"/>
        </p:nvSpPr>
        <p:spPr>
          <a:xfrm>
            <a:off x="10906258" y="6348582"/>
            <a:ext cx="70956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BE864-DAB7-49D2-8613-1BC767C5B95F}" type="slidenum">
              <a:rPr lang="en-US" sz="1200" b="1" smtClean="0">
                <a:solidFill>
                  <a:srgbClr val="4E70B7"/>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20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81307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line and Cop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520357-4745-FE4A-87A9-D0640E325EF1}"/>
              </a:ext>
            </a:extLst>
          </p:cNvPr>
          <p:cNvSpPr>
            <a:spLocks noGrp="1"/>
          </p:cNvSpPr>
          <p:nvPr>
            <p:ph idx="1"/>
          </p:nvPr>
        </p:nvSpPr>
        <p:spPr>
          <a:xfrm>
            <a:off x="838200" y="1745240"/>
            <a:ext cx="10515600" cy="4351338"/>
          </a:xfrm>
        </p:spPr>
        <p:txBody>
          <a:bodyPr/>
          <a:lstStyle>
            <a:lvl1pPr marL="0" indent="0">
              <a:buNone/>
              <a:defRPr b="1">
                <a:solidFill>
                  <a:srgbClr val="4E70B7"/>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A5C40688-61C6-4543-BB2A-869F35A4498D}"/>
              </a:ext>
            </a:extLst>
          </p:cNvPr>
          <p:cNvSpPr>
            <a:spLocks noGrp="1"/>
          </p:cNvSpPr>
          <p:nvPr>
            <p:ph type="title"/>
          </p:nvPr>
        </p:nvSpPr>
        <p:spPr>
          <a:xfrm>
            <a:off x="838200" y="254595"/>
            <a:ext cx="10515600" cy="1325563"/>
          </a:xfrm>
        </p:spPr>
        <p:txBody>
          <a:bodyPr/>
          <a:lstStyle>
            <a:lvl1pPr>
              <a:defRPr b="1">
                <a:solidFill>
                  <a:srgbClr val="051B4C"/>
                </a:solidFill>
              </a:defRPr>
            </a:lvl1pPr>
          </a:lstStyle>
          <a:p>
            <a:r>
              <a:rPr lang="en-US"/>
              <a:t>Click to edit Master title style</a:t>
            </a:r>
          </a:p>
        </p:txBody>
      </p:sp>
      <p:grpSp>
        <p:nvGrpSpPr>
          <p:cNvPr id="15" name="Group 14">
            <a:extLst>
              <a:ext uri="{FF2B5EF4-FFF2-40B4-BE49-F238E27FC236}">
                <a16:creationId xmlns:a16="http://schemas.microsoft.com/office/drawing/2014/main" id="{4D452BEC-3AEB-B647-B425-6DD0FDF08951}"/>
              </a:ext>
            </a:extLst>
          </p:cNvPr>
          <p:cNvGrpSpPr/>
          <p:nvPr userDrawn="1"/>
        </p:nvGrpSpPr>
        <p:grpSpPr>
          <a:xfrm>
            <a:off x="0" y="6727371"/>
            <a:ext cx="12192000" cy="130629"/>
            <a:chOff x="0" y="1607736"/>
            <a:chExt cx="9847385" cy="130629"/>
          </a:xfrm>
        </p:grpSpPr>
        <p:sp>
          <p:nvSpPr>
            <p:cNvPr id="16" name="Rectangle 15">
              <a:extLst>
                <a:ext uri="{FF2B5EF4-FFF2-40B4-BE49-F238E27FC236}">
                  <a16:creationId xmlns:a16="http://schemas.microsoft.com/office/drawing/2014/main" id="{D298F48C-F44C-9B4E-93E7-84FCE21639F4}"/>
                </a:ext>
              </a:extLst>
            </p:cNvPr>
            <p:cNvSpPr/>
            <p:nvPr userDrawn="1"/>
          </p:nvSpPr>
          <p:spPr>
            <a:xfrm>
              <a:off x="0" y="1607736"/>
              <a:ext cx="1979525" cy="130629"/>
            </a:xfrm>
            <a:prstGeom prst="rect">
              <a:avLst/>
            </a:prstGeom>
            <a:solidFill>
              <a:srgbClr val="E5B8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6AE8571-420E-ED40-B0F3-7236384699DA}"/>
                </a:ext>
              </a:extLst>
            </p:cNvPr>
            <p:cNvSpPr/>
            <p:nvPr userDrawn="1"/>
          </p:nvSpPr>
          <p:spPr>
            <a:xfrm>
              <a:off x="1966965" y="1607736"/>
              <a:ext cx="1979525" cy="130629"/>
            </a:xfrm>
            <a:prstGeom prst="rect">
              <a:avLst/>
            </a:prstGeom>
            <a:solidFill>
              <a:srgbClr val="C3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495907-3138-B041-85DE-900FBBCD66F2}"/>
                </a:ext>
              </a:extLst>
            </p:cNvPr>
            <p:cNvSpPr/>
            <p:nvPr userDrawn="1"/>
          </p:nvSpPr>
          <p:spPr>
            <a:xfrm>
              <a:off x="3933930" y="1607736"/>
              <a:ext cx="1979525" cy="130629"/>
            </a:xfrm>
            <a:prstGeom prst="rect">
              <a:avLst/>
            </a:prstGeom>
            <a:solidFill>
              <a:srgbClr val="19A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063FCB6-16E4-B84A-9BD0-9E69CBA1D81C}"/>
                </a:ext>
              </a:extLst>
            </p:cNvPr>
            <p:cNvSpPr/>
            <p:nvPr userDrawn="1"/>
          </p:nvSpPr>
          <p:spPr>
            <a:xfrm>
              <a:off x="5900895" y="1607736"/>
              <a:ext cx="1979525" cy="130629"/>
            </a:xfrm>
            <a:prstGeom prst="rect">
              <a:avLst/>
            </a:prstGeom>
            <a:solidFill>
              <a:srgbClr val="4E70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4E34239-60AB-D146-B963-417C9E4D559B}"/>
                </a:ext>
              </a:extLst>
            </p:cNvPr>
            <p:cNvSpPr/>
            <p:nvPr userDrawn="1"/>
          </p:nvSpPr>
          <p:spPr>
            <a:xfrm>
              <a:off x="7867860" y="1607736"/>
              <a:ext cx="1979525" cy="130629"/>
            </a:xfrm>
            <a:prstGeom prst="rect">
              <a:avLst/>
            </a:prstGeom>
            <a:solidFill>
              <a:srgbClr val="7D3D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79ED3357-557E-514B-AF48-5B849860D2C7}"/>
              </a:ext>
            </a:extLst>
          </p:cNvPr>
          <p:cNvSpPr txBox="1"/>
          <p:nvPr userDrawn="1"/>
        </p:nvSpPr>
        <p:spPr>
          <a:xfrm>
            <a:off x="838199" y="6356350"/>
            <a:ext cx="615427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4E70B7"/>
                </a:solidFill>
                <a:latin typeface="Arial" panose="020B0604020202020204" pitchFamily="34" charset="0"/>
                <a:cs typeface="Arial" panose="020B0604020202020204" pitchFamily="34" charset="0"/>
              </a:rPr>
              <a:t>PORTRAIT OF A GRADUATE  </a:t>
            </a:r>
            <a:r>
              <a:rPr lang="en-US" sz="1200">
                <a:latin typeface="Arial" panose="020B0604020202020204" pitchFamily="34" charset="0"/>
                <a:cs typeface="Arial" panose="020B0604020202020204" pitchFamily="34" charset="0"/>
              </a:rPr>
              <a:t>|  </a:t>
            </a:r>
            <a:r>
              <a:rPr lang="en-US" sz="1200">
                <a:solidFill>
                  <a:schemeClr val="tx1">
                    <a:lumMod val="50000"/>
                    <a:lumOff val="50000"/>
                  </a:schemeClr>
                </a:solidFill>
                <a:latin typeface="Arial" panose="020B0604020202020204" pitchFamily="34" charset="0"/>
                <a:cs typeface="Arial" panose="020B0604020202020204" pitchFamily="34" charset="0"/>
              </a:rPr>
              <a:t>PIKE COUNTY SCHOOLS</a:t>
            </a:r>
          </a:p>
        </p:txBody>
      </p:sp>
      <p:sp>
        <p:nvSpPr>
          <p:cNvPr id="2" name="TextBox 1">
            <a:extLst>
              <a:ext uri="{FF2B5EF4-FFF2-40B4-BE49-F238E27FC236}">
                <a16:creationId xmlns:a16="http://schemas.microsoft.com/office/drawing/2014/main" id="{2E65C5FC-E5FD-465F-B306-54AE10F8FE61}"/>
              </a:ext>
            </a:extLst>
          </p:cNvPr>
          <p:cNvSpPr txBox="1"/>
          <p:nvPr userDrawn="1"/>
        </p:nvSpPr>
        <p:spPr>
          <a:xfrm>
            <a:off x="10906258" y="6348582"/>
            <a:ext cx="70956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BE864-DAB7-49D2-8613-1BC767C5B95F}" type="slidenum">
              <a:rPr lang="en-US" sz="1200" b="1" smtClean="0">
                <a:solidFill>
                  <a:srgbClr val="4E70B7"/>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20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53561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32507-FFAE-D94C-98D7-31140EF203F4}"/>
              </a:ext>
            </a:extLst>
          </p:cNvPr>
          <p:cNvSpPr>
            <a:spLocks noGrp="1"/>
          </p:cNvSpPr>
          <p:nvPr>
            <p:ph type="title"/>
          </p:nvPr>
        </p:nvSpPr>
        <p:spPr>
          <a:xfrm>
            <a:off x="838200" y="254595"/>
            <a:ext cx="10515600" cy="1325563"/>
          </a:xfrm>
        </p:spPr>
        <p:txBody>
          <a:bodyPr/>
          <a:lstStyle>
            <a:lvl1pPr>
              <a:defRPr b="1">
                <a:solidFill>
                  <a:srgbClr val="051B4C"/>
                </a:solidFill>
              </a:defRPr>
            </a:lvl1pPr>
          </a:lstStyle>
          <a:p>
            <a:r>
              <a:rPr lang="en-US"/>
              <a:t>Click to edit Master title style</a:t>
            </a:r>
          </a:p>
        </p:txBody>
      </p:sp>
      <p:grpSp>
        <p:nvGrpSpPr>
          <p:cNvPr id="39" name="Group 38">
            <a:extLst>
              <a:ext uri="{FF2B5EF4-FFF2-40B4-BE49-F238E27FC236}">
                <a16:creationId xmlns:a16="http://schemas.microsoft.com/office/drawing/2014/main" id="{05B6635B-5E55-AE41-830B-333B32926378}"/>
              </a:ext>
            </a:extLst>
          </p:cNvPr>
          <p:cNvGrpSpPr/>
          <p:nvPr userDrawn="1"/>
        </p:nvGrpSpPr>
        <p:grpSpPr>
          <a:xfrm>
            <a:off x="0" y="6727371"/>
            <a:ext cx="12192000" cy="130629"/>
            <a:chOff x="0" y="1607736"/>
            <a:chExt cx="9847385" cy="130629"/>
          </a:xfrm>
        </p:grpSpPr>
        <p:sp>
          <p:nvSpPr>
            <p:cNvPr id="40" name="Rectangle 39">
              <a:extLst>
                <a:ext uri="{FF2B5EF4-FFF2-40B4-BE49-F238E27FC236}">
                  <a16:creationId xmlns:a16="http://schemas.microsoft.com/office/drawing/2014/main" id="{40A3389F-FABA-DB48-8C7B-9770A2A7E77A}"/>
                </a:ext>
              </a:extLst>
            </p:cNvPr>
            <p:cNvSpPr/>
            <p:nvPr userDrawn="1"/>
          </p:nvSpPr>
          <p:spPr>
            <a:xfrm>
              <a:off x="0" y="1607736"/>
              <a:ext cx="1979525" cy="130629"/>
            </a:xfrm>
            <a:prstGeom prst="rect">
              <a:avLst/>
            </a:prstGeom>
            <a:solidFill>
              <a:srgbClr val="E5B8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B7E79DA-F997-1C45-B963-62310B29F699}"/>
                </a:ext>
              </a:extLst>
            </p:cNvPr>
            <p:cNvSpPr/>
            <p:nvPr userDrawn="1"/>
          </p:nvSpPr>
          <p:spPr>
            <a:xfrm>
              <a:off x="1966965" y="1607736"/>
              <a:ext cx="1979525" cy="130629"/>
            </a:xfrm>
            <a:prstGeom prst="rect">
              <a:avLst/>
            </a:prstGeom>
            <a:solidFill>
              <a:srgbClr val="C32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55DFA46B-AA1D-A04C-95C6-EC759F418481}"/>
                </a:ext>
              </a:extLst>
            </p:cNvPr>
            <p:cNvSpPr/>
            <p:nvPr userDrawn="1"/>
          </p:nvSpPr>
          <p:spPr>
            <a:xfrm>
              <a:off x="3933930" y="1607736"/>
              <a:ext cx="1979525" cy="130629"/>
            </a:xfrm>
            <a:prstGeom prst="rect">
              <a:avLst/>
            </a:prstGeom>
            <a:solidFill>
              <a:srgbClr val="19A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4E0B933-71B0-314B-BF56-902B6D09091E}"/>
                </a:ext>
              </a:extLst>
            </p:cNvPr>
            <p:cNvSpPr/>
            <p:nvPr userDrawn="1"/>
          </p:nvSpPr>
          <p:spPr>
            <a:xfrm>
              <a:off x="5900895" y="1607736"/>
              <a:ext cx="1979525" cy="130629"/>
            </a:xfrm>
            <a:prstGeom prst="rect">
              <a:avLst/>
            </a:prstGeom>
            <a:solidFill>
              <a:srgbClr val="4E70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6D49CDA-CCAB-B149-BD09-AA5C57E23E74}"/>
                </a:ext>
              </a:extLst>
            </p:cNvPr>
            <p:cNvSpPr/>
            <p:nvPr userDrawn="1"/>
          </p:nvSpPr>
          <p:spPr>
            <a:xfrm>
              <a:off x="7867860" y="1607736"/>
              <a:ext cx="1979525" cy="130629"/>
            </a:xfrm>
            <a:prstGeom prst="rect">
              <a:avLst/>
            </a:prstGeom>
            <a:solidFill>
              <a:srgbClr val="7D3D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A4DD8331-2EE6-D143-9E38-D255D091E250}"/>
              </a:ext>
            </a:extLst>
          </p:cNvPr>
          <p:cNvSpPr txBox="1"/>
          <p:nvPr userDrawn="1"/>
        </p:nvSpPr>
        <p:spPr>
          <a:xfrm>
            <a:off x="838199" y="6356350"/>
            <a:ext cx="615427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4E70B7"/>
                </a:solidFill>
                <a:latin typeface="Arial" panose="020B0604020202020204" pitchFamily="34" charset="0"/>
                <a:cs typeface="Arial" panose="020B0604020202020204" pitchFamily="34" charset="0"/>
              </a:rPr>
              <a:t>PORTRAIT OF A GRADUATE  </a:t>
            </a:r>
            <a:r>
              <a:rPr lang="en-US" sz="1200">
                <a:latin typeface="Arial" panose="020B0604020202020204" pitchFamily="34" charset="0"/>
                <a:cs typeface="Arial" panose="020B0604020202020204" pitchFamily="34" charset="0"/>
              </a:rPr>
              <a:t>|  </a:t>
            </a:r>
            <a:r>
              <a:rPr lang="en-US" sz="1200">
                <a:solidFill>
                  <a:schemeClr val="tx1">
                    <a:lumMod val="50000"/>
                    <a:lumOff val="50000"/>
                  </a:schemeClr>
                </a:solidFill>
                <a:latin typeface="Arial" panose="020B0604020202020204" pitchFamily="34" charset="0"/>
                <a:cs typeface="Arial" panose="020B0604020202020204" pitchFamily="34" charset="0"/>
              </a:rPr>
              <a:t>PIKE COUNTY SCHOOLS</a:t>
            </a:r>
          </a:p>
        </p:txBody>
      </p:sp>
      <p:sp>
        <p:nvSpPr>
          <p:cNvPr id="3" name="TextBox 2">
            <a:extLst>
              <a:ext uri="{FF2B5EF4-FFF2-40B4-BE49-F238E27FC236}">
                <a16:creationId xmlns:a16="http://schemas.microsoft.com/office/drawing/2014/main" id="{9BDB458D-BE3A-462C-8BE9-88FDB1A6251C}"/>
              </a:ext>
            </a:extLst>
          </p:cNvPr>
          <p:cNvSpPr txBox="1"/>
          <p:nvPr userDrawn="1"/>
        </p:nvSpPr>
        <p:spPr>
          <a:xfrm>
            <a:off x="10906258" y="6348582"/>
            <a:ext cx="70956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BE864-DAB7-49D2-8613-1BC767C5B95F}" type="slidenum">
              <a:rPr lang="en-US" sz="1200" b="1" smtClean="0">
                <a:solidFill>
                  <a:srgbClr val="4E70B7"/>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120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5405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86220-0FDB-4EFD-8315-CD17BC2300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988432-D182-4DF3-933A-37AF440CA1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A2234A-FA06-4ED3-8821-46E307F24DF5}"/>
              </a:ext>
            </a:extLst>
          </p:cNvPr>
          <p:cNvSpPr>
            <a:spLocks noGrp="1"/>
          </p:cNvSpPr>
          <p:nvPr>
            <p:ph type="dt" sz="half" idx="10"/>
          </p:nvPr>
        </p:nvSpPr>
        <p:spPr/>
        <p:txBody>
          <a:bodyPr/>
          <a:lstStyle/>
          <a:p>
            <a:fld id="{63863471-1AE8-4FCF-812D-31B4DD56087D}" type="datetimeFigureOut">
              <a:rPr lang="en-US" smtClean="0"/>
              <a:t>4/20/2021</a:t>
            </a:fld>
            <a:endParaRPr lang="en-US"/>
          </a:p>
        </p:txBody>
      </p:sp>
      <p:sp>
        <p:nvSpPr>
          <p:cNvPr id="5" name="Footer Placeholder 4">
            <a:extLst>
              <a:ext uri="{FF2B5EF4-FFF2-40B4-BE49-F238E27FC236}">
                <a16:creationId xmlns:a16="http://schemas.microsoft.com/office/drawing/2014/main" id="{1F40F2DC-7A5D-4F4C-ABAD-B71427E0D2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38D0E4-D6A6-4B26-9999-9354EB51DC74}"/>
              </a:ext>
            </a:extLst>
          </p:cNvPr>
          <p:cNvSpPr>
            <a:spLocks noGrp="1"/>
          </p:cNvSpPr>
          <p:nvPr>
            <p:ph type="sldNum" sz="quarter" idx="12"/>
          </p:nvPr>
        </p:nvSpPr>
        <p:spPr/>
        <p:txBody>
          <a:bodyPr/>
          <a:lstStyle/>
          <a:p>
            <a:fld id="{1C7EFB3C-41E0-4C0A-A171-0EDB73146E5B}" type="slidenum">
              <a:rPr lang="en-US" smtClean="0"/>
              <a:t>‹#›</a:t>
            </a:fld>
            <a:endParaRPr lang="en-US"/>
          </a:p>
        </p:txBody>
      </p:sp>
    </p:spTree>
    <p:extLst>
      <p:ext uri="{BB962C8B-B14F-4D97-AF65-F5344CB8AC3E}">
        <p14:creationId xmlns:p14="http://schemas.microsoft.com/office/powerpoint/2010/main" val="2325709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55571-D67D-46CD-AEFE-3D4ADDF819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739D5D-6F9C-4641-88BD-DA06AE57FF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71A3D9-7710-4389-95C0-657B096DBD17}"/>
              </a:ext>
            </a:extLst>
          </p:cNvPr>
          <p:cNvSpPr>
            <a:spLocks noGrp="1"/>
          </p:cNvSpPr>
          <p:nvPr>
            <p:ph type="dt" sz="half" idx="10"/>
          </p:nvPr>
        </p:nvSpPr>
        <p:spPr/>
        <p:txBody>
          <a:bodyPr/>
          <a:lstStyle/>
          <a:p>
            <a:fld id="{63863471-1AE8-4FCF-812D-31B4DD56087D}" type="datetimeFigureOut">
              <a:rPr lang="en-US" smtClean="0"/>
              <a:t>4/20/2021</a:t>
            </a:fld>
            <a:endParaRPr lang="en-US"/>
          </a:p>
        </p:txBody>
      </p:sp>
      <p:sp>
        <p:nvSpPr>
          <p:cNvPr id="5" name="Footer Placeholder 4">
            <a:extLst>
              <a:ext uri="{FF2B5EF4-FFF2-40B4-BE49-F238E27FC236}">
                <a16:creationId xmlns:a16="http://schemas.microsoft.com/office/drawing/2014/main" id="{384DA7DB-8507-4C08-9D3E-E0ED67C1CF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07DF49-E898-46FA-A838-A67A53A57B0C}"/>
              </a:ext>
            </a:extLst>
          </p:cNvPr>
          <p:cNvSpPr>
            <a:spLocks noGrp="1"/>
          </p:cNvSpPr>
          <p:nvPr>
            <p:ph type="sldNum" sz="quarter" idx="12"/>
          </p:nvPr>
        </p:nvSpPr>
        <p:spPr/>
        <p:txBody>
          <a:bodyPr/>
          <a:lstStyle/>
          <a:p>
            <a:fld id="{1C7EFB3C-41E0-4C0A-A171-0EDB73146E5B}" type="slidenum">
              <a:rPr lang="en-US" smtClean="0"/>
              <a:t>‹#›</a:t>
            </a:fld>
            <a:endParaRPr lang="en-US"/>
          </a:p>
        </p:txBody>
      </p:sp>
    </p:spTree>
    <p:extLst>
      <p:ext uri="{BB962C8B-B14F-4D97-AF65-F5344CB8AC3E}">
        <p14:creationId xmlns:p14="http://schemas.microsoft.com/office/powerpoint/2010/main" val="2946056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9CDC5-FA5C-4EB1-99F6-655DC4E8E4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26C1E6-7D8D-456F-A8D5-C453B70678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C3378A-1B08-4EE4-AEF2-B7E28DD18C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C0C1E1-1103-461B-8B0F-4A59F4FA6862}"/>
              </a:ext>
            </a:extLst>
          </p:cNvPr>
          <p:cNvSpPr>
            <a:spLocks noGrp="1"/>
          </p:cNvSpPr>
          <p:nvPr>
            <p:ph type="dt" sz="half" idx="10"/>
          </p:nvPr>
        </p:nvSpPr>
        <p:spPr/>
        <p:txBody>
          <a:bodyPr/>
          <a:lstStyle/>
          <a:p>
            <a:fld id="{63863471-1AE8-4FCF-812D-31B4DD56087D}" type="datetimeFigureOut">
              <a:rPr lang="en-US" smtClean="0"/>
              <a:t>4/20/2021</a:t>
            </a:fld>
            <a:endParaRPr lang="en-US"/>
          </a:p>
        </p:txBody>
      </p:sp>
      <p:sp>
        <p:nvSpPr>
          <p:cNvPr id="6" name="Footer Placeholder 5">
            <a:extLst>
              <a:ext uri="{FF2B5EF4-FFF2-40B4-BE49-F238E27FC236}">
                <a16:creationId xmlns:a16="http://schemas.microsoft.com/office/drawing/2014/main" id="{7FB994AE-CEB8-4875-B0CE-8EBB7493EB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BAE176-0F49-46C7-AFD9-B8E74D6BD8AB}"/>
              </a:ext>
            </a:extLst>
          </p:cNvPr>
          <p:cNvSpPr>
            <a:spLocks noGrp="1"/>
          </p:cNvSpPr>
          <p:nvPr>
            <p:ph type="sldNum" sz="quarter" idx="12"/>
          </p:nvPr>
        </p:nvSpPr>
        <p:spPr/>
        <p:txBody>
          <a:bodyPr/>
          <a:lstStyle/>
          <a:p>
            <a:fld id="{1C7EFB3C-41E0-4C0A-A171-0EDB73146E5B}" type="slidenum">
              <a:rPr lang="en-US" smtClean="0"/>
              <a:t>‹#›</a:t>
            </a:fld>
            <a:endParaRPr lang="en-US"/>
          </a:p>
        </p:txBody>
      </p:sp>
    </p:spTree>
    <p:extLst>
      <p:ext uri="{BB962C8B-B14F-4D97-AF65-F5344CB8AC3E}">
        <p14:creationId xmlns:p14="http://schemas.microsoft.com/office/powerpoint/2010/main" val="2176218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349E8-D6EE-49F7-BE55-97AF85E2E4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FD5D9F-2322-43A4-95C6-C225E5A1D9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4CAADD-E08E-4966-992F-B2AC884220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269B28-17BF-4E2E-A62E-9A12A4A22A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F0FE9E-0D60-46D0-809B-33E333001F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CF038B-1C71-4A4F-8828-2634E2F01DCE}"/>
              </a:ext>
            </a:extLst>
          </p:cNvPr>
          <p:cNvSpPr>
            <a:spLocks noGrp="1"/>
          </p:cNvSpPr>
          <p:nvPr>
            <p:ph type="dt" sz="half" idx="10"/>
          </p:nvPr>
        </p:nvSpPr>
        <p:spPr/>
        <p:txBody>
          <a:bodyPr/>
          <a:lstStyle/>
          <a:p>
            <a:fld id="{63863471-1AE8-4FCF-812D-31B4DD56087D}" type="datetimeFigureOut">
              <a:rPr lang="en-US" smtClean="0"/>
              <a:t>4/20/2021</a:t>
            </a:fld>
            <a:endParaRPr lang="en-US"/>
          </a:p>
        </p:txBody>
      </p:sp>
      <p:sp>
        <p:nvSpPr>
          <p:cNvPr id="8" name="Footer Placeholder 7">
            <a:extLst>
              <a:ext uri="{FF2B5EF4-FFF2-40B4-BE49-F238E27FC236}">
                <a16:creationId xmlns:a16="http://schemas.microsoft.com/office/drawing/2014/main" id="{47A18E4A-8D90-4CFE-A2BD-0BA23BF606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F760E7-7581-4477-83F7-B22090361863}"/>
              </a:ext>
            </a:extLst>
          </p:cNvPr>
          <p:cNvSpPr>
            <a:spLocks noGrp="1"/>
          </p:cNvSpPr>
          <p:nvPr>
            <p:ph type="sldNum" sz="quarter" idx="12"/>
          </p:nvPr>
        </p:nvSpPr>
        <p:spPr/>
        <p:txBody>
          <a:bodyPr/>
          <a:lstStyle/>
          <a:p>
            <a:fld id="{1C7EFB3C-41E0-4C0A-A171-0EDB73146E5B}" type="slidenum">
              <a:rPr lang="en-US" smtClean="0"/>
              <a:t>‹#›</a:t>
            </a:fld>
            <a:endParaRPr lang="en-US"/>
          </a:p>
        </p:txBody>
      </p:sp>
    </p:spTree>
    <p:extLst>
      <p:ext uri="{BB962C8B-B14F-4D97-AF65-F5344CB8AC3E}">
        <p14:creationId xmlns:p14="http://schemas.microsoft.com/office/powerpoint/2010/main" val="1902885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F30D8-EF87-47FF-B01B-3D272BE059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50D39F-E83B-440B-8408-75CD2A1FF2FB}"/>
              </a:ext>
            </a:extLst>
          </p:cNvPr>
          <p:cNvSpPr>
            <a:spLocks noGrp="1"/>
          </p:cNvSpPr>
          <p:nvPr>
            <p:ph type="dt" sz="half" idx="10"/>
          </p:nvPr>
        </p:nvSpPr>
        <p:spPr/>
        <p:txBody>
          <a:bodyPr/>
          <a:lstStyle/>
          <a:p>
            <a:fld id="{63863471-1AE8-4FCF-812D-31B4DD56087D}" type="datetimeFigureOut">
              <a:rPr lang="en-US" smtClean="0"/>
              <a:t>4/20/2021</a:t>
            </a:fld>
            <a:endParaRPr lang="en-US"/>
          </a:p>
        </p:txBody>
      </p:sp>
      <p:sp>
        <p:nvSpPr>
          <p:cNvPr id="4" name="Footer Placeholder 3">
            <a:extLst>
              <a:ext uri="{FF2B5EF4-FFF2-40B4-BE49-F238E27FC236}">
                <a16:creationId xmlns:a16="http://schemas.microsoft.com/office/drawing/2014/main" id="{80D3A87A-5C69-4800-8B48-9DC8922631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61D620-2C5F-485E-AEAC-911FA0363C8E}"/>
              </a:ext>
            </a:extLst>
          </p:cNvPr>
          <p:cNvSpPr>
            <a:spLocks noGrp="1"/>
          </p:cNvSpPr>
          <p:nvPr>
            <p:ph type="sldNum" sz="quarter" idx="12"/>
          </p:nvPr>
        </p:nvSpPr>
        <p:spPr/>
        <p:txBody>
          <a:bodyPr/>
          <a:lstStyle/>
          <a:p>
            <a:fld id="{1C7EFB3C-41E0-4C0A-A171-0EDB73146E5B}" type="slidenum">
              <a:rPr lang="en-US" smtClean="0"/>
              <a:t>‹#›</a:t>
            </a:fld>
            <a:endParaRPr lang="en-US"/>
          </a:p>
        </p:txBody>
      </p:sp>
    </p:spTree>
    <p:extLst>
      <p:ext uri="{BB962C8B-B14F-4D97-AF65-F5344CB8AC3E}">
        <p14:creationId xmlns:p14="http://schemas.microsoft.com/office/powerpoint/2010/main" val="1490370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7D1E59-A4FC-4778-8605-6B242D7A8AFB}"/>
              </a:ext>
            </a:extLst>
          </p:cNvPr>
          <p:cNvSpPr>
            <a:spLocks noGrp="1"/>
          </p:cNvSpPr>
          <p:nvPr>
            <p:ph type="dt" sz="half" idx="10"/>
          </p:nvPr>
        </p:nvSpPr>
        <p:spPr/>
        <p:txBody>
          <a:bodyPr/>
          <a:lstStyle/>
          <a:p>
            <a:fld id="{63863471-1AE8-4FCF-812D-31B4DD56087D}" type="datetimeFigureOut">
              <a:rPr lang="en-US" smtClean="0"/>
              <a:t>4/20/2021</a:t>
            </a:fld>
            <a:endParaRPr lang="en-US"/>
          </a:p>
        </p:txBody>
      </p:sp>
      <p:sp>
        <p:nvSpPr>
          <p:cNvPr id="3" name="Footer Placeholder 2">
            <a:extLst>
              <a:ext uri="{FF2B5EF4-FFF2-40B4-BE49-F238E27FC236}">
                <a16:creationId xmlns:a16="http://schemas.microsoft.com/office/drawing/2014/main" id="{D02BEDA2-CE17-4151-BEFF-83C5806F3C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314F73-C4B2-4E6E-95C0-D472D3F58043}"/>
              </a:ext>
            </a:extLst>
          </p:cNvPr>
          <p:cNvSpPr>
            <a:spLocks noGrp="1"/>
          </p:cNvSpPr>
          <p:nvPr>
            <p:ph type="sldNum" sz="quarter" idx="12"/>
          </p:nvPr>
        </p:nvSpPr>
        <p:spPr/>
        <p:txBody>
          <a:bodyPr/>
          <a:lstStyle/>
          <a:p>
            <a:fld id="{1C7EFB3C-41E0-4C0A-A171-0EDB73146E5B}" type="slidenum">
              <a:rPr lang="en-US" smtClean="0"/>
              <a:t>‹#›</a:t>
            </a:fld>
            <a:endParaRPr lang="en-US"/>
          </a:p>
        </p:txBody>
      </p:sp>
    </p:spTree>
    <p:extLst>
      <p:ext uri="{BB962C8B-B14F-4D97-AF65-F5344CB8AC3E}">
        <p14:creationId xmlns:p14="http://schemas.microsoft.com/office/powerpoint/2010/main" val="2293558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0C6C3-06D7-4CBB-BBAD-9E6D476BD9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DA188A-4FB9-499A-B081-28103B28A9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D7B728-1928-43A7-AB2F-E99AA7822A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E81EC0-F7BB-48F1-8C98-2D6A6AA51042}"/>
              </a:ext>
            </a:extLst>
          </p:cNvPr>
          <p:cNvSpPr>
            <a:spLocks noGrp="1"/>
          </p:cNvSpPr>
          <p:nvPr>
            <p:ph type="dt" sz="half" idx="10"/>
          </p:nvPr>
        </p:nvSpPr>
        <p:spPr/>
        <p:txBody>
          <a:bodyPr/>
          <a:lstStyle/>
          <a:p>
            <a:fld id="{63863471-1AE8-4FCF-812D-31B4DD56087D}" type="datetimeFigureOut">
              <a:rPr lang="en-US" smtClean="0"/>
              <a:t>4/20/2021</a:t>
            </a:fld>
            <a:endParaRPr lang="en-US"/>
          </a:p>
        </p:txBody>
      </p:sp>
      <p:sp>
        <p:nvSpPr>
          <p:cNvPr id="6" name="Footer Placeholder 5">
            <a:extLst>
              <a:ext uri="{FF2B5EF4-FFF2-40B4-BE49-F238E27FC236}">
                <a16:creationId xmlns:a16="http://schemas.microsoft.com/office/drawing/2014/main" id="{994F48DA-2C47-4621-A48B-F1645A6637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041871-2E55-4052-AD59-1DB7704779B2}"/>
              </a:ext>
            </a:extLst>
          </p:cNvPr>
          <p:cNvSpPr>
            <a:spLocks noGrp="1"/>
          </p:cNvSpPr>
          <p:nvPr>
            <p:ph type="sldNum" sz="quarter" idx="12"/>
          </p:nvPr>
        </p:nvSpPr>
        <p:spPr/>
        <p:txBody>
          <a:bodyPr/>
          <a:lstStyle/>
          <a:p>
            <a:fld id="{1C7EFB3C-41E0-4C0A-A171-0EDB73146E5B}" type="slidenum">
              <a:rPr lang="en-US" smtClean="0"/>
              <a:t>‹#›</a:t>
            </a:fld>
            <a:endParaRPr lang="en-US"/>
          </a:p>
        </p:txBody>
      </p:sp>
    </p:spTree>
    <p:extLst>
      <p:ext uri="{BB962C8B-B14F-4D97-AF65-F5344CB8AC3E}">
        <p14:creationId xmlns:p14="http://schemas.microsoft.com/office/powerpoint/2010/main" val="3159219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F72DB-A57C-4E3B-91FD-42B9778626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831A0B-77BE-407C-BD40-EB72A51247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DF3FF9-D141-4948-9952-A26E5D1746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763427-E441-480D-9955-F37EBF3FE8D1}"/>
              </a:ext>
            </a:extLst>
          </p:cNvPr>
          <p:cNvSpPr>
            <a:spLocks noGrp="1"/>
          </p:cNvSpPr>
          <p:nvPr>
            <p:ph type="dt" sz="half" idx="10"/>
          </p:nvPr>
        </p:nvSpPr>
        <p:spPr/>
        <p:txBody>
          <a:bodyPr/>
          <a:lstStyle/>
          <a:p>
            <a:fld id="{63863471-1AE8-4FCF-812D-31B4DD56087D}" type="datetimeFigureOut">
              <a:rPr lang="en-US" smtClean="0"/>
              <a:t>4/20/2021</a:t>
            </a:fld>
            <a:endParaRPr lang="en-US"/>
          </a:p>
        </p:txBody>
      </p:sp>
      <p:sp>
        <p:nvSpPr>
          <p:cNvPr id="6" name="Footer Placeholder 5">
            <a:extLst>
              <a:ext uri="{FF2B5EF4-FFF2-40B4-BE49-F238E27FC236}">
                <a16:creationId xmlns:a16="http://schemas.microsoft.com/office/drawing/2014/main" id="{8AC70F79-B4F2-4E9B-A7BD-F3FE302653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23B6BE-2345-480D-B86D-41A0AAE50F91}"/>
              </a:ext>
            </a:extLst>
          </p:cNvPr>
          <p:cNvSpPr>
            <a:spLocks noGrp="1"/>
          </p:cNvSpPr>
          <p:nvPr>
            <p:ph type="sldNum" sz="quarter" idx="12"/>
          </p:nvPr>
        </p:nvSpPr>
        <p:spPr/>
        <p:txBody>
          <a:bodyPr/>
          <a:lstStyle/>
          <a:p>
            <a:fld id="{1C7EFB3C-41E0-4C0A-A171-0EDB73146E5B}" type="slidenum">
              <a:rPr lang="en-US" smtClean="0"/>
              <a:t>‹#›</a:t>
            </a:fld>
            <a:endParaRPr lang="en-US"/>
          </a:p>
        </p:txBody>
      </p:sp>
    </p:spTree>
    <p:extLst>
      <p:ext uri="{BB962C8B-B14F-4D97-AF65-F5344CB8AC3E}">
        <p14:creationId xmlns:p14="http://schemas.microsoft.com/office/powerpoint/2010/main" val="4514555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23ADCF-30B5-42AE-A578-5ED2947B03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7D3AB7-16F6-4058-B297-462566A3DE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2C08DD-3F17-4AC2-A859-EBEA50F24E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863471-1AE8-4FCF-812D-31B4DD56087D}" type="datetimeFigureOut">
              <a:rPr lang="en-US" smtClean="0"/>
              <a:t>4/20/2021</a:t>
            </a:fld>
            <a:endParaRPr lang="en-US"/>
          </a:p>
        </p:txBody>
      </p:sp>
      <p:sp>
        <p:nvSpPr>
          <p:cNvPr id="5" name="Footer Placeholder 4">
            <a:extLst>
              <a:ext uri="{FF2B5EF4-FFF2-40B4-BE49-F238E27FC236}">
                <a16:creationId xmlns:a16="http://schemas.microsoft.com/office/drawing/2014/main" id="{F556F998-1763-4EDB-829D-024F87D794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ABA06F-7776-4BA0-80DE-3D532EAC6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7EFB3C-41E0-4C0A-A171-0EDB73146E5B}" type="slidenum">
              <a:rPr lang="en-US" smtClean="0"/>
              <a:t>‹#›</a:t>
            </a:fld>
            <a:endParaRPr lang="en-US"/>
          </a:p>
        </p:txBody>
      </p:sp>
    </p:spTree>
    <p:extLst>
      <p:ext uri="{BB962C8B-B14F-4D97-AF65-F5344CB8AC3E}">
        <p14:creationId xmlns:p14="http://schemas.microsoft.com/office/powerpoint/2010/main" val="196011077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5994B8-8CDC-874A-8373-E41D2800DD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134E48-5232-C843-AF33-A21F4A1B27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2182474"/>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61" r:id="rId3"/>
    <p:sldLayoutId id="2147483663" r:id="rId4"/>
    <p:sldLayoutId id="2147483650" r:id="rId5"/>
    <p:sldLayoutId id="2147483662" r:id="rId6"/>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ideo" Target="https://www.youtube.com/embed/59d3UZTUFQ0" TargetMode="Externa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a:extLst>
              <a:ext uri="{FF2B5EF4-FFF2-40B4-BE49-F238E27FC236}">
                <a16:creationId xmlns:a16="http://schemas.microsoft.com/office/drawing/2014/main" id="{04EDC6A3-1B74-48CC-BB3A-0CF27DABF2B2}"/>
              </a:ext>
            </a:extLst>
          </p:cNvPr>
          <p:cNvPicPr>
            <a:picLocks noChangeAspect="1"/>
          </p:cNvPicPr>
          <p:nvPr/>
        </p:nvPicPr>
        <p:blipFill rotWithShape="1">
          <a:blip r:embed="rId3"/>
          <a:srcRect t="19"/>
          <a:stretch/>
        </p:blipFill>
        <p:spPr>
          <a:xfrm>
            <a:off x="20" y="1282"/>
            <a:ext cx="12191980" cy="6856718"/>
          </a:xfrm>
          <a:prstGeom prst="rect">
            <a:avLst/>
          </a:prstGeom>
        </p:spPr>
      </p:pic>
      <p:sp>
        <p:nvSpPr>
          <p:cNvPr id="3" name="Rectangle 2">
            <a:extLst>
              <a:ext uri="{FF2B5EF4-FFF2-40B4-BE49-F238E27FC236}">
                <a16:creationId xmlns:a16="http://schemas.microsoft.com/office/drawing/2014/main" id="{A56955B3-2550-47D7-BE31-F3D0BBF733BD}"/>
              </a:ext>
            </a:extLst>
          </p:cNvPr>
          <p:cNvSpPr/>
          <p:nvPr/>
        </p:nvSpPr>
        <p:spPr>
          <a:xfrm>
            <a:off x="2876" y="-4314"/>
            <a:ext cx="12177620" cy="6858000"/>
          </a:xfrm>
          <a:prstGeom prst="rect">
            <a:avLst/>
          </a:prstGeom>
          <a:solidFill>
            <a:schemeClr val="bg1">
              <a:lumMod val="95000"/>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DC124D7-EA2E-4E62-B935-61040480304A}"/>
              </a:ext>
            </a:extLst>
          </p:cNvPr>
          <p:cNvSpPr txBox="1"/>
          <p:nvPr/>
        </p:nvSpPr>
        <p:spPr>
          <a:xfrm>
            <a:off x="1279237" y="3985560"/>
            <a:ext cx="8742784" cy="830997"/>
          </a:xfrm>
          <a:prstGeom prst="rect">
            <a:avLst/>
          </a:prstGeom>
          <a:noFill/>
        </p:spPr>
        <p:txBody>
          <a:bodyPr wrap="square" rtlCol="0" anchor="ctr">
            <a:spAutoFit/>
          </a:bodyPr>
          <a:lstStyle/>
          <a:p>
            <a:endParaRPr lang="en-US" sz="4800" dirty="0"/>
          </a:p>
        </p:txBody>
      </p:sp>
      <p:sp>
        <p:nvSpPr>
          <p:cNvPr id="5" name="TextBox 4">
            <a:extLst>
              <a:ext uri="{FF2B5EF4-FFF2-40B4-BE49-F238E27FC236}">
                <a16:creationId xmlns:a16="http://schemas.microsoft.com/office/drawing/2014/main" id="{A9ADDF5D-C8ED-4176-8A97-3009CCC88D07}"/>
              </a:ext>
            </a:extLst>
          </p:cNvPr>
          <p:cNvSpPr txBox="1"/>
          <p:nvPr/>
        </p:nvSpPr>
        <p:spPr>
          <a:xfrm>
            <a:off x="1042618" y="2653118"/>
            <a:ext cx="10636368"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600">
                <a:cs typeface="Calibri"/>
              </a:rPr>
              <a:t>How Will History Judge Us? </a:t>
            </a:r>
            <a:r>
              <a:rPr lang="en-US" sz="4800" dirty="0">
                <a:cs typeface="Calibri"/>
              </a:rPr>
              <a:t> </a:t>
            </a:r>
          </a:p>
        </p:txBody>
      </p:sp>
      <p:pic>
        <p:nvPicPr>
          <p:cNvPr id="6" name="Picture 7" descr="Icon&#10;&#10;Description automatically generated">
            <a:extLst>
              <a:ext uri="{FF2B5EF4-FFF2-40B4-BE49-F238E27FC236}">
                <a16:creationId xmlns:a16="http://schemas.microsoft.com/office/drawing/2014/main" id="{66A1CEA4-BC51-4EB6-9192-F4106A9BC424}"/>
              </a:ext>
            </a:extLst>
          </p:cNvPr>
          <p:cNvPicPr>
            <a:picLocks noChangeAspect="1"/>
          </p:cNvPicPr>
          <p:nvPr/>
        </p:nvPicPr>
        <p:blipFill>
          <a:blip r:embed="rId4"/>
          <a:stretch>
            <a:fillRect/>
          </a:stretch>
        </p:blipFill>
        <p:spPr>
          <a:xfrm>
            <a:off x="2760004" y="5020304"/>
            <a:ext cx="1409879" cy="1863843"/>
          </a:xfrm>
          <a:prstGeom prst="rect">
            <a:avLst/>
          </a:prstGeom>
        </p:spPr>
      </p:pic>
      <p:pic>
        <p:nvPicPr>
          <p:cNvPr id="8" name="Picture 8">
            <a:extLst>
              <a:ext uri="{FF2B5EF4-FFF2-40B4-BE49-F238E27FC236}">
                <a16:creationId xmlns:a16="http://schemas.microsoft.com/office/drawing/2014/main" id="{A8F55CF2-D432-4D7C-B151-95DF937D2B72}"/>
              </a:ext>
            </a:extLst>
          </p:cNvPr>
          <p:cNvPicPr>
            <a:picLocks noChangeAspect="1"/>
          </p:cNvPicPr>
          <p:nvPr/>
        </p:nvPicPr>
        <p:blipFill>
          <a:blip r:embed="rId5"/>
          <a:stretch>
            <a:fillRect/>
          </a:stretch>
        </p:blipFill>
        <p:spPr>
          <a:xfrm>
            <a:off x="8627" y="5020905"/>
            <a:ext cx="2757577" cy="1848265"/>
          </a:xfrm>
          <a:prstGeom prst="rect">
            <a:avLst/>
          </a:prstGeom>
        </p:spPr>
      </p:pic>
      <p:pic>
        <p:nvPicPr>
          <p:cNvPr id="9" name="Picture 9" descr="Icon&#10;&#10;Description automatically generated">
            <a:extLst>
              <a:ext uri="{FF2B5EF4-FFF2-40B4-BE49-F238E27FC236}">
                <a16:creationId xmlns:a16="http://schemas.microsoft.com/office/drawing/2014/main" id="{11B26536-2F3E-4D02-990E-561952EE78B9}"/>
              </a:ext>
            </a:extLst>
          </p:cNvPr>
          <p:cNvPicPr>
            <a:picLocks noChangeAspect="1"/>
          </p:cNvPicPr>
          <p:nvPr/>
        </p:nvPicPr>
        <p:blipFill>
          <a:blip r:embed="rId6"/>
          <a:stretch>
            <a:fillRect/>
          </a:stretch>
        </p:blipFill>
        <p:spPr>
          <a:xfrm>
            <a:off x="4172129" y="5027761"/>
            <a:ext cx="1921175" cy="1848929"/>
          </a:xfrm>
          <a:prstGeom prst="rect">
            <a:avLst/>
          </a:prstGeom>
        </p:spPr>
      </p:pic>
      <p:pic>
        <p:nvPicPr>
          <p:cNvPr id="10" name="Picture 10" descr="Icon&#10;&#10;Description automatically generated">
            <a:extLst>
              <a:ext uri="{FF2B5EF4-FFF2-40B4-BE49-F238E27FC236}">
                <a16:creationId xmlns:a16="http://schemas.microsoft.com/office/drawing/2014/main" id="{1D9460A4-AD90-466A-9F45-29C70A5FBCCC}"/>
              </a:ext>
            </a:extLst>
          </p:cNvPr>
          <p:cNvPicPr>
            <a:picLocks noChangeAspect="1"/>
          </p:cNvPicPr>
          <p:nvPr/>
        </p:nvPicPr>
        <p:blipFill>
          <a:blip r:embed="rId7"/>
          <a:stretch>
            <a:fillRect/>
          </a:stretch>
        </p:blipFill>
        <p:spPr>
          <a:xfrm>
            <a:off x="6099504" y="5029111"/>
            <a:ext cx="1258198" cy="1831854"/>
          </a:xfrm>
          <a:prstGeom prst="rect">
            <a:avLst/>
          </a:prstGeom>
        </p:spPr>
      </p:pic>
      <p:pic>
        <p:nvPicPr>
          <p:cNvPr id="11" name="Picture 11" descr="A picture containing text, clipart, screenshot&#10;&#10;Description automatically generated">
            <a:extLst>
              <a:ext uri="{FF2B5EF4-FFF2-40B4-BE49-F238E27FC236}">
                <a16:creationId xmlns:a16="http://schemas.microsoft.com/office/drawing/2014/main" id="{AFA1EB9B-EABE-4AE5-933B-46D2B583D067}"/>
              </a:ext>
            </a:extLst>
          </p:cNvPr>
          <p:cNvPicPr>
            <a:picLocks noChangeAspect="1"/>
          </p:cNvPicPr>
          <p:nvPr/>
        </p:nvPicPr>
        <p:blipFill>
          <a:blip r:embed="rId8"/>
          <a:stretch>
            <a:fillRect/>
          </a:stretch>
        </p:blipFill>
        <p:spPr>
          <a:xfrm>
            <a:off x="7226060" y="5047545"/>
            <a:ext cx="2728823" cy="1794984"/>
          </a:xfrm>
          <a:prstGeom prst="rect">
            <a:avLst/>
          </a:prstGeom>
        </p:spPr>
      </p:pic>
      <p:pic>
        <p:nvPicPr>
          <p:cNvPr id="13" name="Picture 13" descr="Graphical user interface, text&#10;&#10;Description automatically generated">
            <a:extLst>
              <a:ext uri="{FF2B5EF4-FFF2-40B4-BE49-F238E27FC236}">
                <a16:creationId xmlns:a16="http://schemas.microsoft.com/office/drawing/2014/main" id="{1BB78A65-0D91-4607-923C-B50BA1622C0B}"/>
              </a:ext>
            </a:extLst>
          </p:cNvPr>
          <p:cNvPicPr>
            <a:picLocks noChangeAspect="1"/>
          </p:cNvPicPr>
          <p:nvPr/>
        </p:nvPicPr>
        <p:blipFill>
          <a:blip r:embed="rId9"/>
          <a:stretch>
            <a:fillRect/>
          </a:stretch>
        </p:blipFill>
        <p:spPr>
          <a:xfrm>
            <a:off x="9857117" y="5058043"/>
            <a:ext cx="2340634" cy="1831500"/>
          </a:xfrm>
          <a:prstGeom prst="rect">
            <a:avLst/>
          </a:prstGeom>
        </p:spPr>
      </p:pic>
      <p:sp>
        <p:nvSpPr>
          <p:cNvPr id="14" name="TextBox 13">
            <a:extLst>
              <a:ext uri="{FF2B5EF4-FFF2-40B4-BE49-F238E27FC236}">
                <a16:creationId xmlns:a16="http://schemas.microsoft.com/office/drawing/2014/main" id="{9506D8F8-CE3E-4717-97A8-F70ED9A3BEC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p:txBody>
      </p:sp>
    </p:spTree>
    <p:extLst>
      <p:ext uri="{BB962C8B-B14F-4D97-AF65-F5344CB8AC3E}">
        <p14:creationId xmlns:p14="http://schemas.microsoft.com/office/powerpoint/2010/main" val="649588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DBCD7-6ED7-41B2-A9C8-ABF98F8991BF}"/>
              </a:ext>
            </a:extLst>
          </p:cNvPr>
          <p:cNvSpPr>
            <a:spLocks noGrp="1"/>
          </p:cNvSpPr>
          <p:nvPr>
            <p:ph type="title"/>
          </p:nvPr>
        </p:nvSpPr>
        <p:spPr>
          <a:xfrm>
            <a:off x="1524000" y="2245810"/>
            <a:ext cx="9144000" cy="1355750"/>
          </a:xfrm>
        </p:spPr>
        <p:txBody>
          <a:bodyPr vert="horz" lIns="91440" tIns="45720" rIns="91440" bIns="45720" rtlCol="0" anchor="b">
            <a:normAutofit/>
          </a:bodyPr>
          <a:lstStyle/>
          <a:p>
            <a:r>
              <a:rPr lang="en-US" sz="5400" kern="1200">
                <a:ln w="22225">
                  <a:solidFill>
                    <a:schemeClr val="tx1"/>
                  </a:solidFill>
                  <a:miter lim="800000"/>
                </a:ln>
                <a:solidFill>
                  <a:schemeClr val="tx1"/>
                </a:solidFill>
                <a:latin typeface="+mj-lt"/>
                <a:ea typeface="+mj-ea"/>
                <a:cs typeface="+mj-cs"/>
              </a:rPr>
              <a:t>The Growing Gig Economy</a:t>
            </a:r>
          </a:p>
        </p:txBody>
      </p:sp>
      <p:pic>
        <p:nvPicPr>
          <p:cNvPr id="3" name="Picture 3" descr="A person sitting at a table using a computer&#10;&#10;Description automatically generated">
            <a:extLst>
              <a:ext uri="{FF2B5EF4-FFF2-40B4-BE49-F238E27FC236}">
                <a16:creationId xmlns:a16="http://schemas.microsoft.com/office/drawing/2014/main" id="{17401353-C315-46E2-AC62-20D56EFC8099}"/>
              </a:ext>
            </a:extLst>
          </p:cNvPr>
          <p:cNvPicPr>
            <a:picLocks noChangeAspect="1"/>
          </p:cNvPicPr>
          <p:nvPr/>
        </p:nvPicPr>
        <p:blipFill rotWithShape="1">
          <a:blip r:embed="rId3"/>
          <a:srcRect t="24421" r="1" b="24422"/>
          <a:stretch/>
        </p:blipFill>
        <p:spPr>
          <a:xfrm>
            <a:off x="3649318" y="2"/>
            <a:ext cx="8542682" cy="2130473"/>
          </a:xfrm>
          <a:custGeom>
            <a:avLst/>
            <a:gdLst/>
            <a:ahLst/>
            <a:cxnLst/>
            <a:rect l="l" t="t" r="r" b="b"/>
            <a:pathLst>
              <a:path w="8542682" h="2130473">
                <a:moveTo>
                  <a:pt x="986689" y="0"/>
                </a:moveTo>
                <a:lnTo>
                  <a:pt x="8542682" y="0"/>
                </a:lnTo>
                <a:lnTo>
                  <a:pt x="8542682" y="2130473"/>
                </a:lnTo>
                <a:lnTo>
                  <a:pt x="0" y="2130473"/>
                </a:lnTo>
                <a:close/>
              </a:path>
            </a:pathLst>
          </a:custGeom>
        </p:spPr>
      </p:pic>
      <p:pic>
        <p:nvPicPr>
          <p:cNvPr id="6" name="Picture 3" descr="A close up of a sign&#10;&#10;Description automatically generated">
            <a:extLst>
              <a:ext uri="{FF2B5EF4-FFF2-40B4-BE49-F238E27FC236}">
                <a16:creationId xmlns:a16="http://schemas.microsoft.com/office/drawing/2014/main" id="{D4F80EB5-B2A8-4846-B6BC-27E813304B40}"/>
              </a:ext>
            </a:extLst>
          </p:cNvPr>
          <p:cNvPicPr>
            <a:picLocks noChangeAspect="1"/>
          </p:cNvPicPr>
          <p:nvPr/>
        </p:nvPicPr>
        <p:blipFill rotWithShape="1">
          <a:blip r:embed="rId4"/>
          <a:srcRect t="5400" r="-2" b="3881"/>
          <a:stretch/>
        </p:blipFill>
        <p:spPr>
          <a:xfrm>
            <a:off x="20" y="4555838"/>
            <a:ext cx="8563356" cy="2175160"/>
          </a:xfrm>
          <a:custGeom>
            <a:avLst/>
            <a:gdLst/>
            <a:ahLst/>
            <a:cxnLst/>
            <a:rect l="l" t="t" r="r" b="b"/>
            <a:pathLst>
              <a:path w="8563376" h="2175160">
                <a:moveTo>
                  <a:pt x="0" y="0"/>
                </a:moveTo>
                <a:lnTo>
                  <a:pt x="8563376" y="0"/>
                </a:lnTo>
                <a:lnTo>
                  <a:pt x="7555992" y="2175160"/>
                </a:lnTo>
                <a:lnTo>
                  <a:pt x="0" y="2175160"/>
                </a:lnTo>
                <a:close/>
              </a:path>
            </a:pathLst>
          </a:custGeom>
        </p:spPr>
      </p:pic>
      <p:sp>
        <p:nvSpPr>
          <p:cNvPr id="4" name="TextBox 3">
            <a:extLst>
              <a:ext uri="{FF2B5EF4-FFF2-40B4-BE49-F238E27FC236}">
                <a16:creationId xmlns:a16="http://schemas.microsoft.com/office/drawing/2014/main" id="{57FBEFE8-B5FB-4321-B22C-7147A5EE8AD1}"/>
              </a:ext>
            </a:extLst>
          </p:cNvPr>
          <p:cNvSpPr txBox="1"/>
          <p:nvPr/>
        </p:nvSpPr>
        <p:spPr>
          <a:xfrm>
            <a:off x="2545480" y="3602485"/>
            <a:ext cx="554915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800"/>
              <a:t>An estimated 35% of US workers </a:t>
            </a:r>
            <a:endParaRPr lang="en-US" sz="2800">
              <a:cs typeface="Calibri"/>
            </a:endParaRPr>
          </a:p>
        </p:txBody>
      </p:sp>
      <p:sp>
        <p:nvSpPr>
          <p:cNvPr id="5" name="TextBox 4">
            <a:extLst>
              <a:ext uri="{FF2B5EF4-FFF2-40B4-BE49-F238E27FC236}">
                <a16:creationId xmlns:a16="http://schemas.microsoft.com/office/drawing/2014/main" id="{B05DC25C-E36B-4754-AEB2-5DE07C89AD5E}"/>
              </a:ext>
            </a:extLst>
          </p:cNvPr>
          <p:cNvSpPr txBox="1"/>
          <p:nvPr/>
        </p:nvSpPr>
        <p:spPr>
          <a:xfrm>
            <a:off x="7916333" y="6365937"/>
            <a:ext cx="43837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a:t>https://www.thimble.com/blog/gig-worker</a:t>
            </a:r>
          </a:p>
        </p:txBody>
      </p:sp>
    </p:spTree>
    <p:extLst>
      <p:ext uri="{BB962C8B-B14F-4D97-AF65-F5344CB8AC3E}">
        <p14:creationId xmlns:p14="http://schemas.microsoft.com/office/powerpoint/2010/main" val="497474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7">
            <a:extLst>
              <a:ext uri="{FF2B5EF4-FFF2-40B4-BE49-F238E27FC236}">
                <a16:creationId xmlns:a16="http://schemas.microsoft.com/office/drawing/2014/main" id="{D880886B-02ED-4317-9236-CB60C22CF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group of people sitting at a table&#10;&#10;Description automatically generated">
            <a:extLst>
              <a:ext uri="{FF2B5EF4-FFF2-40B4-BE49-F238E27FC236}">
                <a16:creationId xmlns:a16="http://schemas.microsoft.com/office/drawing/2014/main" id="{B8EBD3AE-3F19-4E41-89D1-373C03AFFEC4}"/>
              </a:ext>
            </a:extLst>
          </p:cNvPr>
          <p:cNvPicPr>
            <a:picLocks noChangeAspect="1"/>
          </p:cNvPicPr>
          <p:nvPr/>
        </p:nvPicPr>
        <p:blipFill rotWithShape="1">
          <a:blip r:embed="rId3"/>
          <a:srcRect t="6885" b="5457"/>
          <a:stretch/>
        </p:blipFill>
        <p:spPr>
          <a:xfrm>
            <a:off x="20" y="10"/>
            <a:ext cx="5714974" cy="3991265"/>
          </a:xfrm>
          <a:custGeom>
            <a:avLst/>
            <a:gdLst/>
            <a:ahLst/>
            <a:cxnLst/>
            <a:rect l="l" t="t" r="r" b="b"/>
            <a:pathLst>
              <a:path w="6002835" h="4194796">
                <a:moveTo>
                  <a:pt x="0" y="0"/>
                </a:moveTo>
                <a:lnTo>
                  <a:pt x="5999418" y="0"/>
                </a:lnTo>
                <a:lnTo>
                  <a:pt x="5996190" y="32760"/>
                </a:lnTo>
                <a:cubicBezTo>
                  <a:pt x="5998706" y="293110"/>
                  <a:pt x="5983874" y="553460"/>
                  <a:pt x="5997116" y="813682"/>
                </a:cubicBezTo>
                <a:cubicBezTo>
                  <a:pt x="6007314" y="1015047"/>
                  <a:pt x="6000824" y="1216284"/>
                  <a:pt x="5997116" y="1417522"/>
                </a:cubicBezTo>
                <a:cubicBezTo>
                  <a:pt x="5989967" y="1803471"/>
                  <a:pt x="6000824" y="2188911"/>
                  <a:pt x="5996190" y="2574351"/>
                </a:cubicBezTo>
                <a:cubicBezTo>
                  <a:pt x="5994204" y="2745205"/>
                  <a:pt x="5996454" y="2915805"/>
                  <a:pt x="6000824" y="3086660"/>
                </a:cubicBezTo>
                <a:cubicBezTo>
                  <a:pt x="6007180" y="3330611"/>
                  <a:pt x="5997382" y="3574689"/>
                  <a:pt x="5986656" y="3818514"/>
                </a:cubicBezTo>
                <a:cubicBezTo>
                  <a:pt x="5983054" y="3885559"/>
                  <a:pt x="5982107" y="3952684"/>
                  <a:pt x="5983808" y="4019746"/>
                </a:cubicBezTo>
                <a:lnTo>
                  <a:pt x="5993788" y="4173418"/>
                </a:lnTo>
                <a:lnTo>
                  <a:pt x="5955106" y="4175101"/>
                </a:lnTo>
                <a:cubicBezTo>
                  <a:pt x="5890100" y="4175133"/>
                  <a:pt x="5825078" y="4173227"/>
                  <a:pt x="5760087" y="4171956"/>
                </a:cubicBezTo>
                <a:cubicBezTo>
                  <a:pt x="5521345" y="4167509"/>
                  <a:pt x="5282477" y="4171956"/>
                  <a:pt x="5044242" y="4149213"/>
                </a:cubicBezTo>
                <a:cubicBezTo>
                  <a:pt x="4979506" y="4143051"/>
                  <a:pt x="4914326" y="4139111"/>
                  <a:pt x="4849272" y="4139890"/>
                </a:cubicBezTo>
                <a:cubicBezTo>
                  <a:pt x="4784218" y="4140668"/>
                  <a:pt x="4719291" y="4146163"/>
                  <a:pt x="4655063" y="4158869"/>
                </a:cubicBezTo>
                <a:cubicBezTo>
                  <a:pt x="4447578" y="4199146"/>
                  <a:pt x="4239457" y="4201688"/>
                  <a:pt x="4029811" y="4185424"/>
                </a:cubicBezTo>
                <a:cubicBezTo>
                  <a:pt x="3943792" y="4178690"/>
                  <a:pt x="3857774" y="4167509"/>
                  <a:pt x="3771375" y="4169669"/>
                </a:cubicBezTo>
                <a:cubicBezTo>
                  <a:pt x="3623225" y="4173608"/>
                  <a:pt x="3474948" y="4165603"/>
                  <a:pt x="3326672" y="4167636"/>
                </a:cubicBezTo>
                <a:cubicBezTo>
                  <a:pt x="3322669" y="4168208"/>
                  <a:pt x="3318578" y="4167674"/>
                  <a:pt x="3314855" y="4166111"/>
                </a:cubicBezTo>
                <a:cubicBezTo>
                  <a:pt x="3278008" y="4140827"/>
                  <a:pt x="3237604" y="4150610"/>
                  <a:pt x="3199487" y="4157217"/>
                </a:cubicBezTo>
                <a:cubicBezTo>
                  <a:pt x="3072810" y="4179198"/>
                  <a:pt x="2946260" y="4189998"/>
                  <a:pt x="2817550" y="4172972"/>
                </a:cubicBezTo>
                <a:cubicBezTo>
                  <a:pt x="2694647" y="4155146"/>
                  <a:pt x="2569990" y="4152923"/>
                  <a:pt x="2446541" y="4166365"/>
                </a:cubicBezTo>
                <a:cubicBezTo>
                  <a:pt x="2276791" y="4186186"/>
                  <a:pt x="2107677" y="4181993"/>
                  <a:pt x="1938308" y="4166365"/>
                </a:cubicBezTo>
                <a:cubicBezTo>
                  <a:pt x="1869570" y="4160013"/>
                  <a:pt x="1799815" y="4149213"/>
                  <a:pt x="1731712" y="4165095"/>
                </a:cubicBezTo>
                <a:cubicBezTo>
                  <a:pt x="1647854" y="4184535"/>
                  <a:pt x="1564250" y="4178182"/>
                  <a:pt x="1480137" y="4173862"/>
                </a:cubicBezTo>
                <a:cubicBezTo>
                  <a:pt x="1373663" y="4168271"/>
                  <a:pt x="1267442" y="4152135"/>
                  <a:pt x="1160586" y="4164841"/>
                </a:cubicBezTo>
                <a:cubicBezTo>
                  <a:pt x="1111161" y="4170685"/>
                  <a:pt x="1062116" y="4179961"/>
                  <a:pt x="1012055" y="4177547"/>
                </a:cubicBezTo>
                <a:cubicBezTo>
                  <a:pt x="873562" y="4171194"/>
                  <a:pt x="735196" y="4163697"/>
                  <a:pt x="596449" y="4164841"/>
                </a:cubicBezTo>
                <a:cubicBezTo>
                  <a:pt x="538383" y="4165222"/>
                  <a:pt x="480699" y="4167128"/>
                  <a:pt x="422887" y="4171321"/>
                </a:cubicBezTo>
                <a:cubicBezTo>
                  <a:pt x="315015" y="4179198"/>
                  <a:pt x="207524" y="4168525"/>
                  <a:pt x="100033" y="4164714"/>
                </a:cubicBezTo>
                <a:lnTo>
                  <a:pt x="0" y="4169195"/>
                </a:lnTo>
                <a:close/>
              </a:path>
            </a:pathLst>
          </a:custGeom>
        </p:spPr>
      </p:pic>
      <p:pic>
        <p:nvPicPr>
          <p:cNvPr id="7" name="Picture 7" descr="A group of people sitting at a desk in a room&#10;&#10;Description automatically generated">
            <a:extLst>
              <a:ext uri="{FF2B5EF4-FFF2-40B4-BE49-F238E27FC236}">
                <a16:creationId xmlns:a16="http://schemas.microsoft.com/office/drawing/2014/main" id="{C22FD46D-8926-439A-9D08-90DE7CEC6AA3}"/>
              </a:ext>
            </a:extLst>
          </p:cNvPr>
          <p:cNvPicPr>
            <a:picLocks noChangeAspect="1"/>
          </p:cNvPicPr>
          <p:nvPr/>
        </p:nvPicPr>
        <p:blipFill rotWithShape="1">
          <a:blip r:embed="rId4"/>
          <a:srcRect l="1582" r="3" b="3"/>
          <a:stretch/>
        </p:blipFill>
        <p:spPr>
          <a:xfrm>
            <a:off x="6183085" y="12"/>
            <a:ext cx="6008910" cy="4077314"/>
          </a:xfrm>
          <a:custGeom>
            <a:avLst/>
            <a:gdLst/>
            <a:ahLst/>
            <a:cxnLst/>
            <a:rect l="l" t="t" r="r" b="b"/>
            <a:pathLst>
              <a:path w="6009490" h="4186171">
                <a:moveTo>
                  <a:pt x="9049" y="0"/>
                </a:moveTo>
                <a:lnTo>
                  <a:pt x="6009490" y="0"/>
                </a:lnTo>
                <a:lnTo>
                  <a:pt x="6009490" y="4168273"/>
                </a:lnTo>
                <a:lnTo>
                  <a:pt x="5803951" y="4172925"/>
                </a:lnTo>
                <a:cubicBezTo>
                  <a:pt x="5729787" y="4171950"/>
                  <a:pt x="5655658" y="4168322"/>
                  <a:pt x="5581704" y="4162045"/>
                </a:cubicBezTo>
                <a:cubicBezTo>
                  <a:pt x="5474340" y="4154041"/>
                  <a:pt x="5366086" y="4142987"/>
                  <a:pt x="5259485" y="4163316"/>
                </a:cubicBezTo>
                <a:cubicBezTo>
                  <a:pt x="5142465" y="4185805"/>
                  <a:pt x="5025571" y="4185932"/>
                  <a:pt x="4907534" y="4180215"/>
                </a:cubicBezTo>
                <a:cubicBezTo>
                  <a:pt x="4806650" y="4175387"/>
                  <a:pt x="4706147" y="4149975"/>
                  <a:pt x="4604501" y="4176784"/>
                </a:cubicBezTo>
                <a:cubicBezTo>
                  <a:pt x="4594387" y="4178258"/>
                  <a:pt x="4584082" y="4177826"/>
                  <a:pt x="4574133" y="4175514"/>
                </a:cubicBezTo>
                <a:cubicBezTo>
                  <a:pt x="4462958" y="4160140"/>
                  <a:pt x="4351020" y="4172718"/>
                  <a:pt x="4239463" y="4168398"/>
                </a:cubicBezTo>
                <a:cubicBezTo>
                  <a:pt x="4188005" y="4166365"/>
                  <a:pt x="4135530" y="4167509"/>
                  <a:pt x="4084706" y="4162045"/>
                </a:cubicBezTo>
                <a:cubicBezTo>
                  <a:pt x="3968067" y="4149594"/>
                  <a:pt x="3851682" y="4142987"/>
                  <a:pt x="3736314" y="4172337"/>
                </a:cubicBezTo>
                <a:cubicBezTo>
                  <a:pt x="3702643" y="4180253"/>
                  <a:pt x="3668235" y="4184509"/>
                  <a:pt x="3633650" y="4185043"/>
                </a:cubicBezTo>
                <a:cubicBezTo>
                  <a:pt x="3520696" y="4189109"/>
                  <a:pt x="3408122" y="4181358"/>
                  <a:pt x="3295549" y="4175005"/>
                </a:cubicBezTo>
                <a:cubicBezTo>
                  <a:pt x="3217408" y="4170558"/>
                  <a:pt x="3139394" y="4160902"/>
                  <a:pt x="3061127" y="4169034"/>
                </a:cubicBezTo>
                <a:cubicBezTo>
                  <a:pt x="3015640" y="4173735"/>
                  <a:pt x="2969772" y="4173735"/>
                  <a:pt x="2924285" y="4169034"/>
                </a:cubicBezTo>
                <a:cubicBezTo>
                  <a:pt x="2840452" y="4159212"/>
                  <a:pt x="2755870" y="4157382"/>
                  <a:pt x="2671694" y="4163570"/>
                </a:cubicBezTo>
                <a:cubicBezTo>
                  <a:pt x="2546033" y="4174370"/>
                  <a:pt x="2420500" y="4183391"/>
                  <a:pt x="2294459" y="4166238"/>
                </a:cubicBezTo>
                <a:cubicBezTo>
                  <a:pt x="2222976" y="4155006"/>
                  <a:pt x="2150298" y="4153685"/>
                  <a:pt x="2078460" y="4162300"/>
                </a:cubicBezTo>
                <a:cubicBezTo>
                  <a:pt x="1907313" y="4186314"/>
                  <a:pt x="1735785" y="4178563"/>
                  <a:pt x="1564257" y="4168653"/>
                </a:cubicBezTo>
                <a:cubicBezTo>
                  <a:pt x="1449650" y="4161918"/>
                  <a:pt x="1334536" y="4149594"/>
                  <a:pt x="1220183" y="4165857"/>
                </a:cubicBezTo>
                <a:cubicBezTo>
                  <a:pt x="1074321" y="4186186"/>
                  <a:pt x="928331" y="4179452"/>
                  <a:pt x="782087" y="4173481"/>
                </a:cubicBezTo>
                <a:cubicBezTo>
                  <a:pt x="674723" y="4169034"/>
                  <a:pt x="567232" y="4155565"/>
                  <a:pt x="459614" y="4172210"/>
                </a:cubicBezTo>
                <a:cubicBezTo>
                  <a:pt x="448535" y="4173722"/>
                  <a:pt x="437265" y="4172591"/>
                  <a:pt x="426706" y="4168907"/>
                </a:cubicBezTo>
                <a:cubicBezTo>
                  <a:pt x="385869" y="4155464"/>
                  <a:pt x="342085" y="4153660"/>
                  <a:pt x="300283" y="4163697"/>
                </a:cubicBezTo>
                <a:cubicBezTo>
                  <a:pt x="223159" y="4180596"/>
                  <a:pt x="146162" y="4187965"/>
                  <a:pt x="67640" y="4172591"/>
                </a:cubicBezTo>
                <a:lnTo>
                  <a:pt x="14015" y="4169393"/>
                </a:lnTo>
                <a:lnTo>
                  <a:pt x="28554" y="3856095"/>
                </a:lnTo>
                <a:cubicBezTo>
                  <a:pt x="30458" y="3735660"/>
                  <a:pt x="27412" y="3615306"/>
                  <a:pt x="15626" y="3495237"/>
                </a:cubicBezTo>
                <a:cubicBezTo>
                  <a:pt x="-847" y="3348740"/>
                  <a:pt x="-4304" y="3201174"/>
                  <a:pt x="5296" y="3054118"/>
                </a:cubicBezTo>
                <a:cubicBezTo>
                  <a:pt x="11786" y="2969961"/>
                  <a:pt x="18539" y="2885804"/>
                  <a:pt x="22776" y="2801522"/>
                </a:cubicBezTo>
                <a:cubicBezTo>
                  <a:pt x="28180" y="2681630"/>
                  <a:pt x="25173" y="2561524"/>
                  <a:pt x="13771" y="2442014"/>
                </a:cubicBezTo>
                <a:cubicBezTo>
                  <a:pt x="4237" y="2350879"/>
                  <a:pt x="3177" y="2259120"/>
                  <a:pt x="10593" y="2167807"/>
                </a:cubicBezTo>
                <a:cubicBezTo>
                  <a:pt x="25690" y="2012336"/>
                  <a:pt x="9931" y="1856863"/>
                  <a:pt x="5032" y="1701516"/>
                </a:cubicBezTo>
                <a:cubicBezTo>
                  <a:pt x="-3577" y="1415742"/>
                  <a:pt x="20393" y="1130095"/>
                  <a:pt x="9666" y="844320"/>
                </a:cubicBezTo>
                <a:cubicBezTo>
                  <a:pt x="3841" y="702958"/>
                  <a:pt x="16420" y="561723"/>
                  <a:pt x="9666" y="420361"/>
                </a:cubicBezTo>
                <a:cubicBezTo>
                  <a:pt x="4105" y="319805"/>
                  <a:pt x="397" y="219250"/>
                  <a:pt x="4105" y="118568"/>
                </a:cubicBezTo>
                <a:cubicBezTo>
                  <a:pt x="5164" y="91109"/>
                  <a:pt x="5826" y="63523"/>
                  <a:pt x="9534" y="36446"/>
                </a:cubicBezTo>
                <a:close/>
              </a:path>
            </a:pathLst>
          </a:custGeom>
        </p:spPr>
      </p:pic>
      <p:sp>
        <p:nvSpPr>
          <p:cNvPr id="17" name="sketch line">
            <a:extLst>
              <a:ext uri="{FF2B5EF4-FFF2-40B4-BE49-F238E27FC236}">
                <a16:creationId xmlns:a16="http://schemas.microsoft.com/office/drawing/2014/main" id="{28C31856-6ABF-41FD-B683-B06E5FFF9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8439"/>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71711D5-283B-4BB6-A236-D67C4D677B7D}"/>
              </a:ext>
            </a:extLst>
          </p:cNvPr>
          <p:cNvSpPr txBox="1"/>
          <p:nvPr/>
        </p:nvSpPr>
        <p:spPr>
          <a:xfrm>
            <a:off x="1045029" y="4267200"/>
            <a:ext cx="274320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t>Math</a:t>
            </a:r>
            <a:endParaRPr lang="en-US" sz="3600">
              <a:cs typeface="Calibri"/>
            </a:endParaRPr>
          </a:p>
          <a:p>
            <a:r>
              <a:rPr lang="en-US" sz="3600" dirty="0"/>
              <a:t>Science</a:t>
            </a:r>
            <a:endParaRPr lang="en-US" sz="3600">
              <a:cs typeface="Calibri"/>
            </a:endParaRPr>
          </a:p>
          <a:p>
            <a:r>
              <a:rPr lang="en-US" sz="3600" dirty="0"/>
              <a:t>Social Studies</a:t>
            </a:r>
            <a:endParaRPr lang="en-US" sz="3600">
              <a:cs typeface="Calibri"/>
            </a:endParaRPr>
          </a:p>
          <a:p>
            <a:r>
              <a:rPr lang="en-US" sz="3600" dirty="0"/>
              <a:t>English</a:t>
            </a:r>
            <a:endParaRPr lang="en-US" sz="3600" dirty="0">
              <a:cs typeface="Calibri"/>
            </a:endParaRPr>
          </a:p>
        </p:txBody>
      </p:sp>
      <p:sp>
        <p:nvSpPr>
          <p:cNvPr id="4" name="TextBox 3">
            <a:extLst>
              <a:ext uri="{FF2B5EF4-FFF2-40B4-BE49-F238E27FC236}">
                <a16:creationId xmlns:a16="http://schemas.microsoft.com/office/drawing/2014/main" id="{CFD319E3-3FEA-4D8A-B4A8-181CC9A86EFE}"/>
              </a:ext>
            </a:extLst>
          </p:cNvPr>
          <p:cNvSpPr txBox="1"/>
          <p:nvPr/>
        </p:nvSpPr>
        <p:spPr>
          <a:xfrm>
            <a:off x="8448675" y="4268561"/>
            <a:ext cx="3429713"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Content Mastery</a:t>
            </a:r>
            <a:endParaRPr lang="en-US" sz="3200" dirty="0">
              <a:cs typeface="Calibri"/>
            </a:endParaRPr>
          </a:p>
          <a:p>
            <a:r>
              <a:rPr lang="en-US" sz="3200" dirty="0">
                <a:cs typeface="Calibri"/>
              </a:rPr>
              <a:t>Collaboration</a:t>
            </a:r>
          </a:p>
          <a:p>
            <a:r>
              <a:rPr lang="en-US" sz="3200" dirty="0">
                <a:cs typeface="Calibri"/>
              </a:rPr>
              <a:t>Communication</a:t>
            </a:r>
          </a:p>
          <a:p>
            <a:r>
              <a:rPr lang="en-US" sz="3200" dirty="0">
                <a:cs typeface="Calibri"/>
              </a:rPr>
              <a:t>Self-Direction</a:t>
            </a:r>
          </a:p>
          <a:p>
            <a:r>
              <a:rPr lang="en-US" sz="3200" dirty="0">
                <a:cs typeface="Calibri"/>
              </a:rPr>
              <a:t>Creators/Producers</a:t>
            </a:r>
          </a:p>
        </p:txBody>
      </p:sp>
    </p:spTree>
    <p:extLst>
      <p:ext uri="{BB962C8B-B14F-4D97-AF65-F5344CB8AC3E}">
        <p14:creationId xmlns:p14="http://schemas.microsoft.com/office/powerpoint/2010/main" val="2972983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Which lever changes the most systems?">
            <a:extLst>
              <a:ext uri="{FF2B5EF4-FFF2-40B4-BE49-F238E27FC236}">
                <a16:creationId xmlns:a16="http://schemas.microsoft.com/office/drawing/2014/main" id="{D8EBDA1C-33BA-4AD3-8BA5-2D3469AA549D}"/>
              </a:ext>
            </a:extLst>
          </p:cNvPr>
          <p:cNvPicPr>
            <a:picLocks noGrp="1" noChangeAspect="1"/>
          </p:cNvPicPr>
          <p:nvPr>
            <p:ph type="pic" idx="1"/>
          </p:nvPr>
        </p:nvPicPr>
        <p:blipFill rotWithShape="1">
          <a:blip r:embed="rId3"/>
          <a:srcRect b="15730"/>
          <a:stretch/>
        </p:blipFill>
        <p:spPr>
          <a:xfrm>
            <a:off x="-1" y="10"/>
            <a:ext cx="12192000" cy="6857990"/>
          </a:xfrm>
          <a:prstGeom prst="rect">
            <a:avLst/>
          </a:prstGeom>
        </p:spPr>
      </p:pic>
      <p:sp>
        <p:nvSpPr>
          <p:cNvPr id="1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04D0A57C-ED2C-4E41-927D-ADBB2A0A47A2}"/>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a:t>Ripple Effects</a:t>
            </a:r>
          </a:p>
        </p:txBody>
      </p:sp>
      <p:cxnSp>
        <p:nvCxnSpPr>
          <p:cNvPr id="21" name="Straight Connector 2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67FE5521-0B88-4E6D-9CC1-10F88E399156}"/>
              </a:ext>
            </a:extLst>
          </p:cNvPr>
          <p:cNvSpPr>
            <a:spLocks noGrp="1"/>
          </p:cNvSpPr>
          <p:nvPr>
            <p:ph type="body" sz="half" idx="2"/>
          </p:nvPr>
        </p:nvSpPr>
        <p:spPr>
          <a:xfrm>
            <a:off x="525516" y="3417573"/>
            <a:ext cx="4593021" cy="2619839"/>
          </a:xfrm>
        </p:spPr>
        <p:txBody>
          <a:bodyPr vert="horz" lIns="91440" tIns="45720" rIns="91440" bIns="45720" rtlCol="0" anchor="ctr">
            <a:normAutofit/>
          </a:bodyPr>
          <a:lstStyle/>
          <a:p>
            <a:pPr marL="285750" indent="-228600">
              <a:buFont typeface="Arial" panose="020B0604020202020204" pitchFamily="34" charset="0"/>
              <a:buChar char="•"/>
            </a:pPr>
            <a:r>
              <a:rPr lang="en-US" sz="2400" dirty="0"/>
              <a:t>Capstone Experiences</a:t>
            </a:r>
            <a:endParaRPr lang="en-US" sz="2400">
              <a:cs typeface="Calibri"/>
            </a:endParaRPr>
          </a:p>
          <a:p>
            <a:pPr marL="285750" indent="-228600">
              <a:buFont typeface="Arial" panose="020B0604020202020204" pitchFamily="34" charset="0"/>
              <a:buChar char="•"/>
            </a:pPr>
            <a:r>
              <a:rPr lang="en-US" sz="2400" dirty="0"/>
              <a:t>Mastery Transcripts</a:t>
            </a:r>
            <a:endParaRPr lang="en-US" sz="2400">
              <a:cs typeface="Calibri"/>
            </a:endParaRPr>
          </a:p>
          <a:p>
            <a:pPr marL="285750" indent="-228600">
              <a:buFont typeface="Arial" panose="020B0604020202020204" pitchFamily="34" charset="0"/>
              <a:buChar char="•"/>
            </a:pPr>
            <a:r>
              <a:rPr lang="en-US" sz="2400"/>
              <a:t>Digital Portfolios and Badging</a:t>
            </a:r>
            <a:endParaRPr lang="en-US" sz="2400">
              <a:cs typeface="Calibri"/>
            </a:endParaRPr>
          </a:p>
          <a:p>
            <a:pPr marL="285750" indent="-228600">
              <a:buFont typeface="Arial" panose="020B0604020202020204" pitchFamily="34" charset="0"/>
              <a:buChar char="•"/>
            </a:pPr>
            <a:r>
              <a:rPr lang="en-US" sz="2400" dirty="0"/>
              <a:t>Graduate Profiles</a:t>
            </a:r>
            <a:endParaRPr lang="en-US" sz="2400" dirty="0">
              <a:cs typeface="Calibri"/>
            </a:endParaRPr>
          </a:p>
          <a:p>
            <a:pPr marL="285750" indent="-228600">
              <a:buFont typeface="Arial" panose="020B0604020202020204" pitchFamily="34" charset="0"/>
              <a:buChar char="•"/>
            </a:pPr>
            <a:endParaRPr lang="en-US" sz="1800"/>
          </a:p>
        </p:txBody>
      </p:sp>
      <p:sp>
        <p:nvSpPr>
          <p:cNvPr id="3" name="TextBox 2">
            <a:extLst>
              <a:ext uri="{FF2B5EF4-FFF2-40B4-BE49-F238E27FC236}">
                <a16:creationId xmlns:a16="http://schemas.microsoft.com/office/drawing/2014/main" id="{816DB8E7-70C3-4543-8B32-147389E12B70}"/>
              </a:ext>
            </a:extLst>
          </p:cNvPr>
          <p:cNvSpPr txBox="1"/>
          <p:nvPr/>
        </p:nvSpPr>
        <p:spPr>
          <a:xfrm>
            <a:off x="6967269" y="6363419"/>
            <a:ext cx="53167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rPr>
              <a:t>Tyler Thigpin, The Institute for Self-Directed Learning</a:t>
            </a:r>
          </a:p>
        </p:txBody>
      </p:sp>
    </p:spTree>
    <p:extLst>
      <p:ext uri="{BB962C8B-B14F-4D97-AF65-F5344CB8AC3E}">
        <p14:creationId xmlns:p14="http://schemas.microsoft.com/office/powerpoint/2010/main" val="1526736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picture containing water, boat&#10;&#10;Description automatically generated">
            <a:extLst>
              <a:ext uri="{FF2B5EF4-FFF2-40B4-BE49-F238E27FC236}">
                <a16:creationId xmlns:a16="http://schemas.microsoft.com/office/drawing/2014/main" id="{FA8DB4AF-18E8-41CA-92BA-49E91F85D72A}"/>
              </a:ext>
            </a:extLst>
          </p:cNvPr>
          <p:cNvPicPr>
            <a:picLocks noChangeAspect="1"/>
          </p:cNvPicPr>
          <p:nvPr/>
        </p:nvPicPr>
        <p:blipFill rotWithShape="1">
          <a:blip r:embed="rId3">
            <a:alphaModFix/>
          </a:blip>
          <a:srcRect l="14432" r="16340" b="1"/>
          <a:stretch/>
        </p:blipFill>
        <p:spPr>
          <a:xfrm>
            <a:off x="5797543" y="10"/>
            <a:ext cx="6394152" cy="6857990"/>
          </a:xfrm>
          <a:prstGeom prst="rect">
            <a:avLst/>
          </a:prstGeom>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 name="TextBox 2">
            <a:extLst>
              <a:ext uri="{FF2B5EF4-FFF2-40B4-BE49-F238E27FC236}">
                <a16:creationId xmlns:a16="http://schemas.microsoft.com/office/drawing/2014/main" id="{34071E74-143D-4739-8D5F-FAD7FC921F63}"/>
              </a:ext>
            </a:extLst>
          </p:cNvPr>
          <p:cNvSpPr txBox="1"/>
          <p:nvPr/>
        </p:nvSpPr>
        <p:spPr>
          <a:xfrm>
            <a:off x="344923" y="798445"/>
            <a:ext cx="6040088" cy="131166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400">
                <a:solidFill>
                  <a:srgbClr val="000000"/>
                </a:solidFill>
                <a:latin typeface="+mj-lt"/>
                <a:ea typeface="+mj-ea"/>
                <a:cs typeface="+mj-cs"/>
              </a:rPr>
              <a:t>Challenging The Systems</a:t>
            </a:r>
          </a:p>
        </p:txBody>
      </p:sp>
      <p:sp>
        <p:nvSpPr>
          <p:cNvPr id="4" name="TextBox 3">
            <a:extLst>
              <a:ext uri="{FF2B5EF4-FFF2-40B4-BE49-F238E27FC236}">
                <a16:creationId xmlns:a16="http://schemas.microsoft.com/office/drawing/2014/main" id="{E62A0A1A-C952-4F18-A48A-4950054A86EE}"/>
              </a:ext>
            </a:extLst>
          </p:cNvPr>
          <p:cNvSpPr txBox="1"/>
          <p:nvPr/>
        </p:nvSpPr>
        <p:spPr>
          <a:xfrm>
            <a:off x="445563" y="2214634"/>
            <a:ext cx="5540689" cy="378883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285750" indent="-228600">
              <a:lnSpc>
                <a:spcPct val="90000"/>
              </a:lnSpc>
              <a:spcAft>
                <a:spcPts val="600"/>
              </a:spcAft>
              <a:buFont typeface="Arial" panose="020B0604020202020204" pitchFamily="34" charset="0"/>
              <a:buChar char="•"/>
            </a:pPr>
            <a:r>
              <a:rPr lang="en-US" sz="3200" dirty="0">
                <a:solidFill>
                  <a:srgbClr val="000000"/>
                </a:solidFill>
              </a:rPr>
              <a:t>Accountability System</a:t>
            </a:r>
            <a:endParaRPr lang="en-US" sz="3200" dirty="0">
              <a:solidFill>
                <a:srgbClr val="000000"/>
              </a:solidFill>
              <a:cs typeface="Calibri"/>
            </a:endParaRPr>
          </a:p>
          <a:p>
            <a:pPr marL="57150">
              <a:lnSpc>
                <a:spcPct val="90000"/>
              </a:lnSpc>
              <a:spcAft>
                <a:spcPts val="600"/>
              </a:spcAft>
            </a:pPr>
            <a:endParaRPr lang="en-US" sz="3200" dirty="0">
              <a:solidFill>
                <a:srgbClr val="000000"/>
              </a:solidFill>
              <a:cs typeface="Calibri"/>
            </a:endParaRPr>
          </a:p>
          <a:p>
            <a:pPr marL="285750" indent="-228600">
              <a:lnSpc>
                <a:spcPct val="90000"/>
              </a:lnSpc>
              <a:spcAft>
                <a:spcPts val="600"/>
              </a:spcAft>
              <a:buFont typeface="Arial" panose="020B0604020202020204" pitchFamily="34" charset="0"/>
              <a:buChar char="•"/>
            </a:pPr>
            <a:r>
              <a:rPr lang="en-US" sz="3200" dirty="0">
                <a:solidFill>
                  <a:srgbClr val="000000"/>
                </a:solidFill>
              </a:rPr>
              <a:t>Teacher Evaluation System</a:t>
            </a:r>
            <a:endParaRPr lang="en-US" sz="3200" dirty="0">
              <a:solidFill>
                <a:srgbClr val="000000"/>
              </a:solidFill>
              <a:cs typeface="Calibri"/>
            </a:endParaRPr>
          </a:p>
          <a:p>
            <a:pPr marL="57150">
              <a:lnSpc>
                <a:spcPct val="90000"/>
              </a:lnSpc>
              <a:spcAft>
                <a:spcPts val="600"/>
              </a:spcAft>
            </a:pPr>
            <a:endParaRPr lang="en-US" sz="3200" dirty="0">
              <a:solidFill>
                <a:srgbClr val="000000"/>
              </a:solidFill>
              <a:cs typeface="Calibri"/>
            </a:endParaRPr>
          </a:p>
          <a:p>
            <a:pPr marL="285750" indent="-228600">
              <a:lnSpc>
                <a:spcPct val="90000"/>
              </a:lnSpc>
              <a:spcAft>
                <a:spcPts val="600"/>
              </a:spcAft>
              <a:buFont typeface="Arial" panose="020B0604020202020204" pitchFamily="34" charset="0"/>
              <a:buChar char="•"/>
            </a:pPr>
            <a:r>
              <a:rPr lang="en-US" sz="3200" dirty="0">
                <a:solidFill>
                  <a:srgbClr val="000000"/>
                </a:solidFill>
              </a:rPr>
              <a:t>Teacher Preparation System</a:t>
            </a:r>
            <a:endParaRPr lang="en-US" sz="2400" dirty="0">
              <a:solidFill>
                <a:srgbClr val="000000"/>
              </a:solidFill>
              <a:cs typeface="Calibri"/>
            </a:endParaRPr>
          </a:p>
        </p:txBody>
      </p:sp>
    </p:spTree>
    <p:extLst>
      <p:ext uri="{BB962C8B-B14F-4D97-AF65-F5344CB8AC3E}">
        <p14:creationId xmlns:p14="http://schemas.microsoft.com/office/powerpoint/2010/main" val="4199434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Map&#10;&#10;Description automatically generated">
            <a:extLst>
              <a:ext uri="{FF2B5EF4-FFF2-40B4-BE49-F238E27FC236}">
                <a16:creationId xmlns:a16="http://schemas.microsoft.com/office/drawing/2014/main" id="{0D7441C4-EC5F-480C-A9EA-B47B39917CD9}"/>
              </a:ext>
            </a:extLst>
          </p:cNvPr>
          <p:cNvPicPr>
            <a:picLocks noChangeAspect="1"/>
          </p:cNvPicPr>
          <p:nvPr/>
        </p:nvPicPr>
        <p:blipFill rotWithShape="1">
          <a:blip r:embed="rId3"/>
          <a:srcRect b="900"/>
          <a:stretch/>
        </p:blipFill>
        <p:spPr>
          <a:xfrm>
            <a:off x="20" y="1282"/>
            <a:ext cx="12191980" cy="6856718"/>
          </a:xfrm>
          <a:prstGeom prst="rect">
            <a:avLst/>
          </a:prstGeom>
        </p:spPr>
      </p:pic>
      <p:pic>
        <p:nvPicPr>
          <p:cNvPr id="3" name="Picture 3" descr="A picture containing text, furniture, table&#10;&#10;Description automatically generated">
            <a:extLst>
              <a:ext uri="{FF2B5EF4-FFF2-40B4-BE49-F238E27FC236}">
                <a16:creationId xmlns:a16="http://schemas.microsoft.com/office/drawing/2014/main" id="{97533530-E300-476D-83EB-FCBB26D7A25E}"/>
              </a:ext>
            </a:extLst>
          </p:cNvPr>
          <p:cNvPicPr>
            <a:picLocks noChangeAspect="1"/>
          </p:cNvPicPr>
          <p:nvPr/>
        </p:nvPicPr>
        <p:blipFill>
          <a:blip r:embed="rId4"/>
          <a:stretch>
            <a:fillRect/>
          </a:stretch>
        </p:blipFill>
        <p:spPr>
          <a:xfrm>
            <a:off x="10688636" y="5949948"/>
            <a:ext cx="1369837" cy="546102"/>
          </a:xfrm>
          <a:prstGeom prst="rect">
            <a:avLst/>
          </a:prstGeom>
        </p:spPr>
      </p:pic>
    </p:spTree>
    <p:extLst>
      <p:ext uri="{BB962C8B-B14F-4D97-AF65-F5344CB8AC3E}">
        <p14:creationId xmlns:p14="http://schemas.microsoft.com/office/powerpoint/2010/main" val="77418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56651B3B-2F8A-4E48-BEA0-5D35421C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Text&#10;&#10;Description automatically generated">
            <a:extLst>
              <a:ext uri="{FF2B5EF4-FFF2-40B4-BE49-F238E27FC236}">
                <a16:creationId xmlns:a16="http://schemas.microsoft.com/office/drawing/2014/main" id="{B12D4C15-C9A2-41D0-89C4-1FB52A66E58B}"/>
              </a:ext>
            </a:extLst>
          </p:cNvPr>
          <p:cNvPicPr>
            <a:picLocks noChangeAspect="1"/>
          </p:cNvPicPr>
          <p:nvPr/>
        </p:nvPicPr>
        <p:blipFill>
          <a:blip r:embed="rId3"/>
          <a:stretch>
            <a:fillRect/>
          </a:stretch>
        </p:blipFill>
        <p:spPr>
          <a:xfrm>
            <a:off x="8008620" y="4444395"/>
            <a:ext cx="3738851" cy="1342381"/>
          </a:xfrm>
          <a:prstGeom prst="rect">
            <a:avLst/>
          </a:prstGeom>
        </p:spPr>
      </p:pic>
      <p:sp>
        <p:nvSpPr>
          <p:cNvPr id="8" name="Rectangle 11">
            <a:extLst>
              <a:ext uri="{FF2B5EF4-FFF2-40B4-BE49-F238E27FC236}">
                <a16:creationId xmlns:a16="http://schemas.microsoft.com/office/drawing/2014/main" id="{112839B5-6527-4FE1-B5CA-71D5FFC47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752927"/>
            <a:ext cx="7566298" cy="822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Text&#10;&#10;Description automatically generated">
            <a:extLst>
              <a:ext uri="{FF2B5EF4-FFF2-40B4-BE49-F238E27FC236}">
                <a16:creationId xmlns:a16="http://schemas.microsoft.com/office/drawing/2014/main" id="{00FED72C-A581-4F1A-93C0-D0C166E3BE38}"/>
              </a:ext>
            </a:extLst>
          </p:cNvPr>
          <p:cNvPicPr>
            <a:picLocks noChangeAspect="1"/>
          </p:cNvPicPr>
          <p:nvPr/>
        </p:nvPicPr>
        <p:blipFill>
          <a:blip r:embed="rId4"/>
          <a:stretch>
            <a:fillRect/>
          </a:stretch>
        </p:blipFill>
        <p:spPr>
          <a:xfrm>
            <a:off x="276579" y="3895537"/>
            <a:ext cx="6645740" cy="1734075"/>
          </a:xfrm>
          <a:prstGeom prst="rect">
            <a:avLst/>
          </a:prstGeom>
        </p:spPr>
      </p:pic>
      <p:sp>
        <p:nvSpPr>
          <p:cNvPr id="9" name="Rectangle 13">
            <a:extLst>
              <a:ext uri="{FF2B5EF4-FFF2-40B4-BE49-F238E27FC236}">
                <a16:creationId xmlns:a16="http://schemas.microsoft.com/office/drawing/2014/main" id="{BE12D8E2-6088-4997-A8C6-1794DA9E1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813" y="0"/>
            <a:ext cx="82296"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Table&#10;&#10;Description automatically generated">
            <a:extLst>
              <a:ext uri="{FF2B5EF4-FFF2-40B4-BE49-F238E27FC236}">
                <a16:creationId xmlns:a16="http://schemas.microsoft.com/office/drawing/2014/main" id="{35697B29-8B93-4CB6-85E2-9DA2D30CAC72}"/>
              </a:ext>
            </a:extLst>
          </p:cNvPr>
          <p:cNvPicPr>
            <a:picLocks noChangeAspect="1"/>
          </p:cNvPicPr>
          <p:nvPr/>
        </p:nvPicPr>
        <p:blipFill>
          <a:blip r:embed="rId5"/>
          <a:stretch>
            <a:fillRect/>
          </a:stretch>
        </p:blipFill>
        <p:spPr>
          <a:xfrm>
            <a:off x="7796542" y="217311"/>
            <a:ext cx="4188532" cy="3427755"/>
          </a:xfrm>
          <a:prstGeom prst="rect">
            <a:avLst/>
          </a:prstGeom>
        </p:spPr>
      </p:pic>
      <p:sp>
        <p:nvSpPr>
          <p:cNvPr id="11" name="Rectangle 15">
            <a:extLst>
              <a:ext uri="{FF2B5EF4-FFF2-40B4-BE49-F238E27FC236}">
                <a16:creationId xmlns:a16="http://schemas.microsoft.com/office/drawing/2014/main" id="{FAF10F47-1605-47C5-AE58-9062909AD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299" y="3862989"/>
            <a:ext cx="4625702" cy="8228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Graphical user interface&#10;&#10;Description automatically generated">
            <a:extLst>
              <a:ext uri="{FF2B5EF4-FFF2-40B4-BE49-F238E27FC236}">
                <a16:creationId xmlns:a16="http://schemas.microsoft.com/office/drawing/2014/main" id="{C36F27A4-DDF5-4FAF-82BD-3EDFAABD1B11}"/>
              </a:ext>
            </a:extLst>
          </p:cNvPr>
          <p:cNvPicPr>
            <a:picLocks noChangeAspect="1"/>
          </p:cNvPicPr>
          <p:nvPr/>
        </p:nvPicPr>
        <p:blipFill>
          <a:blip r:embed="rId6"/>
          <a:stretch>
            <a:fillRect/>
          </a:stretch>
        </p:blipFill>
        <p:spPr>
          <a:xfrm>
            <a:off x="218875" y="215349"/>
            <a:ext cx="6784713" cy="2080398"/>
          </a:xfrm>
          <a:prstGeom prst="rect">
            <a:avLst/>
          </a:prstGeom>
        </p:spPr>
      </p:pic>
      <p:pic>
        <p:nvPicPr>
          <p:cNvPr id="6" name="Picture 12" descr="A picture containing text, furniture, table&#10;&#10;Description automatically generated">
            <a:extLst>
              <a:ext uri="{FF2B5EF4-FFF2-40B4-BE49-F238E27FC236}">
                <a16:creationId xmlns:a16="http://schemas.microsoft.com/office/drawing/2014/main" id="{17D5BBEA-89E2-42BE-9887-7721675AACF9}"/>
              </a:ext>
            </a:extLst>
          </p:cNvPr>
          <p:cNvPicPr>
            <a:picLocks noChangeAspect="1"/>
          </p:cNvPicPr>
          <p:nvPr/>
        </p:nvPicPr>
        <p:blipFill>
          <a:blip r:embed="rId7"/>
          <a:stretch>
            <a:fillRect/>
          </a:stretch>
        </p:blipFill>
        <p:spPr>
          <a:xfrm>
            <a:off x="6737526" y="6161616"/>
            <a:ext cx="1736726" cy="701323"/>
          </a:xfrm>
          <a:prstGeom prst="rect">
            <a:avLst/>
          </a:prstGeom>
        </p:spPr>
      </p:pic>
    </p:spTree>
    <p:extLst>
      <p:ext uri="{BB962C8B-B14F-4D97-AF65-F5344CB8AC3E}">
        <p14:creationId xmlns:p14="http://schemas.microsoft.com/office/powerpoint/2010/main" val="693818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Graphical user interface, text, application&#10;&#10;Description automatically generated">
            <a:extLst>
              <a:ext uri="{FF2B5EF4-FFF2-40B4-BE49-F238E27FC236}">
                <a16:creationId xmlns:a16="http://schemas.microsoft.com/office/drawing/2014/main" id="{E34A0188-9222-46E0-A645-B2CC9A50C5E6}"/>
              </a:ext>
            </a:extLst>
          </p:cNvPr>
          <p:cNvPicPr>
            <a:picLocks noChangeAspect="1"/>
          </p:cNvPicPr>
          <p:nvPr/>
        </p:nvPicPr>
        <p:blipFill>
          <a:blip r:embed="rId3"/>
          <a:stretch>
            <a:fillRect/>
          </a:stretch>
        </p:blipFill>
        <p:spPr>
          <a:xfrm>
            <a:off x="1922917" y="643467"/>
            <a:ext cx="8346165"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0573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Text, application, letter&#10;&#10;Description automatically generated">
            <a:extLst>
              <a:ext uri="{FF2B5EF4-FFF2-40B4-BE49-F238E27FC236}">
                <a16:creationId xmlns:a16="http://schemas.microsoft.com/office/drawing/2014/main" id="{806DFEBA-E3F9-4351-BE69-466DF0A699EA}"/>
              </a:ext>
            </a:extLst>
          </p:cNvPr>
          <p:cNvPicPr>
            <a:picLocks noChangeAspect="1"/>
          </p:cNvPicPr>
          <p:nvPr/>
        </p:nvPicPr>
        <p:blipFill>
          <a:blip r:embed="rId2"/>
          <a:stretch>
            <a:fillRect/>
          </a:stretch>
        </p:blipFill>
        <p:spPr>
          <a:xfrm>
            <a:off x="643467" y="1992808"/>
            <a:ext cx="5294716" cy="2872382"/>
          </a:xfrm>
          <a:prstGeom prst="rect">
            <a:avLst/>
          </a:prstGeom>
        </p:spPr>
      </p:pic>
      <p:cxnSp>
        <p:nvCxnSpPr>
          <p:cNvPr id="25" name="Straight Connector 2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Picture 3" descr="Diagram&#10;&#10;Description automatically generated">
            <a:extLst>
              <a:ext uri="{FF2B5EF4-FFF2-40B4-BE49-F238E27FC236}">
                <a16:creationId xmlns:a16="http://schemas.microsoft.com/office/drawing/2014/main" id="{4087AFDE-225F-436F-8C3F-2143D0FAB7DD}"/>
              </a:ext>
            </a:extLst>
          </p:cNvPr>
          <p:cNvPicPr>
            <a:picLocks noChangeAspect="1"/>
          </p:cNvPicPr>
          <p:nvPr/>
        </p:nvPicPr>
        <p:blipFill>
          <a:blip r:embed="rId3"/>
          <a:stretch>
            <a:fillRect/>
          </a:stretch>
        </p:blipFill>
        <p:spPr>
          <a:xfrm>
            <a:off x="6253817" y="1430246"/>
            <a:ext cx="5294715" cy="3997508"/>
          </a:xfrm>
          <a:prstGeom prst="rect">
            <a:avLst/>
          </a:prstGeom>
        </p:spPr>
      </p:pic>
      <p:sp>
        <p:nvSpPr>
          <p:cNvPr id="4" name="TextBox 3">
            <a:extLst>
              <a:ext uri="{FF2B5EF4-FFF2-40B4-BE49-F238E27FC236}">
                <a16:creationId xmlns:a16="http://schemas.microsoft.com/office/drawing/2014/main" id="{5B0827D4-305E-4486-85FF-E6D840CFDD98}"/>
              </a:ext>
            </a:extLst>
          </p:cNvPr>
          <p:cNvSpPr txBox="1"/>
          <p:nvPr/>
        </p:nvSpPr>
        <p:spPr>
          <a:xfrm>
            <a:off x="1288212" y="5888966"/>
            <a:ext cx="30882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April 8, 2021</a:t>
            </a:r>
          </a:p>
        </p:txBody>
      </p:sp>
    </p:spTree>
    <p:extLst>
      <p:ext uri="{BB962C8B-B14F-4D97-AF65-F5344CB8AC3E}">
        <p14:creationId xmlns:p14="http://schemas.microsoft.com/office/powerpoint/2010/main" val="2347175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AC7DF2-EF97-43B3-8D3E-39DE0B06BC36}"/>
              </a:ext>
            </a:extLst>
          </p:cNvPr>
          <p:cNvSpPr txBox="1"/>
          <p:nvPr/>
        </p:nvSpPr>
        <p:spPr>
          <a:xfrm>
            <a:off x="842514" y="741872"/>
            <a:ext cx="10305688" cy="49552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cs typeface="Calibri"/>
              </a:rPr>
              <a:t>"We have an opportunity to finally bring our schools in to the future and transform them into nimble systems that can personalize and customize instruction and supports for ALL learners, while simultaneously restoring dignity and honor to </a:t>
            </a:r>
            <a:r>
              <a:rPr lang="en-US" sz="3600">
                <a:cs typeface="Calibri"/>
              </a:rPr>
              <a:t>teaching and reigniting the joy of learning for all." </a:t>
            </a:r>
            <a:endParaRPr lang="en-US"/>
          </a:p>
          <a:p>
            <a:endParaRPr lang="en-US" sz="3600" dirty="0">
              <a:cs typeface="Calibri"/>
            </a:endParaRPr>
          </a:p>
          <a:p>
            <a:r>
              <a:rPr lang="en-US" sz="3200" dirty="0">
                <a:cs typeface="Calibri"/>
              </a:rPr>
              <a:t>AASA National Commission on </a:t>
            </a:r>
            <a:r>
              <a:rPr lang="en-US" sz="3200">
                <a:cs typeface="Calibri"/>
              </a:rPr>
              <a:t>Student-Centered, </a:t>
            </a:r>
            <a:r>
              <a:rPr lang="en-US" sz="3200" dirty="0">
                <a:cs typeface="Calibri"/>
              </a:rPr>
              <a:t>Equity-Focused Education</a:t>
            </a:r>
            <a:endParaRPr lang="en-US" sz="3200">
              <a:cs typeface="Calibri"/>
            </a:endParaRPr>
          </a:p>
        </p:txBody>
      </p:sp>
    </p:spTree>
    <p:extLst>
      <p:ext uri="{BB962C8B-B14F-4D97-AF65-F5344CB8AC3E}">
        <p14:creationId xmlns:p14="http://schemas.microsoft.com/office/powerpoint/2010/main" val="3589433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A picture containing timeline&#10;&#10;Description automatically generated">
            <a:extLst>
              <a:ext uri="{FF2B5EF4-FFF2-40B4-BE49-F238E27FC236}">
                <a16:creationId xmlns:a16="http://schemas.microsoft.com/office/drawing/2014/main" id="{D115696A-B4FD-4577-AD69-44C06F4ED0B0}"/>
              </a:ext>
            </a:extLst>
          </p:cNvPr>
          <p:cNvPicPr>
            <a:picLocks noChangeAspect="1"/>
          </p:cNvPicPr>
          <p:nvPr/>
        </p:nvPicPr>
        <p:blipFill rotWithShape="1">
          <a:blip r:embed="rId3"/>
          <a:srcRect t="12225" r="1" b="25934"/>
          <a:stretch/>
        </p:blipFill>
        <p:spPr>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6" name="Picture 6">
            <a:extLst>
              <a:ext uri="{FF2B5EF4-FFF2-40B4-BE49-F238E27FC236}">
                <a16:creationId xmlns:a16="http://schemas.microsoft.com/office/drawing/2014/main" id="{33F9201B-9A3B-4FDB-925C-3E1994A80041}"/>
              </a:ext>
            </a:extLst>
          </p:cNvPr>
          <p:cNvPicPr>
            <a:picLocks noChangeAspect="1"/>
          </p:cNvPicPr>
          <p:nvPr/>
        </p:nvPicPr>
        <p:blipFill rotWithShape="1">
          <a:blip r:embed="rId4"/>
          <a:srcRect t="24592" r="-1" b="17343"/>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2" name="Picture 2">
            <a:extLst>
              <a:ext uri="{FF2B5EF4-FFF2-40B4-BE49-F238E27FC236}">
                <a16:creationId xmlns:a16="http://schemas.microsoft.com/office/drawing/2014/main" id="{B2DADCCE-6717-4FBD-AA00-67E9C2FB7608}"/>
              </a:ext>
            </a:extLst>
          </p:cNvPr>
          <p:cNvPicPr>
            <a:picLocks noChangeAspect="1"/>
          </p:cNvPicPr>
          <p:nvPr/>
        </p:nvPicPr>
        <p:blipFill rotWithShape="1">
          <a:blip r:embed="rId5"/>
          <a:srcRect t="24744" b="9042"/>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7" name="Picture 7" descr="A picture containing text&#10;&#10;Description automatically generated">
            <a:extLst>
              <a:ext uri="{FF2B5EF4-FFF2-40B4-BE49-F238E27FC236}">
                <a16:creationId xmlns:a16="http://schemas.microsoft.com/office/drawing/2014/main" id="{24DAC0AA-ACB6-402C-936F-39B90254A2AE}"/>
              </a:ext>
            </a:extLst>
          </p:cNvPr>
          <p:cNvPicPr>
            <a:picLocks noChangeAspect="1"/>
          </p:cNvPicPr>
          <p:nvPr/>
        </p:nvPicPr>
        <p:blipFill rotWithShape="1">
          <a:blip r:embed="rId6"/>
          <a:srcRect t="8691" r="1" b="800"/>
          <a:stretch/>
        </p:blipFill>
        <p:spPr>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Tree>
    <p:extLst>
      <p:ext uri="{BB962C8B-B14F-4D97-AF65-F5344CB8AC3E}">
        <p14:creationId xmlns:p14="http://schemas.microsoft.com/office/powerpoint/2010/main" val="675883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ight Triangle 72">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DD61658-B4C2-4E02-A24A-D4EE3382A66A}"/>
              </a:ext>
            </a:extLst>
          </p:cNvPr>
          <p:cNvPicPr>
            <a:picLocks noGrp="1" noChangeAspect="1"/>
          </p:cNvPicPr>
          <p:nvPr>
            <p:ph idx="1"/>
          </p:nvPr>
        </p:nvPicPr>
        <p:blipFill>
          <a:blip r:embed="rId3"/>
          <a:stretch>
            <a:fillRect/>
          </a:stretch>
        </p:blipFill>
        <p:spPr>
          <a:xfrm>
            <a:off x="1054181" y="933061"/>
            <a:ext cx="8328528" cy="4372477"/>
          </a:xfrm>
          <a:prstGeom prst="rect">
            <a:avLst/>
          </a:prstGeom>
        </p:spPr>
      </p:pic>
      <p:sp>
        <p:nvSpPr>
          <p:cNvPr id="6" name="Rectangle 5">
            <a:extLst>
              <a:ext uri="{FF2B5EF4-FFF2-40B4-BE49-F238E27FC236}">
                <a16:creationId xmlns:a16="http://schemas.microsoft.com/office/drawing/2014/main" id="{3839116F-1DCC-449C-B0E9-F72890480861}"/>
              </a:ext>
            </a:extLst>
          </p:cNvPr>
          <p:cNvSpPr/>
          <p:nvPr/>
        </p:nvSpPr>
        <p:spPr>
          <a:xfrm>
            <a:off x="1054181" y="4870580"/>
            <a:ext cx="8328528" cy="43495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3447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a:extLst>
              <a:ext uri="{FF2B5EF4-FFF2-40B4-BE49-F238E27FC236}">
                <a16:creationId xmlns:a16="http://schemas.microsoft.com/office/drawing/2014/main" id="{3BBA92FE-2BFA-4776-8F00-EBEB38C817C9}"/>
              </a:ext>
            </a:extLst>
          </p:cNvPr>
          <p:cNvPicPr>
            <a:picLocks noChangeAspect="1"/>
          </p:cNvPicPr>
          <p:nvPr/>
        </p:nvPicPr>
        <p:blipFill rotWithShape="1">
          <a:blip r:embed="rId3"/>
          <a:srcRect l="12632" r="5392" b="-2"/>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5" name="Picture 5" descr="A picture containing text, device&#10;&#10;Description automatically generated">
            <a:extLst>
              <a:ext uri="{FF2B5EF4-FFF2-40B4-BE49-F238E27FC236}">
                <a16:creationId xmlns:a16="http://schemas.microsoft.com/office/drawing/2014/main" id="{718F0157-6457-4956-9B27-789DD022B8DC}"/>
              </a:ext>
            </a:extLst>
          </p:cNvPr>
          <p:cNvPicPr>
            <a:picLocks noGrp="1" noChangeAspect="1"/>
          </p:cNvPicPr>
          <p:nvPr>
            <p:ph type="pic" idx="1"/>
          </p:nvPr>
        </p:nvPicPr>
        <p:blipFill rotWithShape="1">
          <a:blip r:embed="rId4"/>
          <a:srcRect r="6237" b="1"/>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6" name="Picture 6">
            <a:extLst>
              <a:ext uri="{FF2B5EF4-FFF2-40B4-BE49-F238E27FC236}">
                <a16:creationId xmlns:a16="http://schemas.microsoft.com/office/drawing/2014/main" id="{62DF84D9-4CD4-4DA8-BF88-7AEE191B5C04}"/>
              </a:ext>
            </a:extLst>
          </p:cNvPr>
          <p:cNvPicPr>
            <a:picLocks noChangeAspect="1"/>
          </p:cNvPicPr>
          <p:nvPr/>
        </p:nvPicPr>
        <p:blipFill rotWithShape="1">
          <a:blip r:embed="rId5"/>
          <a:srcRect l="3509" r="134" b="1"/>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5" name="Freeform: Shape 14">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C08ECB9-909E-4571-A1C5-6141BA60C187}"/>
              </a:ext>
            </a:extLst>
          </p:cNvPr>
          <p:cNvSpPr>
            <a:spLocks noGrp="1"/>
          </p:cNvSpPr>
          <p:nvPr>
            <p:ph type="title"/>
          </p:nvPr>
        </p:nvSpPr>
        <p:spPr>
          <a:xfrm>
            <a:off x="244856" y="685800"/>
            <a:ext cx="3023108" cy="1325563"/>
          </a:xfrm>
        </p:spPr>
        <p:txBody>
          <a:bodyPr vert="horz" lIns="91440" tIns="45720" rIns="91440" bIns="45720" rtlCol="0" anchor="ctr">
            <a:noAutofit/>
          </a:bodyPr>
          <a:lstStyle/>
          <a:p>
            <a:pPr algn="ctr"/>
            <a:r>
              <a:rPr lang="en-US" sz="4800"/>
              <a:t>System Incentives</a:t>
            </a:r>
            <a:endParaRPr lang="en-US" sz="4800">
              <a:ea typeface="+mj-ea"/>
              <a:cs typeface="+mj-cs"/>
            </a:endParaRPr>
          </a:p>
        </p:txBody>
      </p:sp>
      <p:sp>
        <p:nvSpPr>
          <p:cNvPr id="19" name="Rectangle 18">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6127E924-F45B-48E1-BB82-BD284EBEE557}"/>
              </a:ext>
            </a:extLst>
          </p:cNvPr>
          <p:cNvSpPr>
            <a:spLocks noGrp="1"/>
          </p:cNvSpPr>
          <p:nvPr>
            <p:ph type="body" sz="half" idx="2"/>
          </p:nvPr>
        </p:nvSpPr>
        <p:spPr>
          <a:xfrm>
            <a:off x="132371" y="2258568"/>
            <a:ext cx="3376892" cy="3922776"/>
          </a:xfrm>
        </p:spPr>
        <p:txBody>
          <a:bodyPr vert="horz" lIns="91440" tIns="45720" rIns="91440" bIns="45720" rtlCol="0" anchor="t">
            <a:normAutofit/>
          </a:bodyPr>
          <a:lstStyle/>
          <a:p>
            <a:pPr indent="-228600">
              <a:buFont typeface="Arial" panose="020B0604020202020204" pitchFamily="34" charset="0"/>
              <a:buChar char="•"/>
            </a:pPr>
            <a:r>
              <a:rPr lang="en-US" sz="2000" b="1" dirty="0"/>
              <a:t>Coverage over Depth</a:t>
            </a:r>
            <a:endParaRPr lang="en-US" sz="2000" b="1" dirty="0">
              <a:cs typeface="Calibri"/>
            </a:endParaRPr>
          </a:p>
          <a:p>
            <a:pPr indent="-228600">
              <a:buFont typeface="Arial" panose="020B0604020202020204" pitchFamily="34" charset="0"/>
              <a:buChar char="•"/>
            </a:pPr>
            <a:endParaRPr lang="en-US" sz="2000" b="1" dirty="0">
              <a:cs typeface="Calibri"/>
            </a:endParaRPr>
          </a:p>
          <a:p>
            <a:pPr indent="-228600">
              <a:buFont typeface="Arial" panose="020B0604020202020204" pitchFamily="34" charset="0"/>
              <a:buChar char="•"/>
            </a:pPr>
            <a:r>
              <a:rPr lang="en-US" sz="2000" b="1" dirty="0"/>
              <a:t>Remediation over Mastery</a:t>
            </a:r>
            <a:endParaRPr lang="en-US" sz="2000" b="1" dirty="0">
              <a:cs typeface="Calibri"/>
            </a:endParaRPr>
          </a:p>
          <a:p>
            <a:pPr indent="-228600">
              <a:buFont typeface="Arial" panose="020B0604020202020204" pitchFamily="34" charset="0"/>
              <a:buChar char="•"/>
            </a:pPr>
            <a:endParaRPr lang="en-US" sz="2000" b="1" dirty="0">
              <a:cs typeface="Calibri"/>
            </a:endParaRPr>
          </a:p>
          <a:p>
            <a:pPr indent="-228600">
              <a:buFont typeface="Arial" panose="020B0604020202020204" pitchFamily="34" charset="0"/>
              <a:buChar char="•"/>
            </a:pPr>
            <a:r>
              <a:rPr lang="en-US" sz="2000" b="1" dirty="0"/>
              <a:t>Compliance over Creativity</a:t>
            </a:r>
            <a:endParaRPr lang="en-US" sz="2000" b="1" dirty="0">
              <a:cs typeface="Calibri"/>
            </a:endParaRPr>
          </a:p>
          <a:p>
            <a:pPr indent="-228600">
              <a:buFont typeface="Arial" panose="020B0604020202020204" pitchFamily="34" charset="0"/>
              <a:buChar char="•"/>
            </a:pPr>
            <a:endParaRPr lang="en-US" sz="2000" b="1" dirty="0">
              <a:cs typeface="Calibri"/>
            </a:endParaRPr>
          </a:p>
          <a:p>
            <a:pPr indent="-228600">
              <a:buFont typeface="Arial" panose="020B0604020202020204" pitchFamily="34" charset="0"/>
              <a:buChar char="•"/>
            </a:pPr>
            <a:r>
              <a:rPr lang="en-US" sz="2000" b="1" dirty="0"/>
              <a:t>Memorization over Transfer</a:t>
            </a:r>
            <a:endParaRPr lang="en-US" sz="2000" b="1" dirty="0">
              <a:cs typeface="Calibri"/>
            </a:endParaRPr>
          </a:p>
          <a:p>
            <a:endParaRPr lang="en-US" sz="2000" dirty="0">
              <a:cs typeface="Calibri"/>
            </a:endParaRPr>
          </a:p>
          <a:p>
            <a:pPr indent="-228600">
              <a:buChar char="•"/>
            </a:pPr>
            <a:endParaRPr lang="en-US" sz="1700">
              <a:cs typeface="Calibri" panose="020F0502020204030204"/>
            </a:endParaRPr>
          </a:p>
        </p:txBody>
      </p:sp>
      <p:pic>
        <p:nvPicPr>
          <p:cNvPr id="8" name="Picture 8" descr="A picture containing text, person&#10;&#10;Description automatically generated">
            <a:extLst>
              <a:ext uri="{FF2B5EF4-FFF2-40B4-BE49-F238E27FC236}">
                <a16:creationId xmlns:a16="http://schemas.microsoft.com/office/drawing/2014/main" id="{5C4C5927-475D-4E48-A4FE-D463C8B986E4}"/>
              </a:ext>
            </a:extLst>
          </p:cNvPr>
          <p:cNvPicPr>
            <a:picLocks noChangeAspect="1"/>
          </p:cNvPicPr>
          <p:nvPr/>
        </p:nvPicPr>
        <p:blipFill rotWithShape="1">
          <a:blip r:embed="rId6"/>
          <a:srcRect l="21546" r="4446" b="-2"/>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1546418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text&#10;&#10;Description automatically generated">
            <a:extLst>
              <a:ext uri="{FF2B5EF4-FFF2-40B4-BE49-F238E27FC236}">
                <a16:creationId xmlns:a16="http://schemas.microsoft.com/office/drawing/2014/main" id="{3B8444C5-069E-422B-A4D7-894AD250B690}"/>
              </a:ext>
            </a:extLst>
          </p:cNvPr>
          <p:cNvPicPr>
            <a:picLocks noChangeAspect="1"/>
          </p:cNvPicPr>
          <p:nvPr/>
        </p:nvPicPr>
        <p:blipFill rotWithShape="1">
          <a:blip r:embed="rId3"/>
          <a:srcRect t="16127" b="31170"/>
          <a:stretch/>
        </p:blipFill>
        <p:spPr>
          <a:xfrm>
            <a:off x="457200" y="457200"/>
            <a:ext cx="11277600" cy="5943600"/>
          </a:xfrm>
          <a:prstGeom prst="rect">
            <a:avLst/>
          </a:prstGeom>
        </p:spPr>
      </p:pic>
    </p:spTree>
    <p:extLst>
      <p:ext uri="{BB962C8B-B14F-4D97-AF65-F5344CB8AC3E}">
        <p14:creationId xmlns:p14="http://schemas.microsoft.com/office/powerpoint/2010/main" val="3851621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839CC-D0F9-4493-B7CD-FFF42429309F}"/>
              </a:ext>
            </a:extLst>
          </p:cNvPr>
          <p:cNvSpPr>
            <a:spLocks noGrp="1"/>
          </p:cNvSpPr>
          <p:nvPr>
            <p:ph type="title"/>
          </p:nvPr>
        </p:nvSpPr>
        <p:spPr>
          <a:xfrm>
            <a:off x="396573" y="320675"/>
            <a:ext cx="11407487" cy="1325563"/>
          </a:xfrm>
        </p:spPr>
        <p:txBody>
          <a:bodyPr vert="horz" lIns="91440" tIns="45720" rIns="91440" bIns="45720" rtlCol="0" anchor="ctr">
            <a:normAutofit/>
          </a:bodyPr>
          <a:lstStyle/>
          <a:p>
            <a:r>
              <a:rPr lang="en-US" sz="5400" kern="1200">
                <a:solidFill>
                  <a:schemeClr val="tx1"/>
                </a:solidFill>
                <a:latin typeface="+mj-lt"/>
                <a:ea typeface="+mj-ea"/>
                <a:cs typeface="+mj-cs"/>
              </a:rPr>
              <a:t>Growing</a:t>
            </a:r>
          </a:p>
        </p:txBody>
      </p:sp>
      <p:pic>
        <p:nvPicPr>
          <p:cNvPr id="3" name="Picture 2">
            <a:extLst>
              <a:ext uri="{FF2B5EF4-FFF2-40B4-BE49-F238E27FC236}">
                <a16:creationId xmlns:a16="http://schemas.microsoft.com/office/drawing/2014/main" id="{2A6AD256-7923-4242-9372-D4291823B7FB}"/>
              </a:ext>
            </a:extLst>
          </p:cNvPr>
          <p:cNvPicPr>
            <a:picLocks noChangeAspect="1"/>
          </p:cNvPicPr>
          <p:nvPr/>
        </p:nvPicPr>
        <p:blipFill>
          <a:blip r:embed="rId3"/>
          <a:stretch>
            <a:fillRect/>
          </a:stretch>
        </p:blipFill>
        <p:spPr>
          <a:xfrm>
            <a:off x="392697" y="1252539"/>
            <a:ext cx="11406605" cy="4352921"/>
          </a:xfrm>
          <a:prstGeom prst="rect">
            <a:avLst/>
          </a:prstGeom>
        </p:spPr>
      </p:pic>
    </p:spTree>
    <p:extLst>
      <p:ext uri="{BB962C8B-B14F-4D97-AF65-F5344CB8AC3E}">
        <p14:creationId xmlns:p14="http://schemas.microsoft.com/office/powerpoint/2010/main" val="14112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AA958-B738-46C7-8984-0E1E50FE32DD}"/>
              </a:ext>
            </a:extLst>
          </p:cNvPr>
          <p:cNvSpPr>
            <a:spLocks noGrp="1"/>
          </p:cNvSpPr>
          <p:nvPr>
            <p:ph type="title"/>
          </p:nvPr>
        </p:nvSpPr>
        <p:spPr>
          <a:xfrm>
            <a:off x="838200" y="556995"/>
            <a:ext cx="10515600" cy="1133693"/>
          </a:xfrm>
        </p:spPr>
        <p:txBody>
          <a:bodyPr vert="horz" lIns="91440" tIns="45720" rIns="91440" bIns="45720" rtlCol="0" anchor="ctr">
            <a:normAutofit/>
          </a:bodyPr>
          <a:lstStyle/>
          <a:p>
            <a:r>
              <a:rPr lang="en-US" sz="5200" kern="1200">
                <a:solidFill>
                  <a:schemeClr val="tx1"/>
                </a:solidFill>
                <a:latin typeface="+mj-lt"/>
                <a:ea typeface="+mj-ea"/>
                <a:cs typeface="+mj-cs"/>
              </a:rPr>
              <a:t>Declining</a:t>
            </a:r>
          </a:p>
        </p:txBody>
      </p:sp>
      <p:graphicFrame>
        <p:nvGraphicFramePr>
          <p:cNvPr id="6" name="TextBox 3">
            <a:extLst>
              <a:ext uri="{FF2B5EF4-FFF2-40B4-BE49-F238E27FC236}">
                <a16:creationId xmlns:a16="http://schemas.microsoft.com/office/drawing/2014/main" id="{DB698556-A893-4106-9D1E-9FDAC86576BA}"/>
              </a:ext>
            </a:extLst>
          </p:cNvPr>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8166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a:hlinkClick r:id="" action="ppaction://media"/>
            <a:extLst>
              <a:ext uri="{FF2B5EF4-FFF2-40B4-BE49-F238E27FC236}">
                <a16:creationId xmlns:a16="http://schemas.microsoft.com/office/drawing/2014/main" id="{1190DA65-BF45-425A-8338-1774F253BFAE}"/>
              </a:ext>
            </a:extLst>
          </p:cNvPr>
          <p:cNvPicPr>
            <a:picLocks noRot="1" noChangeAspect="1"/>
          </p:cNvPicPr>
          <p:nvPr>
            <a:videoFile r:link="rId1"/>
          </p:nvPr>
        </p:nvPicPr>
        <p:blipFill>
          <a:blip r:embed="rId4"/>
          <a:stretch>
            <a:fillRect/>
          </a:stretch>
        </p:blipFill>
        <p:spPr>
          <a:xfrm>
            <a:off x="663509" y="373224"/>
            <a:ext cx="11018418" cy="6197860"/>
          </a:xfrm>
          <a:prstGeom prst="rect">
            <a:avLst/>
          </a:prstGeom>
        </p:spPr>
      </p:pic>
    </p:spTree>
    <p:extLst>
      <p:ext uri="{BB962C8B-B14F-4D97-AF65-F5344CB8AC3E}">
        <p14:creationId xmlns:p14="http://schemas.microsoft.com/office/powerpoint/2010/main" val="2736494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ABE0D4A-5454-4453-BA01-FF2B0292290D}"/>
              </a:ext>
            </a:extLst>
          </p:cNvPr>
          <p:cNvSpPr txBox="1"/>
          <p:nvPr/>
        </p:nvSpPr>
        <p:spPr>
          <a:xfrm>
            <a:off x="338464" y="536338"/>
            <a:ext cx="4160094" cy="377952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sz="3200"/>
              <a:t>"In purely quantitative terms, 75 million current job roles may be displaced by the shift in the division of </a:t>
            </a:r>
            <a:r>
              <a:rPr lang="en-US" sz="3200" dirty="0"/>
              <a:t>labor</a:t>
            </a:r>
            <a:r>
              <a:rPr lang="en-US" sz="3200"/>
              <a:t> between humans, machines and algorithms, while 133 million new job roles may emerge at the same time."</a:t>
            </a:r>
            <a:endParaRPr lang="en-US"/>
          </a:p>
        </p:txBody>
      </p:sp>
      <p:pic>
        <p:nvPicPr>
          <p:cNvPr id="4" name="Picture 4" descr="Timeline&#10;&#10;Description automatically generated">
            <a:extLst>
              <a:ext uri="{FF2B5EF4-FFF2-40B4-BE49-F238E27FC236}">
                <a16:creationId xmlns:a16="http://schemas.microsoft.com/office/drawing/2014/main" id="{72A58BED-9566-49CF-95B9-AD00EF827ED7}"/>
              </a:ext>
            </a:extLst>
          </p:cNvPr>
          <p:cNvPicPr>
            <a:picLocks noGrp="1" noChangeAspect="1"/>
          </p:cNvPicPr>
          <p:nvPr>
            <p:ph idx="1"/>
          </p:nvPr>
        </p:nvPicPr>
        <p:blipFill rotWithShape="1">
          <a:blip r:embed="rId3"/>
          <a:srcRect l="1289" r="8696" b="1"/>
          <a:stretch/>
        </p:blipFill>
        <p:spPr>
          <a:xfrm>
            <a:off x="5276088" y="640082"/>
            <a:ext cx="6276250" cy="5577838"/>
          </a:xfrm>
          <a:prstGeom prst="rect">
            <a:avLst/>
          </a:prstGeom>
          <a:effectLst/>
        </p:spPr>
      </p:pic>
      <p:sp>
        <p:nvSpPr>
          <p:cNvPr id="12" name="TextBox 11">
            <a:extLst>
              <a:ext uri="{FF2B5EF4-FFF2-40B4-BE49-F238E27FC236}">
                <a16:creationId xmlns:a16="http://schemas.microsoft.com/office/drawing/2014/main" id="{73E0FAF9-F585-45BB-B85D-549BBFD93E21}"/>
              </a:ext>
            </a:extLst>
          </p:cNvPr>
          <p:cNvSpPr txBox="1"/>
          <p:nvPr/>
        </p:nvSpPr>
        <p:spPr>
          <a:xfrm>
            <a:off x="259976" y="5862918"/>
            <a:ext cx="42403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https://www.weforum.org/agenda/2018/09/future-of-jobs-2018-things-to-know/</a:t>
            </a:r>
          </a:p>
        </p:txBody>
      </p:sp>
    </p:spTree>
    <p:extLst>
      <p:ext uri="{BB962C8B-B14F-4D97-AF65-F5344CB8AC3E}">
        <p14:creationId xmlns:p14="http://schemas.microsoft.com/office/powerpoint/2010/main" val="41604901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8">
      <a:dk1>
        <a:srgbClr val="000000"/>
      </a:dk1>
      <a:lt1>
        <a:srgbClr val="FFFFFF"/>
      </a:lt1>
      <a:dk2>
        <a:srgbClr val="031A49"/>
      </a:dk2>
      <a:lt2>
        <a:srgbClr val="E7E6E6"/>
      </a:lt2>
      <a:accent1>
        <a:srgbClr val="4E71B7"/>
      </a:accent1>
      <a:accent2>
        <a:srgbClr val="E5B946"/>
      </a:accent2>
      <a:accent3>
        <a:srgbClr val="C42134"/>
      </a:accent3>
      <a:accent4>
        <a:srgbClr val="7F3D97"/>
      </a:accent4>
      <a:accent5>
        <a:srgbClr val="17A04B"/>
      </a:accent5>
      <a:accent6>
        <a:srgbClr val="B8BFE4"/>
      </a:accent6>
      <a:hlink>
        <a:srgbClr val="4F72B5"/>
      </a:hlink>
      <a:folHlink>
        <a:srgbClr val="7F3D9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8376BE99B9364C83D80B329FC32B74" ma:contentTypeVersion="13" ma:contentTypeDescription="Create a new document." ma:contentTypeScope="" ma:versionID="9c5998e784c4db1e70612fddd5d20085">
  <xsd:schema xmlns:xsd="http://www.w3.org/2001/XMLSchema" xmlns:xs="http://www.w3.org/2001/XMLSchema" xmlns:p="http://schemas.microsoft.com/office/2006/metadata/properties" xmlns:ns3="74da2100-c64b-41ec-af9f-b43b70cbdcfb" xmlns:ns4="c55dcf41-b278-4014-bb9c-e3c9036ccb88" targetNamespace="http://schemas.microsoft.com/office/2006/metadata/properties" ma:root="true" ma:fieldsID="835055bc0047a6690004d4eb6a30f5c0" ns3:_="" ns4:_="">
    <xsd:import namespace="74da2100-c64b-41ec-af9f-b43b70cbdcfb"/>
    <xsd:import namespace="c55dcf41-b278-4014-bb9c-e3c9036ccb8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AutoKeyPoints" minOccurs="0"/>
                <xsd:element ref="ns4:MediaServiceKeyPoint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da2100-c64b-41ec-af9f-b43b70cbdcf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55dcf41-b278-4014-bb9c-e3c9036ccb88"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9DCFC6F-05EA-478E-83B6-506179E5B9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da2100-c64b-41ec-af9f-b43b70cbdcfb"/>
    <ds:schemaRef ds:uri="c55dcf41-b278-4014-bb9c-e3c9036ccb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FC4C164-3461-4F21-BAFB-6965B7928112}">
  <ds:schemaRefs>
    <ds:schemaRef ds:uri="http://schemas.microsoft.com/sharepoint/v3/contenttype/forms"/>
  </ds:schemaRefs>
</ds:datastoreItem>
</file>

<file path=customXml/itemProps3.xml><?xml version="1.0" encoding="utf-8"?>
<ds:datastoreItem xmlns:ds="http://schemas.openxmlformats.org/officeDocument/2006/customXml" ds:itemID="{431C29DB-1677-469E-9DE8-4481716FA180}">
  <ds:schemaRefs>
    <ds:schemaRef ds:uri="http://schemas.microsoft.com/office/2006/metadata/properties"/>
    <ds:schemaRef ds:uri="http://schemas.openxmlformats.org/package/2006/metadata/core-properties"/>
    <ds:schemaRef ds:uri="http://schemas.microsoft.com/office/infopath/2007/PartnerControls"/>
    <ds:schemaRef ds:uri="http://purl.org/dc/terms/"/>
    <ds:schemaRef ds:uri="http://purl.org/dc/dcmitype/"/>
    <ds:schemaRef ds:uri="http://www.w3.org/XML/1998/namespace"/>
    <ds:schemaRef ds:uri="http://purl.org/dc/elements/1.1/"/>
    <ds:schemaRef ds:uri="http://schemas.microsoft.com/office/2006/documentManagement/types"/>
    <ds:schemaRef ds:uri="74da2100-c64b-41ec-af9f-b43b70cbdcfb"/>
    <ds:schemaRef ds:uri="c55dcf41-b278-4014-bb9c-e3c9036ccb88"/>
  </ds:schemaRefs>
</ds:datastoreItem>
</file>

<file path=docProps/app.xml><?xml version="1.0" encoding="utf-8"?>
<Properties xmlns="http://schemas.openxmlformats.org/officeDocument/2006/extended-properties" xmlns:vt="http://schemas.openxmlformats.org/officeDocument/2006/docPropsVTypes">
  <TotalTime>306</TotalTime>
  <Words>645</Words>
  <Application>Microsoft Office PowerPoint</Application>
  <PresentationFormat>Widescreen</PresentationFormat>
  <Paragraphs>113</Paragraphs>
  <Slides>18</Slides>
  <Notes>17</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18</vt:i4>
      </vt:variant>
    </vt:vector>
  </HeadingPairs>
  <TitlesOfParts>
    <vt:vector size="23" baseType="lpstr">
      <vt:lpstr>Arial</vt:lpstr>
      <vt:lpstr>Calibri</vt:lpstr>
      <vt:lpstr>Calibri Light</vt:lpstr>
      <vt:lpstr>Office Theme</vt:lpstr>
      <vt:lpstr>Office Theme</vt:lpstr>
      <vt:lpstr>PowerPoint Presentation</vt:lpstr>
      <vt:lpstr>PowerPoint Presentation</vt:lpstr>
      <vt:lpstr>PowerPoint Presentation</vt:lpstr>
      <vt:lpstr>System Incentives</vt:lpstr>
      <vt:lpstr>PowerPoint Presentation</vt:lpstr>
      <vt:lpstr>Growing</vt:lpstr>
      <vt:lpstr>Declining</vt:lpstr>
      <vt:lpstr>PowerPoint Presentation</vt:lpstr>
      <vt:lpstr>PowerPoint Presentation</vt:lpstr>
      <vt:lpstr>The Growing Gig Economy</vt:lpstr>
      <vt:lpstr>PowerPoint Presentation</vt:lpstr>
      <vt:lpstr>Ripple Effects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Duncan, Michael</dc:creator>
  <cp:lastModifiedBy>Rental End User</cp:lastModifiedBy>
  <cp:revision>139</cp:revision>
  <dcterms:created xsi:type="dcterms:W3CDTF">2021-04-12T16:53:24Z</dcterms:created>
  <dcterms:modified xsi:type="dcterms:W3CDTF">2021-04-20T18:19:04Z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0x010100E28376BE99B9364C83D80B329FC32B74</vt:lpwstr>
  </property>
</Properties>
</file>