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5"/>
  </p:notesMasterIdLst>
  <p:sldIdLst>
    <p:sldId id="1266" r:id="rId2"/>
    <p:sldId id="1276" r:id="rId3"/>
    <p:sldId id="516" r:id="rId4"/>
    <p:sldId id="476" r:id="rId5"/>
    <p:sldId id="468" r:id="rId6"/>
    <p:sldId id="470" r:id="rId7"/>
    <p:sldId id="1274" r:id="rId8"/>
    <p:sldId id="1275" r:id="rId9"/>
    <p:sldId id="293" r:id="rId10"/>
    <p:sldId id="257" r:id="rId11"/>
    <p:sldId id="546" r:id="rId12"/>
    <p:sldId id="543" r:id="rId13"/>
    <p:sldId id="2719" r:id="rId14"/>
    <p:sldId id="2717" r:id="rId15"/>
    <p:sldId id="2720" r:id="rId16"/>
    <p:sldId id="2721" r:id="rId17"/>
    <p:sldId id="2739" r:id="rId18"/>
    <p:sldId id="587" r:id="rId19"/>
    <p:sldId id="588" r:id="rId20"/>
    <p:sldId id="594" r:id="rId21"/>
    <p:sldId id="590" r:id="rId22"/>
    <p:sldId id="589" r:id="rId23"/>
    <p:sldId id="593" r:id="rId24"/>
    <p:sldId id="1263" r:id="rId25"/>
    <p:sldId id="2673" r:id="rId26"/>
    <p:sldId id="2680" r:id="rId27"/>
    <p:sldId id="1234" r:id="rId28"/>
    <p:sldId id="2724" r:id="rId29"/>
    <p:sldId id="2725" r:id="rId30"/>
    <p:sldId id="2726" r:id="rId31"/>
    <p:sldId id="2733" r:id="rId32"/>
    <p:sldId id="319" r:id="rId33"/>
    <p:sldId id="2740" r:id="rId3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8" d="100"/>
          <a:sy n="88" d="100"/>
        </p:scale>
        <p:origin x="7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DC8258-15BD-417A-97ED-00F7446BA2AC}"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CDCA73D5-5122-46D9-A98E-8ED5E8342AFC}">
      <dgm:prSet/>
      <dgm:spPr/>
      <dgm:t>
        <a:bodyPr/>
        <a:lstStyle/>
        <a:p>
          <a:pPr>
            <a:lnSpc>
              <a:spcPct val="100000"/>
            </a:lnSpc>
          </a:pPr>
          <a:r>
            <a:rPr lang="en-US" dirty="0"/>
            <a:t>Expanded decentralized adoption of noncompliant and non-privacy protective technologies</a:t>
          </a:r>
        </a:p>
      </dgm:t>
    </dgm:pt>
    <dgm:pt modelId="{6C48C825-7AF0-461F-9859-30DD9C262C3A}" type="parTrans" cxnId="{A959C966-B169-4DF1-A89A-7EDE90C70B88}">
      <dgm:prSet/>
      <dgm:spPr/>
      <dgm:t>
        <a:bodyPr/>
        <a:lstStyle/>
        <a:p>
          <a:endParaRPr lang="en-US"/>
        </a:p>
      </dgm:t>
    </dgm:pt>
    <dgm:pt modelId="{4C24BCB4-BB0A-4C35-9569-22808ED08F7E}" type="sibTrans" cxnId="{A959C966-B169-4DF1-A89A-7EDE90C70B88}">
      <dgm:prSet/>
      <dgm:spPr/>
      <dgm:t>
        <a:bodyPr/>
        <a:lstStyle/>
        <a:p>
          <a:pPr>
            <a:lnSpc>
              <a:spcPct val="100000"/>
            </a:lnSpc>
          </a:pPr>
          <a:endParaRPr lang="en-US"/>
        </a:p>
      </dgm:t>
    </dgm:pt>
    <dgm:pt modelId="{9FAA987E-867F-4F60-BDB4-0C75C8D9F328}">
      <dgm:prSet/>
      <dgm:spPr/>
      <dgm:t>
        <a:bodyPr/>
        <a:lstStyle/>
        <a:p>
          <a:pPr>
            <a:lnSpc>
              <a:spcPct val="100000"/>
            </a:lnSpc>
          </a:pPr>
          <a:r>
            <a:rPr lang="en-US" dirty="0"/>
            <a:t>Expanded use of non-education products</a:t>
          </a:r>
        </a:p>
      </dgm:t>
    </dgm:pt>
    <dgm:pt modelId="{6D07EF7A-CA3F-4BE6-815D-877054CB9125}" type="parTrans" cxnId="{1AD95968-96A3-4C92-B30E-09CCFB2C2D2D}">
      <dgm:prSet/>
      <dgm:spPr/>
      <dgm:t>
        <a:bodyPr/>
        <a:lstStyle/>
        <a:p>
          <a:endParaRPr lang="en-US"/>
        </a:p>
      </dgm:t>
    </dgm:pt>
    <dgm:pt modelId="{8B7DE47B-39BE-4F17-9D94-0A7AF815C87F}" type="sibTrans" cxnId="{1AD95968-96A3-4C92-B30E-09CCFB2C2D2D}">
      <dgm:prSet/>
      <dgm:spPr/>
      <dgm:t>
        <a:bodyPr/>
        <a:lstStyle/>
        <a:p>
          <a:pPr>
            <a:lnSpc>
              <a:spcPct val="100000"/>
            </a:lnSpc>
          </a:pPr>
          <a:endParaRPr lang="en-US"/>
        </a:p>
      </dgm:t>
    </dgm:pt>
    <dgm:pt modelId="{539108B9-76F8-4558-9E7D-6CF21508EE99}">
      <dgm:prSet/>
      <dgm:spPr/>
      <dgm:t>
        <a:bodyPr/>
        <a:lstStyle/>
        <a:p>
          <a:pPr>
            <a:lnSpc>
              <a:spcPct val="100000"/>
            </a:lnSpc>
          </a:pPr>
          <a:r>
            <a:rPr lang="en-US" dirty="0"/>
            <a:t>Even more difficult to track adoption and use</a:t>
          </a:r>
        </a:p>
      </dgm:t>
    </dgm:pt>
    <dgm:pt modelId="{6B84B54D-D776-46F0-A213-6570575DDEC5}" type="parTrans" cxnId="{315C0243-BE23-4FF0-885A-D6DD80225C18}">
      <dgm:prSet/>
      <dgm:spPr/>
      <dgm:t>
        <a:bodyPr/>
        <a:lstStyle/>
        <a:p>
          <a:endParaRPr lang="en-US"/>
        </a:p>
      </dgm:t>
    </dgm:pt>
    <dgm:pt modelId="{CC7AD8D0-2DCA-4783-9769-8BDB976AC19C}" type="sibTrans" cxnId="{315C0243-BE23-4FF0-885A-D6DD80225C18}">
      <dgm:prSet/>
      <dgm:spPr/>
      <dgm:t>
        <a:bodyPr/>
        <a:lstStyle/>
        <a:p>
          <a:pPr>
            <a:lnSpc>
              <a:spcPct val="100000"/>
            </a:lnSpc>
          </a:pPr>
          <a:endParaRPr lang="en-US"/>
        </a:p>
      </dgm:t>
    </dgm:pt>
    <dgm:pt modelId="{F8BB68E5-A813-49F7-9CBF-CFE4C0493B95}">
      <dgm:prSet/>
      <dgm:spPr/>
      <dgm:t>
        <a:bodyPr/>
        <a:lstStyle/>
        <a:p>
          <a:pPr>
            <a:lnSpc>
              <a:spcPct val="100000"/>
            </a:lnSpc>
          </a:pPr>
          <a:r>
            <a:rPr lang="en-US" dirty="0"/>
            <a:t>Video and video recording issues</a:t>
          </a:r>
        </a:p>
      </dgm:t>
    </dgm:pt>
    <dgm:pt modelId="{2153F3A1-64E9-45FE-B002-C606483A5E28}" type="parTrans" cxnId="{57A25B2C-F005-4C46-884C-D5F42905589F}">
      <dgm:prSet/>
      <dgm:spPr/>
      <dgm:t>
        <a:bodyPr/>
        <a:lstStyle/>
        <a:p>
          <a:endParaRPr lang="en-US"/>
        </a:p>
      </dgm:t>
    </dgm:pt>
    <dgm:pt modelId="{75EA8E7F-CF2B-47CA-9906-95C6448B0D0E}" type="sibTrans" cxnId="{57A25B2C-F005-4C46-884C-D5F42905589F}">
      <dgm:prSet/>
      <dgm:spPr/>
      <dgm:t>
        <a:bodyPr/>
        <a:lstStyle/>
        <a:p>
          <a:pPr>
            <a:lnSpc>
              <a:spcPct val="100000"/>
            </a:lnSpc>
          </a:pPr>
          <a:endParaRPr lang="en-US"/>
        </a:p>
      </dgm:t>
    </dgm:pt>
    <dgm:pt modelId="{7B48E034-5750-47A3-85FB-732B7FA01F6E}">
      <dgm:prSet/>
      <dgm:spPr/>
      <dgm:t>
        <a:bodyPr/>
        <a:lstStyle/>
        <a:p>
          <a:pPr>
            <a:lnSpc>
              <a:spcPct val="100000"/>
            </a:lnSpc>
          </a:pPr>
          <a:r>
            <a:rPr lang="en-US" dirty="0"/>
            <a:t>More monitoring of students</a:t>
          </a:r>
        </a:p>
      </dgm:t>
    </dgm:pt>
    <dgm:pt modelId="{1F47F3C0-102D-46E1-8C5E-82DF126E7116}" type="parTrans" cxnId="{9A7C58E6-307E-4470-9F2A-04C738B07A7B}">
      <dgm:prSet/>
      <dgm:spPr/>
      <dgm:t>
        <a:bodyPr/>
        <a:lstStyle/>
        <a:p>
          <a:endParaRPr lang="en-US"/>
        </a:p>
      </dgm:t>
    </dgm:pt>
    <dgm:pt modelId="{832014EA-E3E4-4882-B6C4-FF62F08B486B}" type="sibTrans" cxnId="{9A7C58E6-307E-4470-9F2A-04C738B07A7B}">
      <dgm:prSet/>
      <dgm:spPr/>
      <dgm:t>
        <a:bodyPr/>
        <a:lstStyle/>
        <a:p>
          <a:pPr>
            <a:lnSpc>
              <a:spcPct val="100000"/>
            </a:lnSpc>
          </a:pPr>
          <a:endParaRPr lang="en-US"/>
        </a:p>
      </dgm:t>
    </dgm:pt>
    <dgm:pt modelId="{E1A7040C-DFEE-4AE5-AD2D-283508565118}">
      <dgm:prSet/>
      <dgm:spPr/>
      <dgm:t>
        <a:bodyPr/>
        <a:lstStyle/>
        <a:p>
          <a:pPr>
            <a:lnSpc>
              <a:spcPct val="100000"/>
            </a:lnSpc>
          </a:pPr>
          <a:r>
            <a:rPr lang="en-US" dirty="0"/>
            <a:t>Health tracking</a:t>
          </a:r>
        </a:p>
      </dgm:t>
    </dgm:pt>
    <dgm:pt modelId="{B7C30209-FAFB-4511-B7CA-D5EDFEB22D58}" type="parTrans" cxnId="{26FA293D-DB01-46A8-B367-B275EA695CD6}">
      <dgm:prSet/>
      <dgm:spPr/>
      <dgm:t>
        <a:bodyPr/>
        <a:lstStyle/>
        <a:p>
          <a:endParaRPr lang="en-US"/>
        </a:p>
      </dgm:t>
    </dgm:pt>
    <dgm:pt modelId="{FC4B5BC6-B0CB-441C-A72D-161034373FD0}" type="sibTrans" cxnId="{26FA293D-DB01-46A8-B367-B275EA695CD6}">
      <dgm:prSet/>
      <dgm:spPr/>
      <dgm:t>
        <a:bodyPr/>
        <a:lstStyle/>
        <a:p>
          <a:endParaRPr lang="en-US"/>
        </a:p>
      </dgm:t>
    </dgm:pt>
    <dgm:pt modelId="{BA414141-DA27-4108-B3A2-51915FFAEFE3}" type="pres">
      <dgm:prSet presAssocID="{DEDC8258-15BD-417A-97ED-00F7446BA2AC}" presName="root" presStyleCnt="0">
        <dgm:presLayoutVars>
          <dgm:dir/>
          <dgm:resizeHandles val="exact"/>
        </dgm:presLayoutVars>
      </dgm:prSet>
      <dgm:spPr/>
    </dgm:pt>
    <dgm:pt modelId="{7C80CF09-EFBD-4327-9CD7-4C44D3C21232}" type="pres">
      <dgm:prSet presAssocID="{DEDC8258-15BD-417A-97ED-00F7446BA2AC}" presName="container" presStyleCnt="0">
        <dgm:presLayoutVars>
          <dgm:dir/>
          <dgm:resizeHandles val="exact"/>
        </dgm:presLayoutVars>
      </dgm:prSet>
      <dgm:spPr/>
    </dgm:pt>
    <dgm:pt modelId="{48ECF6DA-E361-47C4-B84B-1EEB52D56B8E}" type="pres">
      <dgm:prSet presAssocID="{CDCA73D5-5122-46D9-A98E-8ED5E8342AFC}" presName="compNode" presStyleCnt="0"/>
      <dgm:spPr/>
    </dgm:pt>
    <dgm:pt modelId="{BF13D0C4-E77C-4784-874B-223960A62941}" type="pres">
      <dgm:prSet presAssocID="{CDCA73D5-5122-46D9-A98E-8ED5E8342AFC}" presName="iconBgRect" presStyleLbl="bgShp" presStyleIdx="0" presStyleCnt="6"/>
      <dgm:spPr/>
    </dgm:pt>
    <dgm:pt modelId="{03219BD2-12BB-4696-8FA1-AE2FE5240DAD}" type="pres">
      <dgm:prSet presAssocID="{CDCA73D5-5122-46D9-A98E-8ED5E8342AF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aptop Secure"/>
        </a:ext>
      </dgm:extLst>
    </dgm:pt>
    <dgm:pt modelId="{D1C8D541-E22D-4BFE-B54D-02C23A44B08A}" type="pres">
      <dgm:prSet presAssocID="{CDCA73D5-5122-46D9-A98E-8ED5E8342AFC}" presName="spaceRect" presStyleCnt="0"/>
      <dgm:spPr/>
    </dgm:pt>
    <dgm:pt modelId="{92333B3E-8373-48D0-93D8-AD44CAE4176C}" type="pres">
      <dgm:prSet presAssocID="{CDCA73D5-5122-46D9-A98E-8ED5E8342AFC}" presName="textRect" presStyleLbl="revTx" presStyleIdx="0" presStyleCnt="6" custScaleX="103669" custScaleY="200658">
        <dgm:presLayoutVars>
          <dgm:chMax val="1"/>
          <dgm:chPref val="1"/>
        </dgm:presLayoutVars>
      </dgm:prSet>
      <dgm:spPr/>
    </dgm:pt>
    <dgm:pt modelId="{B394E96C-8A9C-47B7-B826-4718F036A950}" type="pres">
      <dgm:prSet presAssocID="{4C24BCB4-BB0A-4C35-9569-22808ED08F7E}" presName="sibTrans" presStyleLbl="sibTrans2D1" presStyleIdx="0" presStyleCnt="0"/>
      <dgm:spPr/>
    </dgm:pt>
    <dgm:pt modelId="{7568FF89-4A0F-47DC-BB82-8BB323488CEF}" type="pres">
      <dgm:prSet presAssocID="{9FAA987E-867F-4F60-BDB4-0C75C8D9F328}" presName="compNode" presStyleCnt="0"/>
      <dgm:spPr/>
    </dgm:pt>
    <dgm:pt modelId="{07DD71AA-2D20-4AF9-800B-B9A6ABCD68D7}" type="pres">
      <dgm:prSet presAssocID="{9FAA987E-867F-4F60-BDB4-0C75C8D9F328}" presName="iconBgRect" presStyleLbl="bgShp" presStyleIdx="1" presStyleCnt="6"/>
      <dgm:spPr/>
    </dgm:pt>
    <dgm:pt modelId="{E8A9A06C-437B-484B-8113-BC9BB02E121D}" type="pres">
      <dgm:prSet presAssocID="{9FAA987E-867F-4F60-BDB4-0C75C8D9F328}"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ducation"/>
        </a:ext>
      </dgm:extLst>
    </dgm:pt>
    <dgm:pt modelId="{FC07493B-0A86-484A-926E-222C974EE567}" type="pres">
      <dgm:prSet presAssocID="{9FAA987E-867F-4F60-BDB4-0C75C8D9F328}" presName="spaceRect" presStyleCnt="0"/>
      <dgm:spPr/>
    </dgm:pt>
    <dgm:pt modelId="{F5C3FF3D-C078-43B2-A748-107C95760FF8}" type="pres">
      <dgm:prSet presAssocID="{9FAA987E-867F-4F60-BDB4-0C75C8D9F328}" presName="textRect" presStyleLbl="revTx" presStyleIdx="1" presStyleCnt="6" custScaleX="102347" custScaleY="200658">
        <dgm:presLayoutVars>
          <dgm:chMax val="1"/>
          <dgm:chPref val="1"/>
        </dgm:presLayoutVars>
      </dgm:prSet>
      <dgm:spPr/>
    </dgm:pt>
    <dgm:pt modelId="{A50C3673-C989-4EB4-AB7B-DD32E2E80A4B}" type="pres">
      <dgm:prSet presAssocID="{8B7DE47B-39BE-4F17-9D94-0A7AF815C87F}" presName="sibTrans" presStyleLbl="sibTrans2D1" presStyleIdx="0" presStyleCnt="0"/>
      <dgm:spPr/>
    </dgm:pt>
    <dgm:pt modelId="{2E81B80C-A692-46AD-96B4-500D6EA4C9E3}" type="pres">
      <dgm:prSet presAssocID="{539108B9-76F8-4558-9E7D-6CF21508EE99}" presName="compNode" presStyleCnt="0"/>
      <dgm:spPr/>
    </dgm:pt>
    <dgm:pt modelId="{11EF8775-ED20-4018-B415-246E6982F5BA}" type="pres">
      <dgm:prSet presAssocID="{539108B9-76F8-4558-9E7D-6CF21508EE99}" presName="iconBgRect" presStyleLbl="bgShp" presStyleIdx="2" presStyleCnt="6"/>
      <dgm:spPr/>
    </dgm:pt>
    <dgm:pt modelId="{3B46DB0D-47B2-4F08-B53F-7B3CB478DAC6}" type="pres">
      <dgm:prSet presAssocID="{539108B9-76F8-4558-9E7D-6CF21508EE9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ingerprint"/>
        </a:ext>
      </dgm:extLst>
    </dgm:pt>
    <dgm:pt modelId="{FCBE5261-E533-47FA-809C-D3679645ED37}" type="pres">
      <dgm:prSet presAssocID="{539108B9-76F8-4558-9E7D-6CF21508EE99}" presName="spaceRect" presStyleCnt="0"/>
      <dgm:spPr/>
    </dgm:pt>
    <dgm:pt modelId="{5040BAC7-690C-4F7C-A15F-AA49FCF566E5}" type="pres">
      <dgm:prSet presAssocID="{539108B9-76F8-4558-9E7D-6CF21508EE99}" presName="textRect" presStyleLbl="revTx" presStyleIdx="2" presStyleCnt="6">
        <dgm:presLayoutVars>
          <dgm:chMax val="1"/>
          <dgm:chPref val="1"/>
        </dgm:presLayoutVars>
      </dgm:prSet>
      <dgm:spPr/>
    </dgm:pt>
    <dgm:pt modelId="{934B39D6-D81F-46FC-9635-D086EB5B8957}" type="pres">
      <dgm:prSet presAssocID="{CC7AD8D0-2DCA-4783-9769-8BDB976AC19C}" presName="sibTrans" presStyleLbl="sibTrans2D1" presStyleIdx="0" presStyleCnt="0"/>
      <dgm:spPr/>
    </dgm:pt>
    <dgm:pt modelId="{46CF99A0-F3C4-4700-8879-2838174C611D}" type="pres">
      <dgm:prSet presAssocID="{F8BB68E5-A813-49F7-9CBF-CFE4C0493B95}" presName="compNode" presStyleCnt="0"/>
      <dgm:spPr/>
    </dgm:pt>
    <dgm:pt modelId="{33AA2F96-C91E-41F0-8D3C-FB51FF3B6A78}" type="pres">
      <dgm:prSet presAssocID="{F8BB68E5-A813-49F7-9CBF-CFE4C0493B95}" presName="iconBgRect" presStyleLbl="bgShp" presStyleIdx="3" presStyleCnt="6"/>
      <dgm:spPr/>
    </dgm:pt>
    <dgm:pt modelId="{D51B8715-0C5B-4C84-86AF-C356D957F2E4}" type="pres">
      <dgm:prSet presAssocID="{F8BB68E5-A813-49F7-9CBF-CFE4C0493B9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Video"/>
        </a:ext>
      </dgm:extLst>
    </dgm:pt>
    <dgm:pt modelId="{BC946618-085D-4D9C-B2BA-6D19D31D5E6A}" type="pres">
      <dgm:prSet presAssocID="{F8BB68E5-A813-49F7-9CBF-CFE4C0493B95}" presName="spaceRect" presStyleCnt="0"/>
      <dgm:spPr/>
    </dgm:pt>
    <dgm:pt modelId="{A614764F-DEAD-40FF-971D-7EC1CE649D01}" type="pres">
      <dgm:prSet presAssocID="{F8BB68E5-A813-49F7-9CBF-CFE4C0493B95}" presName="textRect" presStyleLbl="revTx" presStyleIdx="3" presStyleCnt="6">
        <dgm:presLayoutVars>
          <dgm:chMax val="1"/>
          <dgm:chPref val="1"/>
        </dgm:presLayoutVars>
      </dgm:prSet>
      <dgm:spPr/>
    </dgm:pt>
    <dgm:pt modelId="{28271042-5F81-4E62-B519-BEC804115131}" type="pres">
      <dgm:prSet presAssocID="{75EA8E7F-CF2B-47CA-9906-95C6448B0D0E}" presName="sibTrans" presStyleLbl="sibTrans2D1" presStyleIdx="0" presStyleCnt="0"/>
      <dgm:spPr/>
    </dgm:pt>
    <dgm:pt modelId="{7974D5AF-168C-4E02-A6A5-07F450D266E4}" type="pres">
      <dgm:prSet presAssocID="{7B48E034-5750-47A3-85FB-732B7FA01F6E}" presName="compNode" presStyleCnt="0"/>
      <dgm:spPr/>
    </dgm:pt>
    <dgm:pt modelId="{E0EFCF4A-6B63-4844-96B5-A1764350EC45}" type="pres">
      <dgm:prSet presAssocID="{7B48E034-5750-47A3-85FB-732B7FA01F6E}" presName="iconBgRect" presStyleLbl="bgShp" presStyleIdx="4" presStyleCnt="6"/>
      <dgm:spPr/>
    </dgm:pt>
    <dgm:pt modelId="{9E54C37C-70C3-4B02-B075-AE2370F23C4C}" type="pres">
      <dgm:prSet presAssocID="{7B48E034-5750-47A3-85FB-732B7FA01F6E}"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Teamwork"/>
        </a:ext>
      </dgm:extLst>
    </dgm:pt>
    <dgm:pt modelId="{B346A1AA-C0FF-40C0-830A-6EF07B449FBC}" type="pres">
      <dgm:prSet presAssocID="{7B48E034-5750-47A3-85FB-732B7FA01F6E}" presName="spaceRect" presStyleCnt="0"/>
      <dgm:spPr/>
    </dgm:pt>
    <dgm:pt modelId="{4F597EFD-D144-43BD-85EA-5DC250F58C9A}" type="pres">
      <dgm:prSet presAssocID="{7B48E034-5750-47A3-85FB-732B7FA01F6E}" presName="textRect" presStyleLbl="revTx" presStyleIdx="4" presStyleCnt="6">
        <dgm:presLayoutVars>
          <dgm:chMax val="1"/>
          <dgm:chPref val="1"/>
        </dgm:presLayoutVars>
      </dgm:prSet>
      <dgm:spPr/>
    </dgm:pt>
    <dgm:pt modelId="{CF148ADE-9A20-4A31-BA69-D92A0E50FD41}" type="pres">
      <dgm:prSet presAssocID="{832014EA-E3E4-4882-B6C4-FF62F08B486B}" presName="sibTrans" presStyleLbl="sibTrans2D1" presStyleIdx="0" presStyleCnt="0"/>
      <dgm:spPr/>
    </dgm:pt>
    <dgm:pt modelId="{081BCADB-2049-4114-8ED6-2599F3E462C0}" type="pres">
      <dgm:prSet presAssocID="{E1A7040C-DFEE-4AE5-AD2D-283508565118}" presName="compNode" presStyleCnt="0"/>
      <dgm:spPr/>
    </dgm:pt>
    <dgm:pt modelId="{EF08F9D7-4D00-477D-BAF2-31210B0804DD}" type="pres">
      <dgm:prSet presAssocID="{E1A7040C-DFEE-4AE5-AD2D-283508565118}" presName="iconBgRect" presStyleLbl="bgShp" presStyleIdx="5" presStyleCnt="6"/>
      <dgm:spPr/>
    </dgm:pt>
    <dgm:pt modelId="{0EF0426F-76F3-4843-968D-0541D7459CCA}" type="pres">
      <dgm:prSet presAssocID="{E1A7040C-DFEE-4AE5-AD2D-283508565118}"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Workforce Management"/>
        </a:ext>
      </dgm:extLst>
    </dgm:pt>
    <dgm:pt modelId="{E1F677B1-A6AE-40BA-8DE2-5217A57F6488}" type="pres">
      <dgm:prSet presAssocID="{E1A7040C-DFEE-4AE5-AD2D-283508565118}" presName="spaceRect" presStyleCnt="0"/>
      <dgm:spPr/>
    </dgm:pt>
    <dgm:pt modelId="{8A86535B-82FE-440F-9A72-95F61CAC4ED6}" type="pres">
      <dgm:prSet presAssocID="{E1A7040C-DFEE-4AE5-AD2D-283508565118}" presName="textRect" presStyleLbl="revTx" presStyleIdx="5" presStyleCnt="6">
        <dgm:presLayoutVars>
          <dgm:chMax val="1"/>
          <dgm:chPref val="1"/>
        </dgm:presLayoutVars>
      </dgm:prSet>
      <dgm:spPr/>
    </dgm:pt>
  </dgm:ptLst>
  <dgm:cxnLst>
    <dgm:cxn modelId="{462D8C17-62DA-45C5-9048-7A1BC48687F8}" type="presOf" srcId="{9FAA987E-867F-4F60-BDB4-0C75C8D9F328}" destId="{F5C3FF3D-C078-43B2-A748-107C95760FF8}" srcOrd="0" destOrd="0" presId="urn:microsoft.com/office/officeart/2018/2/layout/IconCircleList"/>
    <dgm:cxn modelId="{F2E1731F-7D84-45E3-BEA6-1CD9F34F3863}" type="presOf" srcId="{CDCA73D5-5122-46D9-A98E-8ED5E8342AFC}" destId="{92333B3E-8373-48D0-93D8-AD44CAE4176C}" srcOrd="0" destOrd="0" presId="urn:microsoft.com/office/officeart/2018/2/layout/IconCircleList"/>
    <dgm:cxn modelId="{57A25B2C-F005-4C46-884C-D5F42905589F}" srcId="{DEDC8258-15BD-417A-97ED-00F7446BA2AC}" destId="{F8BB68E5-A813-49F7-9CBF-CFE4C0493B95}" srcOrd="3" destOrd="0" parTransId="{2153F3A1-64E9-45FE-B002-C606483A5E28}" sibTransId="{75EA8E7F-CF2B-47CA-9906-95C6448B0D0E}"/>
    <dgm:cxn modelId="{26FA293D-DB01-46A8-B367-B275EA695CD6}" srcId="{DEDC8258-15BD-417A-97ED-00F7446BA2AC}" destId="{E1A7040C-DFEE-4AE5-AD2D-283508565118}" srcOrd="5" destOrd="0" parTransId="{B7C30209-FAFB-4511-B7CA-D5EDFEB22D58}" sibTransId="{FC4B5BC6-B0CB-441C-A72D-161034373FD0}"/>
    <dgm:cxn modelId="{315C0243-BE23-4FF0-885A-D6DD80225C18}" srcId="{DEDC8258-15BD-417A-97ED-00F7446BA2AC}" destId="{539108B9-76F8-4558-9E7D-6CF21508EE99}" srcOrd="2" destOrd="0" parTransId="{6B84B54D-D776-46F0-A213-6570575DDEC5}" sibTransId="{CC7AD8D0-2DCA-4783-9769-8BDB976AC19C}"/>
    <dgm:cxn modelId="{A959C966-B169-4DF1-A89A-7EDE90C70B88}" srcId="{DEDC8258-15BD-417A-97ED-00F7446BA2AC}" destId="{CDCA73D5-5122-46D9-A98E-8ED5E8342AFC}" srcOrd="0" destOrd="0" parTransId="{6C48C825-7AF0-461F-9859-30DD9C262C3A}" sibTransId="{4C24BCB4-BB0A-4C35-9569-22808ED08F7E}"/>
    <dgm:cxn modelId="{1AD95968-96A3-4C92-B30E-09CCFB2C2D2D}" srcId="{DEDC8258-15BD-417A-97ED-00F7446BA2AC}" destId="{9FAA987E-867F-4F60-BDB4-0C75C8D9F328}" srcOrd="1" destOrd="0" parTransId="{6D07EF7A-CA3F-4BE6-815D-877054CB9125}" sibTransId="{8B7DE47B-39BE-4F17-9D94-0A7AF815C87F}"/>
    <dgm:cxn modelId="{88CBA248-172F-424E-8CEF-820E7BD9B596}" type="presOf" srcId="{832014EA-E3E4-4882-B6C4-FF62F08B486B}" destId="{CF148ADE-9A20-4A31-BA69-D92A0E50FD41}" srcOrd="0" destOrd="0" presId="urn:microsoft.com/office/officeart/2018/2/layout/IconCircleList"/>
    <dgm:cxn modelId="{1DD1EC69-F053-44E4-9530-0B7DFD7396EA}" type="presOf" srcId="{75EA8E7F-CF2B-47CA-9906-95C6448B0D0E}" destId="{28271042-5F81-4E62-B519-BEC804115131}" srcOrd="0" destOrd="0" presId="urn:microsoft.com/office/officeart/2018/2/layout/IconCircleList"/>
    <dgm:cxn modelId="{527A604A-62BC-46A0-99A2-64ED9BE7F8C6}" type="presOf" srcId="{4C24BCB4-BB0A-4C35-9569-22808ED08F7E}" destId="{B394E96C-8A9C-47B7-B826-4718F036A950}" srcOrd="0" destOrd="0" presId="urn:microsoft.com/office/officeart/2018/2/layout/IconCircleList"/>
    <dgm:cxn modelId="{E69E304B-EB52-4009-84C2-EE98E3E2B235}" type="presOf" srcId="{539108B9-76F8-4558-9E7D-6CF21508EE99}" destId="{5040BAC7-690C-4F7C-A15F-AA49FCF566E5}" srcOrd="0" destOrd="0" presId="urn:microsoft.com/office/officeart/2018/2/layout/IconCircleList"/>
    <dgm:cxn modelId="{7F28F870-7BA7-4D21-B6D9-22685D3DFBD2}" type="presOf" srcId="{7B48E034-5750-47A3-85FB-732B7FA01F6E}" destId="{4F597EFD-D144-43BD-85EA-5DC250F58C9A}" srcOrd="0" destOrd="0" presId="urn:microsoft.com/office/officeart/2018/2/layout/IconCircleList"/>
    <dgm:cxn modelId="{686C46A3-0A12-4894-B830-F395CCB268A8}" type="presOf" srcId="{F8BB68E5-A813-49F7-9CBF-CFE4C0493B95}" destId="{A614764F-DEAD-40FF-971D-7EC1CE649D01}" srcOrd="0" destOrd="0" presId="urn:microsoft.com/office/officeart/2018/2/layout/IconCircleList"/>
    <dgm:cxn modelId="{E4B1A8BF-B852-4713-AB72-09AB8F770062}" type="presOf" srcId="{8B7DE47B-39BE-4F17-9D94-0A7AF815C87F}" destId="{A50C3673-C989-4EB4-AB7B-DD32E2E80A4B}" srcOrd="0" destOrd="0" presId="urn:microsoft.com/office/officeart/2018/2/layout/IconCircleList"/>
    <dgm:cxn modelId="{FAE72FC0-D004-4C7B-9488-E39D0687F9F4}" type="presOf" srcId="{E1A7040C-DFEE-4AE5-AD2D-283508565118}" destId="{8A86535B-82FE-440F-9A72-95F61CAC4ED6}" srcOrd="0" destOrd="0" presId="urn:microsoft.com/office/officeart/2018/2/layout/IconCircleList"/>
    <dgm:cxn modelId="{78A340C3-328C-485D-AFBC-FF7022DA09CC}" type="presOf" srcId="{DEDC8258-15BD-417A-97ED-00F7446BA2AC}" destId="{BA414141-DA27-4108-B3A2-51915FFAEFE3}" srcOrd="0" destOrd="0" presId="urn:microsoft.com/office/officeart/2018/2/layout/IconCircleList"/>
    <dgm:cxn modelId="{1FC90ADC-1A17-4796-85F3-BC107D6BA011}" type="presOf" srcId="{CC7AD8D0-2DCA-4783-9769-8BDB976AC19C}" destId="{934B39D6-D81F-46FC-9635-D086EB5B8957}" srcOrd="0" destOrd="0" presId="urn:microsoft.com/office/officeart/2018/2/layout/IconCircleList"/>
    <dgm:cxn modelId="{9A7C58E6-307E-4470-9F2A-04C738B07A7B}" srcId="{DEDC8258-15BD-417A-97ED-00F7446BA2AC}" destId="{7B48E034-5750-47A3-85FB-732B7FA01F6E}" srcOrd="4" destOrd="0" parTransId="{1F47F3C0-102D-46E1-8C5E-82DF126E7116}" sibTransId="{832014EA-E3E4-4882-B6C4-FF62F08B486B}"/>
    <dgm:cxn modelId="{D25E533C-CC13-4309-8B29-DE08B4396CE8}" type="presParOf" srcId="{BA414141-DA27-4108-B3A2-51915FFAEFE3}" destId="{7C80CF09-EFBD-4327-9CD7-4C44D3C21232}" srcOrd="0" destOrd="0" presId="urn:microsoft.com/office/officeart/2018/2/layout/IconCircleList"/>
    <dgm:cxn modelId="{B23EB90A-FC20-462D-985B-983E1343BAE8}" type="presParOf" srcId="{7C80CF09-EFBD-4327-9CD7-4C44D3C21232}" destId="{48ECF6DA-E361-47C4-B84B-1EEB52D56B8E}" srcOrd="0" destOrd="0" presId="urn:microsoft.com/office/officeart/2018/2/layout/IconCircleList"/>
    <dgm:cxn modelId="{759D070C-F32F-4D1C-86C5-DA39EC6CD4F4}" type="presParOf" srcId="{48ECF6DA-E361-47C4-B84B-1EEB52D56B8E}" destId="{BF13D0C4-E77C-4784-874B-223960A62941}" srcOrd="0" destOrd="0" presId="urn:microsoft.com/office/officeart/2018/2/layout/IconCircleList"/>
    <dgm:cxn modelId="{E706FEED-7F9B-43DD-908B-4170CFBD29E5}" type="presParOf" srcId="{48ECF6DA-E361-47C4-B84B-1EEB52D56B8E}" destId="{03219BD2-12BB-4696-8FA1-AE2FE5240DAD}" srcOrd="1" destOrd="0" presId="urn:microsoft.com/office/officeart/2018/2/layout/IconCircleList"/>
    <dgm:cxn modelId="{54E14BAB-7186-4D25-8B8B-C892D0344F61}" type="presParOf" srcId="{48ECF6DA-E361-47C4-B84B-1EEB52D56B8E}" destId="{D1C8D541-E22D-4BFE-B54D-02C23A44B08A}" srcOrd="2" destOrd="0" presId="urn:microsoft.com/office/officeart/2018/2/layout/IconCircleList"/>
    <dgm:cxn modelId="{EF10036F-FFF7-4C93-BFBC-EDDEB72B543C}" type="presParOf" srcId="{48ECF6DA-E361-47C4-B84B-1EEB52D56B8E}" destId="{92333B3E-8373-48D0-93D8-AD44CAE4176C}" srcOrd="3" destOrd="0" presId="urn:microsoft.com/office/officeart/2018/2/layout/IconCircleList"/>
    <dgm:cxn modelId="{8FA50D46-A424-4DB0-9363-44D8FA791200}" type="presParOf" srcId="{7C80CF09-EFBD-4327-9CD7-4C44D3C21232}" destId="{B394E96C-8A9C-47B7-B826-4718F036A950}" srcOrd="1" destOrd="0" presId="urn:microsoft.com/office/officeart/2018/2/layout/IconCircleList"/>
    <dgm:cxn modelId="{F77D9C71-1A02-4C93-8994-CEA1A5EE5C0C}" type="presParOf" srcId="{7C80CF09-EFBD-4327-9CD7-4C44D3C21232}" destId="{7568FF89-4A0F-47DC-BB82-8BB323488CEF}" srcOrd="2" destOrd="0" presId="urn:microsoft.com/office/officeart/2018/2/layout/IconCircleList"/>
    <dgm:cxn modelId="{8F3105F8-9001-4CBA-AA42-3A4F37F62388}" type="presParOf" srcId="{7568FF89-4A0F-47DC-BB82-8BB323488CEF}" destId="{07DD71AA-2D20-4AF9-800B-B9A6ABCD68D7}" srcOrd="0" destOrd="0" presId="urn:microsoft.com/office/officeart/2018/2/layout/IconCircleList"/>
    <dgm:cxn modelId="{D81B24F3-1654-4AEC-8F47-5C2D54C81145}" type="presParOf" srcId="{7568FF89-4A0F-47DC-BB82-8BB323488CEF}" destId="{E8A9A06C-437B-484B-8113-BC9BB02E121D}" srcOrd="1" destOrd="0" presId="urn:microsoft.com/office/officeart/2018/2/layout/IconCircleList"/>
    <dgm:cxn modelId="{AF02518A-6865-4A56-8F68-818755A576AE}" type="presParOf" srcId="{7568FF89-4A0F-47DC-BB82-8BB323488CEF}" destId="{FC07493B-0A86-484A-926E-222C974EE567}" srcOrd="2" destOrd="0" presId="urn:microsoft.com/office/officeart/2018/2/layout/IconCircleList"/>
    <dgm:cxn modelId="{A4074010-8988-4636-9FE7-6AB832B9E5EE}" type="presParOf" srcId="{7568FF89-4A0F-47DC-BB82-8BB323488CEF}" destId="{F5C3FF3D-C078-43B2-A748-107C95760FF8}" srcOrd="3" destOrd="0" presId="urn:microsoft.com/office/officeart/2018/2/layout/IconCircleList"/>
    <dgm:cxn modelId="{F2256B51-933B-44AC-89AF-71B2B4D938BD}" type="presParOf" srcId="{7C80CF09-EFBD-4327-9CD7-4C44D3C21232}" destId="{A50C3673-C989-4EB4-AB7B-DD32E2E80A4B}" srcOrd="3" destOrd="0" presId="urn:microsoft.com/office/officeart/2018/2/layout/IconCircleList"/>
    <dgm:cxn modelId="{78CAF75B-1983-4B6B-94CF-BFA5DBABF6E4}" type="presParOf" srcId="{7C80CF09-EFBD-4327-9CD7-4C44D3C21232}" destId="{2E81B80C-A692-46AD-96B4-500D6EA4C9E3}" srcOrd="4" destOrd="0" presId="urn:microsoft.com/office/officeart/2018/2/layout/IconCircleList"/>
    <dgm:cxn modelId="{A4F26F0C-F119-43A2-9115-606C49D06292}" type="presParOf" srcId="{2E81B80C-A692-46AD-96B4-500D6EA4C9E3}" destId="{11EF8775-ED20-4018-B415-246E6982F5BA}" srcOrd="0" destOrd="0" presId="urn:microsoft.com/office/officeart/2018/2/layout/IconCircleList"/>
    <dgm:cxn modelId="{0C8DDEA2-E534-40B8-A6DB-B9C52EA6A3BB}" type="presParOf" srcId="{2E81B80C-A692-46AD-96B4-500D6EA4C9E3}" destId="{3B46DB0D-47B2-4F08-B53F-7B3CB478DAC6}" srcOrd="1" destOrd="0" presId="urn:microsoft.com/office/officeart/2018/2/layout/IconCircleList"/>
    <dgm:cxn modelId="{79CB1169-93BF-42C0-B2AE-F8886AA75ECD}" type="presParOf" srcId="{2E81B80C-A692-46AD-96B4-500D6EA4C9E3}" destId="{FCBE5261-E533-47FA-809C-D3679645ED37}" srcOrd="2" destOrd="0" presId="urn:microsoft.com/office/officeart/2018/2/layout/IconCircleList"/>
    <dgm:cxn modelId="{C47ECA14-C6AF-487D-9FC8-D33AB2FEE0A5}" type="presParOf" srcId="{2E81B80C-A692-46AD-96B4-500D6EA4C9E3}" destId="{5040BAC7-690C-4F7C-A15F-AA49FCF566E5}" srcOrd="3" destOrd="0" presId="urn:microsoft.com/office/officeart/2018/2/layout/IconCircleList"/>
    <dgm:cxn modelId="{AF518F2F-573B-4766-A226-DFDF59A32C26}" type="presParOf" srcId="{7C80CF09-EFBD-4327-9CD7-4C44D3C21232}" destId="{934B39D6-D81F-46FC-9635-D086EB5B8957}" srcOrd="5" destOrd="0" presId="urn:microsoft.com/office/officeart/2018/2/layout/IconCircleList"/>
    <dgm:cxn modelId="{FF8FE497-35A8-40FA-BD06-904B8F79C99F}" type="presParOf" srcId="{7C80CF09-EFBD-4327-9CD7-4C44D3C21232}" destId="{46CF99A0-F3C4-4700-8879-2838174C611D}" srcOrd="6" destOrd="0" presId="urn:microsoft.com/office/officeart/2018/2/layout/IconCircleList"/>
    <dgm:cxn modelId="{B501AAF5-5774-4470-B6FD-BE836893C6B5}" type="presParOf" srcId="{46CF99A0-F3C4-4700-8879-2838174C611D}" destId="{33AA2F96-C91E-41F0-8D3C-FB51FF3B6A78}" srcOrd="0" destOrd="0" presId="urn:microsoft.com/office/officeart/2018/2/layout/IconCircleList"/>
    <dgm:cxn modelId="{11814B90-D8D4-4D5B-A2EB-E60E7C1ED835}" type="presParOf" srcId="{46CF99A0-F3C4-4700-8879-2838174C611D}" destId="{D51B8715-0C5B-4C84-86AF-C356D957F2E4}" srcOrd="1" destOrd="0" presId="urn:microsoft.com/office/officeart/2018/2/layout/IconCircleList"/>
    <dgm:cxn modelId="{9C8DD8D9-5277-477C-AB57-D85C534A05EF}" type="presParOf" srcId="{46CF99A0-F3C4-4700-8879-2838174C611D}" destId="{BC946618-085D-4D9C-B2BA-6D19D31D5E6A}" srcOrd="2" destOrd="0" presId="urn:microsoft.com/office/officeart/2018/2/layout/IconCircleList"/>
    <dgm:cxn modelId="{6340DEA2-550D-4709-A207-DFA8B94999D0}" type="presParOf" srcId="{46CF99A0-F3C4-4700-8879-2838174C611D}" destId="{A614764F-DEAD-40FF-971D-7EC1CE649D01}" srcOrd="3" destOrd="0" presId="urn:microsoft.com/office/officeart/2018/2/layout/IconCircleList"/>
    <dgm:cxn modelId="{59D0F285-9EA3-4E74-83E9-390073069B85}" type="presParOf" srcId="{7C80CF09-EFBD-4327-9CD7-4C44D3C21232}" destId="{28271042-5F81-4E62-B519-BEC804115131}" srcOrd="7" destOrd="0" presId="urn:microsoft.com/office/officeart/2018/2/layout/IconCircleList"/>
    <dgm:cxn modelId="{97EEA30A-BF7A-489F-8E26-2E26E5472C60}" type="presParOf" srcId="{7C80CF09-EFBD-4327-9CD7-4C44D3C21232}" destId="{7974D5AF-168C-4E02-A6A5-07F450D266E4}" srcOrd="8" destOrd="0" presId="urn:microsoft.com/office/officeart/2018/2/layout/IconCircleList"/>
    <dgm:cxn modelId="{53FF9E7B-729E-453D-B754-510926ED7668}" type="presParOf" srcId="{7974D5AF-168C-4E02-A6A5-07F450D266E4}" destId="{E0EFCF4A-6B63-4844-96B5-A1764350EC45}" srcOrd="0" destOrd="0" presId="urn:microsoft.com/office/officeart/2018/2/layout/IconCircleList"/>
    <dgm:cxn modelId="{DEFB56E6-AFDB-4910-9DD4-ADF2296E6EBA}" type="presParOf" srcId="{7974D5AF-168C-4E02-A6A5-07F450D266E4}" destId="{9E54C37C-70C3-4B02-B075-AE2370F23C4C}" srcOrd="1" destOrd="0" presId="urn:microsoft.com/office/officeart/2018/2/layout/IconCircleList"/>
    <dgm:cxn modelId="{A6045A91-6D1D-456F-A4AD-1305DAC041B5}" type="presParOf" srcId="{7974D5AF-168C-4E02-A6A5-07F450D266E4}" destId="{B346A1AA-C0FF-40C0-830A-6EF07B449FBC}" srcOrd="2" destOrd="0" presId="urn:microsoft.com/office/officeart/2018/2/layout/IconCircleList"/>
    <dgm:cxn modelId="{5DEF5237-85C8-4144-93BB-DD195382F951}" type="presParOf" srcId="{7974D5AF-168C-4E02-A6A5-07F450D266E4}" destId="{4F597EFD-D144-43BD-85EA-5DC250F58C9A}" srcOrd="3" destOrd="0" presId="urn:microsoft.com/office/officeart/2018/2/layout/IconCircleList"/>
    <dgm:cxn modelId="{B9A82EA2-C596-4935-88AE-90ACD9383F30}" type="presParOf" srcId="{7C80CF09-EFBD-4327-9CD7-4C44D3C21232}" destId="{CF148ADE-9A20-4A31-BA69-D92A0E50FD41}" srcOrd="9" destOrd="0" presId="urn:microsoft.com/office/officeart/2018/2/layout/IconCircleList"/>
    <dgm:cxn modelId="{C4BB7DC9-8F0E-43B2-9913-6283F238CC9A}" type="presParOf" srcId="{7C80CF09-EFBD-4327-9CD7-4C44D3C21232}" destId="{081BCADB-2049-4114-8ED6-2599F3E462C0}" srcOrd="10" destOrd="0" presId="urn:microsoft.com/office/officeart/2018/2/layout/IconCircleList"/>
    <dgm:cxn modelId="{341F8712-AE69-4CE5-A494-159FDF9CD007}" type="presParOf" srcId="{081BCADB-2049-4114-8ED6-2599F3E462C0}" destId="{EF08F9D7-4D00-477D-BAF2-31210B0804DD}" srcOrd="0" destOrd="0" presId="urn:microsoft.com/office/officeart/2018/2/layout/IconCircleList"/>
    <dgm:cxn modelId="{E1F721EF-7FCE-421A-B496-FF862ABBD340}" type="presParOf" srcId="{081BCADB-2049-4114-8ED6-2599F3E462C0}" destId="{0EF0426F-76F3-4843-968D-0541D7459CCA}" srcOrd="1" destOrd="0" presId="urn:microsoft.com/office/officeart/2018/2/layout/IconCircleList"/>
    <dgm:cxn modelId="{53AEA5DD-969C-4F67-A167-075229553C34}" type="presParOf" srcId="{081BCADB-2049-4114-8ED6-2599F3E462C0}" destId="{E1F677B1-A6AE-40BA-8DE2-5217A57F6488}" srcOrd="2" destOrd="0" presId="urn:microsoft.com/office/officeart/2018/2/layout/IconCircleList"/>
    <dgm:cxn modelId="{EB5B7702-D8DD-4D04-95B4-04D71E481385}" type="presParOf" srcId="{081BCADB-2049-4114-8ED6-2599F3E462C0}" destId="{8A86535B-82FE-440F-9A72-95F61CAC4ED6}"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8C9894-35E1-4F7C-AC75-AD992A392D73}"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A769BCA4-8204-4E4C-BA79-DD41BFE14257}">
      <dgm:prSet custT="1"/>
      <dgm:spPr/>
      <dgm:t>
        <a:bodyPr/>
        <a:lstStyle/>
        <a:p>
          <a:pPr>
            <a:lnSpc>
              <a:spcPct val="100000"/>
            </a:lnSpc>
          </a:pPr>
          <a:r>
            <a:rPr lang="en-US" sz="2000" dirty="0"/>
            <a:t>Amplifying the accessibility of information</a:t>
          </a:r>
        </a:p>
      </dgm:t>
    </dgm:pt>
    <dgm:pt modelId="{340B79F6-2177-43DD-9725-D43DF9934912}" type="parTrans" cxnId="{93BFE23D-9FB7-4A02-9B96-9E2578E8E7A1}">
      <dgm:prSet/>
      <dgm:spPr/>
      <dgm:t>
        <a:bodyPr/>
        <a:lstStyle/>
        <a:p>
          <a:endParaRPr lang="en-US"/>
        </a:p>
      </dgm:t>
    </dgm:pt>
    <dgm:pt modelId="{CFB290E9-E722-4103-BCB9-6192A7E46C04}" type="sibTrans" cxnId="{93BFE23D-9FB7-4A02-9B96-9E2578E8E7A1}">
      <dgm:prSet/>
      <dgm:spPr/>
      <dgm:t>
        <a:bodyPr/>
        <a:lstStyle/>
        <a:p>
          <a:endParaRPr lang="en-US"/>
        </a:p>
      </dgm:t>
    </dgm:pt>
    <dgm:pt modelId="{E3524735-5CDC-49DC-A97A-64DA8E1EAD7A}">
      <dgm:prSet custT="1"/>
      <dgm:spPr/>
      <dgm:t>
        <a:bodyPr/>
        <a:lstStyle/>
        <a:p>
          <a:pPr>
            <a:lnSpc>
              <a:spcPct val="100000"/>
            </a:lnSpc>
          </a:pPr>
          <a:r>
            <a:rPr lang="en-US" sz="2000" dirty="0"/>
            <a:t>Revelation of information that impacts how others see students/staff/</a:t>
          </a:r>
        </a:p>
        <a:p>
          <a:pPr>
            <a:lnSpc>
              <a:spcPct val="100000"/>
            </a:lnSpc>
          </a:pPr>
          <a:r>
            <a:rPr lang="en-US" sz="2000" dirty="0"/>
            <a:t>families</a:t>
          </a:r>
        </a:p>
      </dgm:t>
    </dgm:pt>
    <dgm:pt modelId="{57747EC7-5011-402F-85DF-B20E90E6A778}" type="parTrans" cxnId="{6DBFCCB3-F178-4324-B126-4AA7A26F8528}">
      <dgm:prSet/>
      <dgm:spPr/>
      <dgm:t>
        <a:bodyPr/>
        <a:lstStyle/>
        <a:p>
          <a:endParaRPr lang="en-US"/>
        </a:p>
      </dgm:t>
    </dgm:pt>
    <dgm:pt modelId="{B0E50925-801B-4140-AF95-51FBD6396301}" type="sibTrans" cxnId="{6DBFCCB3-F178-4324-B126-4AA7A26F8528}">
      <dgm:prSet/>
      <dgm:spPr/>
      <dgm:t>
        <a:bodyPr/>
        <a:lstStyle/>
        <a:p>
          <a:endParaRPr lang="en-US"/>
        </a:p>
      </dgm:t>
    </dgm:pt>
    <dgm:pt modelId="{CFFA2AAE-E4F8-41BC-A179-E6CDC5E98B10}">
      <dgm:prSet/>
      <dgm:spPr/>
      <dgm:t>
        <a:bodyPr/>
        <a:lstStyle/>
        <a:p>
          <a:pPr>
            <a:lnSpc>
              <a:spcPct val="100000"/>
            </a:lnSpc>
          </a:pPr>
          <a:r>
            <a:rPr lang="en-US" dirty="0"/>
            <a:t>Information shared for an educational purpose and used for another purpose</a:t>
          </a:r>
        </a:p>
      </dgm:t>
    </dgm:pt>
    <dgm:pt modelId="{152492A8-9485-4EE1-9182-CC95148D1076}" type="parTrans" cxnId="{77FDF1B0-EC6F-47C2-A2CE-23C0FCBE47C7}">
      <dgm:prSet/>
      <dgm:spPr/>
      <dgm:t>
        <a:bodyPr/>
        <a:lstStyle/>
        <a:p>
          <a:endParaRPr lang="en-US"/>
        </a:p>
      </dgm:t>
    </dgm:pt>
    <dgm:pt modelId="{DCECE0DD-8927-4451-832F-56D708CF0107}" type="sibTrans" cxnId="{77FDF1B0-EC6F-47C2-A2CE-23C0FCBE47C7}">
      <dgm:prSet/>
      <dgm:spPr/>
      <dgm:t>
        <a:bodyPr/>
        <a:lstStyle/>
        <a:p>
          <a:endParaRPr lang="en-US"/>
        </a:p>
      </dgm:t>
    </dgm:pt>
    <dgm:pt modelId="{DD67FFCF-814C-4AD9-82F6-0925C695BACC}">
      <dgm:prSet/>
      <dgm:spPr/>
      <dgm:t>
        <a:bodyPr/>
        <a:lstStyle/>
        <a:p>
          <a:pPr>
            <a:lnSpc>
              <a:spcPct val="100000"/>
            </a:lnSpc>
          </a:pPr>
          <a:r>
            <a:rPr lang="en-US" dirty="0"/>
            <a:t>Surveillance effects on learning and SEL</a:t>
          </a:r>
        </a:p>
      </dgm:t>
    </dgm:pt>
    <dgm:pt modelId="{2042C253-3E88-41F2-B6C0-E40ADF0BAE82}" type="parTrans" cxnId="{EB14946A-27AF-4CE3-84E1-A271ECA02771}">
      <dgm:prSet/>
      <dgm:spPr/>
      <dgm:t>
        <a:bodyPr/>
        <a:lstStyle/>
        <a:p>
          <a:endParaRPr lang="en-US"/>
        </a:p>
      </dgm:t>
    </dgm:pt>
    <dgm:pt modelId="{82488FF0-1116-44A0-AC77-F0A4B8A79DDD}" type="sibTrans" cxnId="{EB14946A-27AF-4CE3-84E1-A271ECA02771}">
      <dgm:prSet/>
      <dgm:spPr/>
      <dgm:t>
        <a:bodyPr/>
        <a:lstStyle/>
        <a:p>
          <a:endParaRPr lang="en-US"/>
        </a:p>
      </dgm:t>
    </dgm:pt>
    <dgm:pt modelId="{00785AE9-E33A-4B97-BAE4-FF2E27DDD504}">
      <dgm:prSet/>
      <dgm:spPr/>
      <dgm:t>
        <a:bodyPr/>
        <a:lstStyle/>
        <a:p>
          <a:pPr>
            <a:lnSpc>
              <a:spcPct val="100000"/>
            </a:lnSpc>
          </a:pPr>
          <a:r>
            <a:rPr lang="en-US" dirty="0"/>
            <a:t>Invasion into the solitude of the home</a:t>
          </a:r>
        </a:p>
      </dgm:t>
    </dgm:pt>
    <dgm:pt modelId="{784CBF37-ADA4-434B-939F-F7A5CA9C42E3}" type="parTrans" cxnId="{A170FC1A-1B87-4EF0-B69B-20B8FB91668B}">
      <dgm:prSet/>
      <dgm:spPr/>
      <dgm:t>
        <a:bodyPr/>
        <a:lstStyle/>
        <a:p>
          <a:endParaRPr lang="en-US"/>
        </a:p>
      </dgm:t>
    </dgm:pt>
    <dgm:pt modelId="{B9B63400-EE41-43E2-A774-65CA2BEECC08}" type="sibTrans" cxnId="{A170FC1A-1B87-4EF0-B69B-20B8FB91668B}">
      <dgm:prSet/>
      <dgm:spPr/>
      <dgm:t>
        <a:bodyPr/>
        <a:lstStyle/>
        <a:p>
          <a:endParaRPr lang="en-US"/>
        </a:p>
      </dgm:t>
    </dgm:pt>
    <dgm:pt modelId="{9D83BD6E-D989-4E05-B4CE-6087FEF222F4}" type="pres">
      <dgm:prSet presAssocID="{178C9894-35E1-4F7C-AC75-AD992A392D73}" presName="root" presStyleCnt="0">
        <dgm:presLayoutVars>
          <dgm:dir/>
          <dgm:resizeHandles val="exact"/>
        </dgm:presLayoutVars>
      </dgm:prSet>
      <dgm:spPr/>
    </dgm:pt>
    <dgm:pt modelId="{BD9013ED-6101-4BF7-880D-ECC487F19783}" type="pres">
      <dgm:prSet presAssocID="{A769BCA4-8204-4E4C-BA79-DD41BFE14257}" presName="compNode" presStyleCnt="0"/>
      <dgm:spPr/>
    </dgm:pt>
    <dgm:pt modelId="{EBF40481-2DCF-437B-9C88-DA403973D8D8}" type="pres">
      <dgm:prSet presAssocID="{A769BCA4-8204-4E4C-BA79-DD41BFE14257}" presName="iconRect" presStyleLbl="node1" presStyleIdx="0" presStyleCnt="5" custLinFactNeighborY="-5454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gnifying glass"/>
        </a:ext>
      </dgm:extLst>
    </dgm:pt>
    <dgm:pt modelId="{0CA7B34B-02E9-4CBE-BD9A-307433572BFB}" type="pres">
      <dgm:prSet presAssocID="{A769BCA4-8204-4E4C-BA79-DD41BFE14257}" presName="spaceRect" presStyleCnt="0"/>
      <dgm:spPr/>
    </dgm:pt>
    <dgm:pt modelId="{D2CE9B64-9D22-4C44-8005-96EC95224D8D}" type="pres">
      <dgm:prSet presAssocID="{A769BCA4-8204-4E4C-BA79-DD41BFE14257}" presName="textRect" presStyleLbl="revTx" presStyleIdx="0" presStyleCnt="5" custScaleX="97110" custScaleY="205014" custLinFactNeighborX="8207" custLinFactNeighborY="33004">
        <dgm:presLayoutVars>
          <dgm:chMax val="1"/>
          <dgm:chPref val="1"/>
        </dgm:presLayoutVars>
      </dgm:prSet>
      <dgm:spPr/>
    </dgm:pt>
    <dgm:pt modelId="{F0F72878-50FA-4212-8160-F70BCD70BC89}" type="pres">
      <dgm:prSet presAssocID="{CFB290E9-E722-4103-BCB9-6192A7E46C04}" presName="sibTrans" presStyleCnt="0"/>
      <dgm:spPr/>
    </dgm:pt>
    <dgm:pt modelId="{A138A433-5254-47D2-A701-6AFD9956787F}" type="pres">
      <dgm:prSet presAssocID="{E3524735-5CDC-49DC-A97A-64DA8E1EAD7A}" presName="compNode" presStyleCnt="0"/>
      <dgm:spPr/>
    </dgm:pt>
    <dgm:pt modelId="{08E4A993-97AC-4B94-ACA5-2503188E5667}" type="pres">
      <dgm:prSet presAssocID="{E3524735-5CDC-49DC-A97A-64DA8E1EAD7A}" presName="iconRect" presStyleLbl="node1" presStyleIdx="1" presStyleCnt="5" custLinFactNeighborY="-8625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ye"/>
        </a:ext>
      </dgm:extLst>
    </dgm:pt>
    <dgm:pt modelId="{2C00AE47-99CF-48A2-973E-D38E821E843C}" type="pres">
      <dgm:prSet presAssocID="{E3524735-5CDC-49DC-A97A-64DA8E1EAD7A}" presName="spaceRect" presStyleCnt="0"/>
      <dgm:spPr/>
    </dgm:pt>
    <dgm:pt modelId="{F8ADCB36-8F79-4EF7-9DFF-F6589117A32A}" type="pres">
      <dgm:prSet presAssocID="{E3524735-5CDC-49DC-A97A-64DA8E1EAD7A}" presName="textRect" presStyleLbl="revTx" presStyleIdx="1" presStyleCnt="5" custScaleY="206455" custLinFactNeighborX="1612" custLinFactNeighborY="15658">
        <dgm:presLayoutVars>
          <dgm:chMax val="1"/>
          <dgm:chPref val="1"/>
        </dgm:presLayoutVars>
      </dgm:prSet>
      <dgm:spPr/>
    </dgm:pt>
    <dgm:pt modelId="{C81FF271-6671-49E7-A08F-1DD03219836E}" type="pres">
      <dgm:prSet presAssocID="{B0E50925-801B-4140-AF95-51FBD6396301}" presName="sibTrans" presStyleCnt="0"/>
      <dgm:spPr/>
    </dgm:pt>
    <dgm:pt modelId="{B959B9AF-09A0-4F14-95CE-1BABEED36F2D}" type="pres">
      <dgm:prSet presAssocID="{CFFA2AAE-E4F8-41BC-A179-E6CDC5E98B10}" presName="compNode" presStyleCnt="0"/>
      <dgm:spPr/>
    </dgm:pt>
    <dgm:pt modelId="{40333663-331D-41D3-AB31-90F4AED39D17}" type="pres">
      <dgm:prSet presAssocID="{CFFA2AAE-E4F8-41BC-A179-E6CDC5E98B10}" presName="iconRect" presStyleLbl="node1" presStyleIdx="2" presStyleCnt="5" custLinFactNeighborY="-8498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a:ext>
      </dgm:extLst>
    </dgm:pt>
    <dgm:pt modelId="{D81354C8-DD52-433C-AA3F-F37B7189BE4B}" type="pres">
      <dgm:prSet presAssocID="{CFFA2AAE-E4F8-41BC-A179-E6CDC5E98B10}" presName="spaceRect" presStyleCnt="0"/>
      <dgm:spPr/>
    </dgm:pt>
    <dgm:pt modelId="{56952B98-6846-4A5B-B84A-2EB215FF7BB1}" type="pres">
      <dgm:prSet presAssocID="{CFFA2AAE-E4F8-41BC-A179-E6CDC5E98B10}" presName="textRect" presStyleLbl="revTx" presStyleIdx="2" presStyleCnt="5" custScaleX="104933" custScaleY="177979" custLinFactNeighborY="-7455">
        <dgm:presLayoutVars>
          <dgm:chMax val="1"/>
          <dgm:chPref val="1"/>
        </dgm:presLayoutVars>
      </dgm:prSet>
      <dgm:spPr/>
    </dgm:pt>
    <dgm:pt modelId="{AB15E2D0-54F6-497A-AEE0-916A0611809D}" type="pres">
      <dgm:prSet presAssocID="{DCECE0DD-8927-4451-832F-56D708CF0107}" presName="sibTrans" presStyleCnt="0"/>
      <dgm:spPr/>
    </dgm:pt>
    <dgm:pt modelId="{F613E473-793E-478F-96E4-84D6EC4AB101}" type="pres">
      <dgm:prSet presAssocID="{DD67FFCF-814C-4AD9-82F6-0925C695BACC}" presName="compNode" presStyleCnt="0"/>
      <dgm:spPr/>
    </dgm:pt>
    <dgm:pt modelId="{37DA145A-8291-408C-A61C-C1FCCACB1CE5}" type="pres">
      <dgm:prSet presAssocID="{DD67FFCF-814C-4AD9-82F6-0925C695BACC}" presName="iconRect" presStyleLbl="node1" presStyleIdx="3" presStyleCnt="5" custLinFactNeighborX="2537" custLinFactNeighborY="-95131"/>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ecurity Camera"/>
        </a:ext>
      </dgm:extLst>
    </dgm:pt>
    <dgm:pt modelId="{B7E08D7C-0178-44DE-8E12-806A78591264}" type="pres">
      <dgm:prSet presAssocID="{DD67FFCF-814C-4AD9-82F6-0925C695BACC}" presName="spaceRect" presStyleCnt="0"/>
      <dgm:spPr/>
    </dgm:pt>
    <dgm:pt modelId="{E939AFCF-9CC1-4F73-879B-84080E25FD47}" type="pres">
      <dgm:prSet presAssocID="{DD67FFCF-814C-4AD9-82F6-0925C695BACC}" presName="textRect" presStyleLbl="revTx" presStyleIdx="3" presStyleCnt="5" custLinFactNeighborY="-64611">
        <dgm:presLayoutVars>
          <dgm:chMax val="1"/>
          <dgm:chPref val="1"/>
        </dgm:presLayoutVars>
      </dgm:prSet>
      <dgm:spPr/>
    </dgm:pt>
    <dgm:pt modelId="{BADE07EF-86FE-4A29-ABC5-F8397CE44220}" type="pres">
      <dgm:prSet presAssocID="{82488FF0-1116-44A0-AC77-F0A4B8A79DDD}" presName="sibTrans" presStyleCnt="0"/>
      <dgm:spPr/>
    </dgm:pt>
    <dgm:pt modelId="{95D8CFC7-7DEB-44F9-9B59-DCB4DFC72B26}" type="pres">
      <dgm:prSet presAssocID="{00785AE9-E33A-4B97-BAE4-FF2E27DDD504}" presName="compNode" presStyleCnt="0"/>
      <dgm:spPr/>
    </dgm:pt>
    <dgm:pt modelId="{F0CF89D7-BCAB-4A1A-A896-88E113878894}" type="pres">
      <dgm:prSet presAssocID="{00785AE9-E33A-4B97-BAE4-FF2E27DDD504}" presName="iconRect" presStyleLbl="node1" presStyleIdx="4" presStyleCnt="5" custLinFactNeighborX="-6342" custLinFactNeighborY="-9132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ouse"/>
        </a:ext>
      </dgm:extLst>
    </dgm:pt>
    <dgm:pt modelId="{2B8A1037-85DB-45DB-84FA-702AB48B18AF}" type="pres">
      <dgm:prSet presAssocID="{00785AE9-E33A-4B97-BAE4-FF2E27DDD504}" presName="spaceRect" presStyleCnt="0"/>
      <dgm:spPr/>
    </dgm:pt>
    <dgm:pt modelId="{5AB319BC-B9D3-4C6B-A2F9-FB8E6F23D04C}" type="pres">
      <dgm:prSet presAssocID="{00785AE9-E33A-4B97-BAE4-FF2E27DDD504}" presName="textRect" presStyleLbl="revTx" presStyleIdx="4" presStyleCnt="5" custLinFactNeighborY="-62126">
        <dgm:presLayoutVars>
          <dgm:chMax val="1"/>
          <dgm:chPref val="1"/>
        </dgm:presLayoutVars>
      </dgm:prSet>
      <dgm:spPr/>
    </dgm:pt>
  </dgm:ptLst>
  <dgm:cxnLst>
    <dgm:cxn modelId="{A170FC1A-1B87-4EF0-B69B-20B8FB91668B}" srcId="{178C9894-35E1-4F7C-AC75-AD992A392D73}" destId="{00785AE9-E33A-4B97-BAE4-FF2E27DDD504}" srcOrd="4" destOrd="0" parTransId="{784CBF37-ADA4-434B-939F-F7A5CA9C42E3}" sibTransId="{B9B63400-EE41-43E2-A774-65CA2BEECC08}"/>
    <dgm:cxn modelId="{6D80E825-B0FC-40D0-A700-8BAF92EA90B1}" type="presOf" srcId="{CFFA2AAE-E4F8-41BC-A179-E6CDC5E98B10}" destId="{56952B98-6846-4A5B-B84A-2EB215FF7BB1}" srcOrd="0" destOrd="0" presId="urn:microsoft.com/office/officeart/2018/2/layout/IconLabelList"/>
    <dgm:cxn modelId="{EDDFCA2A-4093-483A-8219-3452862E32CB}" type="presOf" srcId="{178C9894-35E1-4F7C-AC75-AD992A392D73}" destId="{9D83BD6E-D989-4E05-B4CE-6087FEF222F4}" srcOrd="0" destOrd="0" presId="urn:microsoft.com/office/officeart/2018/2/layout/IconLabelList"/>
    <dgm:cxn modelId="{93BFE23D-9FB7-4A02-9B96-9E2578E8E7A1}" srcId="{178C9894-35E1-4F7C-AC75-AD992A392D73}" destId="{A769BCA4-8204-4E4C-BA79-DD41BFE14257}" srcOrd="0" destOrd="0" parTransId="{340B79F6-2177-43DD-9725-D43DF9934912}" sibTransId="{CFB290E9-E722-4103-BCB9-6192A7E46C04}"/>
    <dgm:cxn modelId="{24012C43-87DF-496D-8A85-51D97A3B7569}" type="presOf" srcId="{E3524735-5CDC-49DC-A97A-64DA8E1EAD7A}" destId="{F8ADCB36-8F79-4EF7-9DFF-F6589117A32A}" srcOrd="0" destOrd="0" presId="urn:microsoft.com/office/officeart/2018/2/layout/IconLabelList"/>
    <dgm:cxn modelId="{EB14946A-27AF-4CE3-84E1-A271ECA02771}" srcId="{178C9894-35E1-4F7C-AC75-AD992A392D73}" destId="{DD67FFCF-814C-4AD9-82F6-0925C695BACC}" srcOrd="3" destOrd="0" parTransId="{2042C253-3E88-41F2-B6C0-E40ADF0BAE82}" sibTransId="{82488FF0-1116-44A0-AC77-F0A4B8A79DDD}"/>
    <dgm:cxn modelId="{77FDF1B0-EC6F-47C2-A2CE-23C0FCBE47C7}" srcId="{178C9894-35E1-4F7C-AC75-AD992A392D73}" destId="{CFFA2AAE-E4F8-41BC-A179-E6CDC5E98B10}" srcOrd="2" destOrd="0" parTransId="{152492A8-9485-4EE1-9182-CC95148D1076}" sibTransId="{DCECE0DD-8927-4451-832F-56D708CF0107}"/>
    <dgm:cxn modelId="{6DBFCCB3-F178-4324-B126-4AA7A26F8528}" srcId="{178C9894-35E1-4F7C-AC75-AD992A392D73}" destId="{E3524735-5CDC-49DC-A97A-64DA8E1EAD7A}" srcOrd="1" destOrd="0" parTransId="{57747EC7-5011-402F-85DF-B20E90E6A778}" sibTransId="{B0E50925-801B-4140-AF95-51FBD6396301}"/>
    <dgm:cxn modelId="{D807C1C6-3667-4689-9230-73C6F8730CDE}" type="presOf" srcId="{DD67FFCF-814C-4AD9-82F6-0925C695BACC}" destId="{E939AFCF-9CC1-4F73-879B-84080E25FD47}" srcOrd="0" destOrd="0" presId="urn:microsoft.com/office/officeart/2018/2/layout/IconLabelList"/>
    <dgm:cxn modelId="{D9C481C7-65F2-42FA-BE57-3D4F565A0CD8}" type="presOf" srcId="{A769BCA4-8204-4E4C-BA79-DD41BFE14257}" destId="{D2CE9B64-9D22-4C44-8005-96EC95224D8D}" srcOrd="0" destOrd="0" presId="urn:microsoft.com/office/officeart/2018/2/layout/IconLabelList"/>
    <dgm:cxn modelId="{C4C074C8-9C2E-49A7-B33D-87EB16B36D73}" type="presOf" srcId="{00785AE9-E33A-4B97-BAE4-FF2E27DDD504}" destId="{5AB319BC-B9D3-4C6B-A2F9-FB8E6F23D04C}" srcOrd="0" destOrd="0" presId="urn:microsoft.com/office/officeart/2018/2/layout/IconLabelList"/>
    <dgm:cxn modelId="{2C53809A-6327-4485-BFD8-47093AB31D94}" type="presParOf" srcId="{9D83BD6E-D989-4E05-B4CE-6087FEF222F4}" destId="{BD9013ED-6101-4BF7-880D-ECC487F19783}" srcOrd="0" destOrd="0" presId="urn:microsoft.com/office/officeart/2018/2/layout/IconLabelList"/>
    <dgm:cxn modelId="{E084CDD4-78CF-4E0B-AC18-339396881129}" type="presParOf" srcId="{BD9013ED-6101-4BF7-880D-ECC487F19783}" destId="{EBF40481-2DCF-437B-9C88-DA403973D8D8}" srcOrd="0" destOrd="0" presId="urn:microsoft.com/office/officeart/2018/2/layout/IconLabelList"/>
    <dgm:cxn modelId="{CC641A92-C86D-4EF8-BBF5-FA3C3C2CEDB7}" type="presParOf" srcId="{BD9013ED-6101-4BF7-880D-ECC487F19783}" destId="{0CA7B34B-02E9-4CBE-BD9A-307433572BFB}" srcOrd="1" destOrd="0" presId="urn:microsoft.com/office/officeart/2018/2/layout/IconLabelList"/>
    <dgm:cxn modelId="{A094641F-2AA4-4546-A0BC-1FADE9EE19C1}" type="presParOf" srcId="{BD9013ED-6101-4BF7-880D-ECC487F19783}" destId="{D2CE9B64-9D22-4C44-8005-96EC95224D8D}" srcOrd="2" destOrd="0" presId="urn:microsoft.com/office/officeart/2018/2/layout/IconLabelList"/>
    <dgm:cxn modelId="{D1E9AB82-8BD9-4E97-B5A1-A9E86BCC632A}" type="presParOf" srcId="{9D83BD6E-D989-4E05-B4CE-6087FEF222F4}" destId="{F0F72878-50FA-4212-8160-F70BCD70BC89}" srcOrd="1" destOrd="0" presId="urn:microsoft.com/office/officeart/2018/2/layout/IconLabelList"/>
    <dgm:cxn modelId="{325ADEFE-2EF4-41AA-A9C4-9EEBF3C66330}" type="presParOf" srcId="{9D83BD6E-D989-4E05-B4CE-6087FEF222F4}" destId="{A138A433-5254-47D2-A701-6AFD9956787F}" srcOrd="2" destOrd="0" presId="urn:microsoft.com/office/officeart/2018/2/layout/IconLabelList"/>
    <dgm:cxn modelId="{B06F2B9A-A197-427B-BCF9-5787197184B1}" type="presParOf" srcId="{A138A433-5254-47D2-A701-6AFD9956787F}" destId="{08E4A993-97AC-4B94-ACA5-2503188E5667}" srcOrd="0" destOrd="0" presId="urn:microsoft.com/office/officeart/2018/2/layout/IconLabelList"/>
    <dgm:cxn modelId="{C434EDA0-B5DD-4AA0-8491-34AB344B9967}" type="presParOf" srcId="{A138A433-5254-47D2-A701-6AFD9956787F}" destId="{2C00AE47-99CF-48A2-973E-D38E821E843C}" srcOrd="1" destOrd="0" presId="urn:microsoft.com/office/officeart/2018/2/layout/IconLabelList"/>
    <dgm:cxn modelId="{DD2F31A1-6CB7-4DF1-AB19-04D35BAFD90D}" type="presParOf" srcId="{A138A433-5254-47D2-A701-6AFD9956787F}" destId="{F8ADCB36-8F79-4EF7-9DFF-F6589117A32A}" srcOrd="2" destOrd="0" presId="urn:microsoft.com/office/officeart/2018/2/layout/IconLabelList"/>
    <dgm:cxn modelId="{87CF62BB-D368-42D6-B7DC-E41E4BF3DCC5}" type="presParOf" srcId="{9D83BD6E-D989-4E05-B4CE-6087FEF222F4}" destId="{C81FF271-6671-49E7-A08F-1DD03219836E}" srcOrd="3" destOrd="0" presId="urn:microsoft.com/office/officeart/2018/2/layout/IconLabelList"/>
    <dgm:cxn modelId="{7A894631-B355-43CC-8EB5-7420CEC8E6F4}" type="presParOf" srcId="{9D83BD6E-D989-4E05-B4CE-6087FEF222F4}" destId="{B959B9AF-09A0-4F14-95CE-1BABEED36F2D}" srcOrd="4" destOrd="0" presId="urn:microsoft.com/office/officeart/2018/2/layout/IconLabelList"/>
    <dgm:cxn modelId="{56B54439-8F2F-4873-B369-6023DE109F17}" type="presParOf" srcId="{B959B9AF-09A0-4F14-95CE-1BABEED36F2D}" destId="{40333663-331D-41D3-AB31-90F4AED39D17}" srcOrd="0" destOrd="0" presId="urn:microsoft.com/office/officeart/2018/2/layout/IconLabelList"/>
    <dgm:cxn modelId="{C770B2A5-E468-425F-89C7-028C6D7A7706}" type="presParOf" srcId="{B959B9AF-09A0-4F14-95CE-1BABEED36F2D}" destId="{D81354C8-DD52-433C-AA3F-F37B7189BE4B}" srcOrd="1" destOrd="0" presId="urn:microsoft.com/office/officeart/2018/2/layout/IconLabelList"/>
    <dgm:cxn modelId="{5EDE0D5B-0A03-4456-B661-1BA1A7723F42}" type="presParOf" srcId="{B959B9AF-09A0-4F14-95CE-1BABEED36F2D}" destId="{56952B98-6846-4A5B-B84A-2EB215FF7BB1}" srcOrd="2" destOrd="0" presId="urn:microsoft.com/office/officeart/2018/2/layout/IconLabelList"/>
    <dgm:cxn modelId="{F2BCAD8E-0763-425E-8259-51D7A5CBA29B}" type="presParOf" srcId="{9D83BD6E-D989-4E05-B4CE-6087FEF222F4}" destId="{AB15E2D0-54F6-497A-AEE0-916A0611809D}" srcOrd="5" destOrd="0" presId="urn:microsoft.com/office/officeart/2018/2/layout/IconLabelList"/>
    <dgm:cxn modelId="{8F03E82B-E5C4-4EBB-B990-E47FB4B5AA80}" type="presParOf" srcId="{9D83BD6E-D989-4E05-B4CE-6087FEF222F4}" destId="{F613E473-793E-478F-96E4-84D6EC4AB101}" srcOrd="6" destOrd="0" presId="urn:microsoft.com/office/officeart/2018/2/layout/IconLabelList"/>
    <dgm:cxn modelId="{E3257809-5618-4943-A885-7FC5B20E3FD3}" type="presParOf" srcId="{F613E473-793E-478F-96E4-84D6EC4AB101}" destId="{37DA145A-8291-408C-A61C-C1FCCACB1CE5}" srcOrd="0" destOrd="0" presId="urn:microsoft.com/office/officeart/2018/2/layout/IconLabelList"/>
    <dgm:cxn modelId="{5375A680-EEDC-44E8-B716-8D2117E62C8E}" type="presParOf" srcId="{F613E473-793E-478F-96E4-84D6EC4AB101}" destId="{B7E08D7C-0178-44DE-8E12-806A78591264}" srcOrd="1" destOrd="0" presId="urn:microsoft.com/office/officeart/2018/2/layout/IconLabelList"/>
    <dgm:cxn modelId="{6099F5D7-4A31-41E9-9F32-E8C34555D47B}" type="presParOf" srcId="{F613E473-793E-478F-96E4-84D6EC4AB101}" destId="{E939AFCF-9CC1-4F73-879B-84080E25FD47}" srcOrd="2" destOrd="0" presId="urn:microsoft.com/office/officeart/2018/2/layout/IconLabelList"/>
    <dgm:cxn modelId="{969148AF-9B8E-40AA-B366-A129933736B1}" type="presParOf" srcId="{9D83BD6E-D989-4E05-B4CE-6087FEF222F4}" destId="{BADE07EF-86FE-4A29-ABC5-F8397CE44220}" srcOrd="7" destOrd="0" presId="urn:microsoft.com/office/officeart/2018/2/layout/IconLabelList"/>
    <dgm:cxn modelId="{D88D84B2-F183-4EE9-8074-F83086EC0373}" type="presParOf" srcId="{9D83BD6E-D989-4E05-B4CE-6087FEF222F4}" destId="{95D8CFC7-7DEB-44F9-9B59-DCB4DFC72B26}" srcOrd="8" destOrd="0" presId="urn:microsoft.com/office/officeart/2018/2/layout/IconLabelList"/>
    <dgm:cxn modelId="{FAB16FE3-78D7-499E-A432-C4D8FE498240}" type="presParOf" srcId="{95D8CFC7-7DEB-44F9-9B59-DCB4DFC72B26}" destId="{F0CF89D7-BCAB-4A1A-A896-88E113878894}" srcOrd="0" destOrd="0" presId="urn:microsoft.com/office/officeart/2018/2/layout/IconLabelList"/>
    <dgm:cxn modelId="{C5CCB921-33C9-475B-90D5-5C374649BF95}" type="presParOf" srcId="{95D8CFC7-7DEB-44F9-9B59-DCB4DFC72B26}" destId="{2B8A1037-85DB-45DB-84FA-702AB48B18AF}" srcOrd="1" destOrd="0" presId="urn:microsoft.com/office/officeart/2018/2/layout/IconLabelList"/>
    <dgm:cxn modelId="{19DFA7D8-E52A-49DD-8439-AAC2B929E95C}" type="presParOf" srcId="{95D8CFC7-7DEB-44F9-9B59-DCB4DFC72B26}" destId="{5AB319BC-B9D3-4C6B-A2F9-FB8E6F23D04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53A57F-C893-481E-80D9-DDAF2F504D47}"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0A05C159-D150-4614-9C97-620281ED9C31}">
      <dgm:prSet/>
      <dgm:spPr/>
      <dgm:t>
        <a:bodyPr/>
        <a:lstStyle/>
        <a:p>
          <a:r>
            <a:rPr lang="en-US" dirty="0"/>
            <a:t>Defines the data protected narrowly;</a:t>
          </a:r>
        </a:p>
      </dgm:t>
    </dgm:pt>
    <dgm:pt modelId="{B2B684D1-655A-4BB3-A440-DE9CB2ED49CF}" type="parTrans" cxnId="{7AFC533D-E0FD-4E53-9CE9-A03470156A62}">
      <dgm:prSet/>
      <dgm:spPr/>
      <dgm:t>
        <a:bodyPr/>
        <a:lstStyle/>
        <a:p>
          <a:endParaRPr lang="en-US"/>
        </a:p>
      </dgm:t>
    </dgm:pt>
    <dgm:pt modelId="{A8BCD45C-A201-47CD-8F47-3335FA2DCE64}" type="sibTrans" cxnId="{7AFC533D-E0FD-4E53-9CE9-A03470156A62}">
      <dgm:prSet/>
      <dgm:spPr/>
      <dgm:t>
        <a:bodyPr/>
        <a:lstStyle/>
        <a:p>
          <a:endParaRPr lang="en-US"/>
        </a:p>
      </dgm:t>
    </dgm:pt>
    <dgm:pt modelId="{3D8700AA-40A5-4108-BC19-95F84D3BF406}">
      <dgm:prSet/>
      <dgm:spPr/>
      <dgm:t>
        <a:bodyPr/>
        <a:lstStyle/>
        <a:p>
          <a:r>
            <a:rPr lang="en-US" dirty="0"/>
            <a:t>May share de-identified information;</a:t>
          </a:r>
        </a:p>
      </dgm:t>
    </dgm:pt>
    <dgm:pt modelId="{FDB05426-0185-4DB6-8B2D-7155D918A588}" type="parTrans" cxnId="{746CF301-1EE5-4540-B2AB-B08FE6FA5515}">
      <dgm:prSet/>
      <dgm:spPr/>
      <dgm:t>
        <a:bodyPr/>
        <a:lstStyle/>
        <a:p>
          <a:endParaRPr lang="en-US"/>
        </a:p>
      </dgm:t>
    </dgm:pt>
    <dgm:pt modelId="{E0E2E350-2C1F-4F54-A55F-8B2910292672}" type="sibTrans" cxnId="{746CF301-1EE5-4540-B2AB-B08FE6FA5515}">
      <dgm:prSet/>
      <dgm:spPr/>
      <dgm:t>
        <a:bodyPr/>
        <a:lstStyle/>
        <a:p>
          <a:endParaRPr lang="en-US"/>
        </a:p>
      </dgm:t>
    </dgm:pt>
    <dgm:pt modelId="{3A33FA1F-A7B6-49A8-BE66-9C42DF58E554}">
      <dgm:prSet/>
      <dgm:spPr/>
      <dgm:t>
        <a:bodyPr/>
        <a:lstStyle/>
        <a:p>
          <a:r>
            <a:rPr lang="en-US" dirty="0"/>
            <a:t>May use student data to market or advertise to students or their parents;</a:t>
          </a:r>
        </a:p>
      </dgm:t>
    </dgm:pt>
    <dgm:pt modelId="{6220191D-BEAF-4A83-85B6-2BA93FCB60B3}" type="parTrans" cxnId="{EAEC833F-0269-46A5-A378-73BD0085D461}">
      <dgm:prSet/>
      <dgm:spPr/>
      <dgm:t>
        <a:bodyPr/>
        <a:lstStyle/>
        <a:p>
          <a:endParaRPr lang="en-US"/>
        </a:p>
      </dgm:t>
    </dgm:pt>
    <dgm:pt modelId="{D169F710-8408-49D8-AD2A-44BE1E55172A}" type="sibTrans" cxnId="{EAEC833F-0269-46A5-A378-73BD0085D461}">
      <dgm:prSet/>
      <dgm:spPr/>
      <dgm:t>
        <a:bodyPr/>
        <a:lstStyle/>
        <a:p>
          <a:endParaRPr lang="en-US"/>
        </a:p>
      </dgm:t>
    </dgm:pt>
    <dgm:pt modelId="{20E081EF-EB35-4E14-AAEE-D19EC33A16BA}">
      <dgm:prSet/>
      <dgm:spPr/>
      <dgm:t>
        <a:bodyPr/>
        <a:lstStyle/>
        <a:p>
          <a:r>
            <a:rPr lang="en-US" dirty="0"/>
            <a:t>May modify the terms of agreement at any time without notice or consent;</a:t>
          </a:r>
        </a:p>
      </dgm:t>
    </dgm:pt>
    <dgm:pt modelId="{2408FDE5-FAF2-4CD0-AA13-DA4B1A8DB951}" type="parTrans" cxnId="{7FA78E54-E6F8-4E78-9D86-ECFBC48E79D9}">
      <dgm:prSet/>
      <dgm:spPr/>
      <dgm:t>
        <a:bodyPr/>
        <a:lstStyle/>
        <a:p>
          <a:endParaRPr lang="en-US"/>
        </a:p>
      </dgm:t>
    </dgm:pt>
    <dgm:pt modelId="{830ADC81-499B-41EA-931B-443509539C2C}" type="sibTrans" cxnId="{7FA78E54-E6F8-4E78-9D86-ECFBC48E79D9}">
      <dgm:prSet/>
      <dgm:spPr/>
      <dgm:t>
        <a:bodyPr/>
        <a:lstStyle/>
        <a:p>
          <a:endParaRPr lang="en-US"/>
        </a:p>
      </dgm:t>
    </dgm:pt>
    <dgm:pt modelId="{FC369380-0C0A-48D4-9769-EC068B95B0D4}">
      <dgm:prSet/>
      <dgm:spPr/>
      <dgm:t>
        <a:bodyPr/>
        <a:lstStyle/>
        <a:p>
          <a:r>
            <a:rPr lang="en-US" dirty="0"/>
            <a:t>May collect or use data about the student beyond what is needed to fulfill the educational purpose;</a:t>
          </a:r>
        </a:p>
      </dgm:t>
    </dgm:pt>
    <dgm:pt modelId="{B5CF1F1A-FBB4-4A78-9258-988A73635E5B}" type="parTrans" cxnId="{FAB54EA1-D784-4064-A3F9-7024DF1B9D5E}">
      <dgm:prSet/>
      <dgm:spPr/>
      <dgm:t>
        <a:bodyPr/>
        <a:lstStyle/>
        <a:p>
          <a:endParaRPr lang="en-US"/>
        </a:p>
      </dgm:t>
    </dgm:pt>
    <dgm:pt modelId="{D63ACE1E-BE91-4660-8DD7-CBC5DDE28A9C}" type="sibTrans" cxnId="{FAB54EA1-D784-4064-A3F9-7024DF1B9D5E}">
      <dgm:prSet/>
      <dgm:spPr/>
      <dgm:t>
        <a:bodyPr/>
        <a:lstStyle/>
        <a:p>
          <a:endParaRPr lang="en-US"/>
        </a:p>
      </dgm:t>
    </dgm:pt>
    <dgm:pt modelId="{164AFF95-0A71-401A-A04C-0723DFCA3A8D}">
      <dgm:prSet/>
      <dgm:spPr/>
      <dgm:t>
        <a:bodyPr/>
        <a:lstStyle/>
        <a:p>
          <a:r>
            <a:rPr lang="en-US" dirty="0"/>
            <a:t>May use student’s PII after it is no longer needed or after the district requires that it be deleted;</a:t>
          </a:r>
        </a:p>
      </dgm:t>
    </dgm:pt>
    <dgm:pt modelId="{B4320198-1BFF-479C-85BF-6C6125F656F9}" type="parTrans" cxnId="{0CEF3BEB-D047-448B-9CB2-2DFCFAA30009}">
      <dgm:prSet/>
      <dgm:spPr/>
      <dgm:t>
        <a:bodyPr/>
        <a:lstStyle/>
        <a:p>
          <a:endParaRPr lang="en-US"/>
        </a:p>
      </dgm:t>
    </dgm:pt>
    <dgm:pt modelId="{9E2A9345-4812-4FA8-A00A-03D671EAF6F3}" type="sibTrans" cxnId="{0CEF3BEB-D047-448B-9CB2-2DFCFAA30009}">
      <dgm:prSet/>
      <dgm:spPr/>
      <dgm:t>
        <a:bodyPr/>
        <a:lstStyle/>
        <a:p>
          <a:endParaRPr lang="en-US"/>
        </a:p>
      </dgm:t>
    </dgm:pt>
    <dgm:pt modelId="{D40ADCFF-5BF0-4CA1-A2C7-876216332833}">
      <dgm:prSet/>
      <dgm:spPr/>
      <dgm:t>
        <a:bodyPr/>
        <a:lstStyle/>
        <a:p>
          <a:r>
            <a:rPr lang="en-US" dirty="0"/>
            <a:t>May not require their subcontractors to adhere to the terms of service;</a:t>
          </a:r>
        </a:p>
      </dgm:t>
    </dgm:pt>
    <dgm:pt modelId="{8EFD42FA-7812-4E30-87FB-08F90C5C022E}" type="parTrans" cxnId="{83B733E2-B59F-428D-9562-17213D17B7B5}">
      <dgm:prSet/>
      <dgm:spPr/>
      <dgm:t>
        <a:bodyPr/>
        <a:lstStyle/>
        <a:p>
          <a:endParaRPr lang="en-US"/>
        </a:p>
      </dgm:t>
    </dgm:pt>
    <dgm:pt modelId="{263746BE-CF52-4A78-998A-4B681712CE9D}" type="sibTrans" cxnId="{83B733E2-B59F-428D-9562-17213D17B7B5}">
      <dgm:prSet/>
      <dgm:spPr/>
      <dgm:t>
        <a:bodyPr/>
        <a:lstStyle/>
        <a:p>
          <a:endParaRPr lang="en-US"/>
        </a:p>
      </dgm:t>
    </dgm:pt>
    <dgm:pt modelId="{17F7F966-C55E-437C-A487-F6D99028813D}">
      <dgm:prSet/>
      <dgm:spPr/>
      <dgm:t>
        <a:bodyPr/>
        <a:lstStyle/>
        <a:p>
          <a:r>
            <a:rPr lang="en-US" dirty="0"/>
            <a:t>May limit the district’s access to student information when requested; </a:t>
          </a:r>
        </a:p>
      </dgm:t>
    </dgm:pt>
    <dgm:pt modelId="{9EC02D01-2F7D-4903-8959-024B76942727}" type="parTrans" cxnId="{388A37FA-5F88-4BC6-84C0-D7B7BB5705DD}">
      <dgm:prSet/>
      <dgm:spPr/>
      <dgm:t>
        <a:bodyPr/>
        <a:lstStyle/>
        <a:p>
          <a:endParaRPr lang="en-US"/>
        </a:p>
      </dgm:t>
    </dgm:pt>
    <dgm:pt modelId="{81551FAB-BB16-40FB-AEC5-1C2B89EE85B7}" type="sibTrans" cxnId="{388A37FA-5F88-4BC6-84C0-D7B7BB5705DD}">
      <dgm:prSet/>
      <dgm:spPr/>
      <dgm:t>
        <a:bodyPr/>
        <a:lstStyle/>
        <a:p>
          <a:endParaRPr lang="en-US"/>
        </a:p>
      </dgm:t>
    </dgm:pt>
    <dgm:pt modelId="{EC43B251-937F-4233-964E-F9EE442A2C32}">
      <dgm:prSet/>
      <dgm:spPr/>
      <dgm:t>
        <a:bodyPr/>
        <a:lstStyle/>
        <a:p>
          <a:r>
            <a:rPr lang="en-US" dirty="0"/>
            <a:t>May not mention security protections.</a:t>
          </a:r>
        </a:p>
      </dgm:t>
    </dgm:pt>
    <dgm:pt modelId="{4CF75635-A0D9-4F0F-AA97-A6E4CF4F6AAF}" type="parTrans" cxnId="{FF88DA5C-88AB-4B4F-8F20-8957F14DA3D4}">
      <dgm:prSet/>
      <dgm:spPr/>
      <dgm:t>
        <a:bodyPr/>
        <a:lstStyle/>
        <a:p>
          <a:endParaRPr lang="en-US"/>
        </a:p>
      </dgm:t>
    </dgm:pt>
    <dgm:pt modelId="{2C53F861-1C4E-4EBD-BFF8-4353C3586AEE}" type="sibTrans" cxnId="{FF88DA5C-88AB-4B4F-8F20-8957F14DA3D4}">
      <dgm:prSet/>
      <dgm:spPr/>
      <dgm:t>
        <a:bodyPr/>
        <a:lstStyle/>
        <a:p>
          <a:endParaRPr lang="en-US"/>
        </a:p>
      </dgm:t>
    </dgm:pt>
    <dgm:pt modelId="{3A10730C-75CB-4938-83D1-442BFC8514A2}" type="pres">
      <dgm:prSet presAssocID="{0853A57F-C893-481E-80D9-DDAF2F504D47}" presName="vert0" presStyleCnt="0">
        <dgm:presLayoutVars>
          <dgm:dir/>
          <dgm:animOne val="branch"/>
          <dgm:animLvl val="lvl"/>
        </dgm:presLayoutVars>
      </dgm:prSet>
      <dgm:spPr/>
    </dgm:pt>
    <dgm:pt modelId="{12339F00-2F17-40D8-B837-E6779D284EE5}" type="pres">
      <dgm:prSet presAssocID="{0A05C159-D150-4614-9C97-620281ED9C31}" presName="thickLine" presStyleLbl="alignNode1" presStyleIdx="0" presStyleCnt="9"/>
      <dgm:spPr/>
    </dgm:pt>
    <dgm:pt modelId="{C3C1D247-FA1B-48E7-932D-1C0CB7574EAD}" type="pres">
      <dgm:prSet presAssocID="{0A05C159-D150-4614-9C97-620281ED9C31}" presName="horz1" presStyleCnt="0"/>
      <dgm:spPr/>
    </dgm:pt>
    <dgm:pt modelId="{F9B171E0-027F-4B96-95A5-005484B702A2}" type="pres">
      <dgm:prSet presAssocID="{0A05C159-D150-4614-9C97-620281ED9C31}" presName="tx1" presStyleLbl="revTx" presStyleIdx="0" presStyleCnt="9"/>
      <dgm:spPr/>
    </dgm:pt>
    <dgm:pt modelId="{A5B489C4-8319-47B0-93AD-6032CA0B7C73}" type="pres">
      <dgm:prSet presAssocID="{0A05C159-D150-4614-9C97-620281ED9C31}" presName="vert1" presStyleCnt="0"/>
      <dgm:spPr/>
    </dgm:pt>
    <dgm:pt modelId="{9CC64738-C343-4CF1-ACB5-8A89A9BA079E}" type="pres">
      <dgm:prSet presAssocID="{3D8700AA-40A5-4108-BC19-95F84D3BF406}" presName="thickLine" presStyleLbl="alignNode1" presStyleIdx="1" presStyleCnt="9"/>
      <dgm:spPr/>
    </dgm:pt>
    <dgm:pt modelId="{32A42447-1EFC-4DA9-BF6B-A7F7BC482DA8}" type="pres">
      <dgm:prSet presAssocID="{3D8700AA-40A5-4108-BC19-95F84D3BF406}" presName="horz1" presStyleCnt="0"/>
      <dgm:spPr/>
    </dgm:pt>
    <dgm:pt modelId="{35AA3092-0D96-44D6-B6C1-8A957E40A710}" type="pres">
      <dgm:prSet presAssocID="{3D8700AA-40A5-4108-BC19-95F84D3BF406}" presName="tx1" presStyleLbl="revTx" presStyleIdx="1" presStyleCnt="9"/>
      <dgm:spPr/>
    </dgm:pt>
    <dgm:pt modelId="{1A2E54D5-E902-447D-A519-1643A07F00E6}" type="pres">
      <dgm:prSet presAssocID="{3D8700AA-40A5-4108-BC19-95F84D3BF406}" presName="vert1" presStyleCnt="0"/>
      <dgm:spPr/>
    </dgm:pt>
    <dgm:pt modelId="{590DCC07-C864-4679-9DC5-F301F3739174}" type="pres">
      <dgm:prSet presAssocID="{3A33FA1F-A7B6-49A8-BE66-9C42DF58E554}" presName="thickLine" presStyleLbl="alignNode1" presStyleIdx="2" presStyleCnt="9"/>
      <dgm:spPr/>
    </dgm:pt>
    <dgm:pt modelId="{D3B5CFCA-0EC8-409B-AFAC-C4ABC9000615}" type="pres">
      <dgm:prSet presAssocID="{3A33FA1F-A7B6-49A8-BE66-9C42DF58E554}" presName="horz1" presStyleCnt="0"/>
      <dgm:spPr/>
    </dgm:pt>
    <dgm:pt modelId="{D63199C5-12BE-41F2-907A-C88FB8530A31}" type="pres">
      <dgm:prSet presAssocID="{3A33FA1F-A7B6-49A8-BE66-9C42DF58E554}" presName="tx1" presStyleLbl="revTx" presStyleIdx="2" presStyleCnt="9"/>
      <dgm:spPr/>
    </dgm:pt>
    <dgm:pt modelId="{D8ED1849-5A82-425E-8E8A-92C3BD4EEE45}" type="pres">
      <dgm:prSet presAssocID="{3A33FA1F-A7B6-49A8-BE66-9C42DF58E554}" presName="vert1" presStyleCnt="0"/>
      <dgm:spPr/>
    </dgm:pt>
    <dgm:pt modelId="{73018854-0144-4B3F-ADA7-4EB0642224FE}" type="pres">
      <dgm:prSet presAssocID="{20E081EF-EB35-4E14-AAEE-D19EC33A16BA}" presName="thickLine" presStyleLbl="alignNode1" presStyleIdx="3" presStyleCnt="9"/>
      <dgm:spPr/>
    </dgm:pt>
    <dgm:pt modelId="{B3551C0D-6FA5-42C5-A23F-0FCAC9C55866}" type="pres">
      <dgm:prSet presAssocID="{20E081EF-EB35-4E14-AAEE-D19EC33A16BA}" presName="horz1" presStyleCnt="0"/>
      <dgm:spPr/>
    </dgm:pt>
    <dgm:pt modelId="{79376218-2111-489E-860E-2A61CCF981CD}" type="pres">
      <dgm:prSet presAssocID="{20E081EF-EB35-4E14-AAEE-D19EC33A16BA}" presName="tx1" presStyleLbl="revTx" presStyleIdx="3" presStyleCnt="9"/>
      <dgm:spPr/>
    </dgm:pt>
    <dgm:pt modelId="{78FA7928-5A30-431B-A652-F4903144C954}" type="pres">
      <dgm:prSet presAssocID="{20E081EF-EB35-4E14-AAEE-D19EC33A16BA}" presName="vert1" presStyleCnt="0"/>
      <dgm:spPr/>
    </dgm:pt>
    <dgm:pt modelId="{372053E4-08FD-4761-BFFD-906F0B663DF3}" type="pres">
      <dgm:prSet presAssocID="{FC369380-0C0A-48D4-9769-EC068B95B0D4}" presName="thickLine" presStyleLbl="alignNode1" presStyleIdx="4" presStyleCnt="9"/>
      <dgm:spPr/>
    </dgm:pt>
    <dgm:pt modelId="{AD1FEDB5-ABAF-4483-A766-EF14BADDA4EC}" type="pres">
      <dgm:prSet presAssocID="{FC369380-0C0A-48D4-9769-EC068B95B0D4}" presName="horz1" presStyleCnt="0"/>
      <dgm:spPr/>
    </dgm:pt>
    <dgm:pt modelId="{391BEE5A-E617-4184-9602-8E1EB53B3A20}" type="pres">
      <dgm:prSet presAssocID="{FC369380-0C0A-48D4-9769-EC068B95B0D4}" presName="tx1" presStyleLbl="revTx" presStyleIdx="4" presStyleCnt="9"/>
      <dgm:spPr/>
    </dgm:pt>
    <dgm:pt modelId="{C55EBC11-B3B2-4FBF-8912-2F89A1109FD6}" type="pres">
      <dgm:prSet presAssocID="{FC369380-0C0A-48D4-9769-EC068B95B0D4}" presName="vert1" presStyleCnt="0"/>
      <dgm:spPr/>
    </dgm:pt>
    <dgm:pt modelId="{ECDA6E86-0CF5-4821-8E63-C154B7C03ED3}" type="pres">
      <dgm:prSet presAssocID="{164AFF95-0A71-401A-A04C-0723DFCA3A8D}" presName="thickLine" presStyleLbl="alignNode1" presStyleIdx="5" presStyleCnt="9"/>
      <dgm:spPr/>
    </dgm:pt>
    <dgm:pt modelId="{12BF0628-8F60-47ED-B3A7-52ED6558E229}" type="pres">
      <dgm:prSet presAssocID="{164AFF95-0A71-401A-A04C-0723DFCA3A8D}" presName="horz1" presStyleCnt="0"/>
      <dgm:spPr/>
    </dgm:pt>
    <dgm:pt modelId="{1BBE61AE-FF5B-4A01-9615-873537C9BC66}" type="pres">
      <dgm:prSet presAssocID="{164AFF95-0A71-401A-A04C-0723DFCA3A8D}" presName="tx1" presStyleLbl="revTx" presStyleIdx="5" presStyleCnt="9"/>
      <dgm:spPr/>
    </dgm:pt>
    <dgm:pt modelId="{63B8C9DD-9A7A-4DD6-AC24-F660B45FF053}" type="pres">
      <dgm:prSet presAssocID="{164AFF95-0A71-401A-A04C-0723DFCA3A8D}" presName="vert1" presStyleCnt="0"/>
      <dgm:spPr/>
    </dgm:pt>
    <dgm:pt modelId="{B9B3E284-0396-468B-8FF5-7652C1442F8E}" type="pres">
      <dgm:prSet presAssocID="{D40ADCFF-5BF0-4CA1-A2C7-876216332833}" presName="thickLine" presStyleLbl="alignNode1" presStyleIdx="6" presStyleCnt="9"/>
      <dgm:spPr/>
    </dgm:pt>
    <dgm:pt modelId="{D0F8B77C-3305-4CD1-94F5-4FDA050F2CB1}" type="pres">
      <dgm:prSet presAssocID="{D40ADCFF-5BF0-4CA1-A2C7-876216332833}" presName="horz1" presStyleCnt="0"/>
      <dgm:spPr/>
    </dgm:pt>
    <dgm:pt modelId="{F272A667-B0D0-4EC3-847E-77F9285D7060}" type="pres">
      <dgm:prSet presAssocID="{D40ADCFF-5BF0-4CA1-A2C7-876216332833}" presName="tx1" presStyleLbl="revTx" presStyleIdx="6" presStyleCnt="9"/>
      <dgm:spPr/>
    </dgm:pt>
    <dgm:pt modelId="{7B5376A9-9A4A-4904-871B-9F06D44F3747}" type="pres">
      <dgm:prSet presAssocID="{D40ADCFF-5BF0-4CA1-A2C7-876216332833}" presName="vert1" presStyleCnt="0"/>
      <dgm:spPr/>
    </dgm:pt>
    <dgm:pt modelId="{378873FB-CA5E-4F29-81D8-1C98FF73EAE9}" type="pres">
      <dgm:prSet presAssocID="{17F7F966-C55E-437C-A487-F6D99028813D}" presName="thickLine" presStyleLbl="alignNode1" presStyleIdx="7" presStyleCnt="9"/>
      <dgm:spPr/>
    </dgm:pt>
    <dgm:pt modelId="{A4807AA2-C501-46BE-A6EA-A72DF4C71E79}" type="pres">
      <dgm:prSet presAssocID="{17F7F966-C55E-437C-A487-F6D99028813D}" presName="horz1" presStyleCnt="0"/>
      <dgm:spPr/>
    </dgm:pt>
    <dgm:pt modelId="{D2EA6E32-B4F3-4D17-B564-7FD70AF39FA5}" type="pres">
      <dgm:prSet presAssocID="{17F7F966-C55E-437C-A487-F6D99028813D}" presName="tx1" presStyleLbl="revTx" presStyleIdx="7" presStyleCnt="9"/>
      <dgm:spPr/>
    </dgm:pt>
    <dgm:pt modelId="{86DE125E-C111-4A2F-882D-0562490A2304}" type="pres">
      <dgm:prSet presAssocID="{17F7F966-C55E-437C-A487-F6D99028813D}" presName="vert1" presStyleCnt="0"/>
      <dgm:spPr/>
    </dgm:pt>
    <dgm:pt modelId="{5105AD99-421C-404F-B0AD-D33D4D1811B0}" type="pres">
      <dgm:prSet presAssocID="{EC43B251-937F-4233-964E-F9EE442A2C32}" presName="thickLine" presStyleLbl="alignNode1" presStyleIdx="8" presStyleCnt="9"/>
      <dgm:spPr/>
    </dgm:pt>
    <dgm:pt modelId="{1825DEC0-5DFD-4DE9-A8B6-D0522AE1C394}" type="pres">
      <dgm:prSet presAssocID="{EC43B251-937F-4233-964E-F9EE442A2C32}" presName="horz1" presStyleCnt="0"/>
      <dgm:spPr/>
    </dgm:pt>
    <dgm:pt modelId="{77E1E29B-5E17-4CE2-9468-C8EA480C9F4A}" type="pres">
      <dgm:prSet presAssocID="{EC43B251-937F-4233-964E-F9EE442A2C32}" presName="tx1" presStyleLbl="revTx" presStyleIdx="8" presStyleCnt="9"/>
      <dgm:spPr/>
    </dgm:pt>
    <dgm:pt modelId="{58D8613D-4BB8-4B06-B478-7808ECDAFCAE}" type="pres">
      <dgm:prSet presAssocID="{EC43B251-937F-4233-964E-F9EE442A2C32}" presName="vert1" presStyleCnt="0"/>
      <dgm:spPr/>
    </dgm:pt>
  </dgm:ptLst>
  <dgm:cxnLst>
    <dgm:cxn modelId="{746CF301-1EE5-4540-B2AB-B08FE6FA5515}" srcId="{0853A57F-C893-481E-80D9-DDAF2F504D47}" destId="{3D8700AA-40A5-4108-BC19-95F84D3BF406}" srcOrd="1" destOrd="0" parTransId="{FDB05426-0185-4DB6-8B2D-7155D918A588}" sibTransId="{E0E2E350-2C1F-4F54-A55F-8B2910292672}"/>
    <dgm:cxn modelId="{EE2E2502-3704-4366-8F91-423C91C0A8B0}" type="presOf" srcId="{0A05C159-D150-4614-9C97-620281ED9C31}" destId="{F9B171E0-027F-4B96-95A5-005484B702A2}" srcOrd="0" destOrd="0" presId="urn:microsoft.com/office/officeart/2008/layout/LinedList"/>
    <dgm:cxn modelId="{0498D70F-6A38-4C50-9D95-04B76FE0631C}" type="presOf" srcId="{3D8700AA-40A5-4108-BC19-95F84D3BF406}" destId="{35AA3092-0D96-44D6-B6C1-8A957E40A710}" srcOrd="0" destOrd="0" presId="urn:microsoft.com/office/officeart/2008/layout/LinedList"/>
    <dgm:cxn modelId="{7AFC533D-E0FD-4E53-9CE9-A03470156A62}" srcId="{0853A57F-C893-481E-80D9-DDAF2F504D47}" destId="{0A05C159-D150-4614-9C97-620281ED9C31}" srcOrd="0" destOrd="0" parTransId="{B2B684D1-655A-4BB3-A440-DE9CB2ED49CF}" sibTransId="{A8BCD45C-A201-47CD-8F47-3335FA2DCE64}"/>
    <dgm:cxn modelId="{EAEC833F-0269-46A5-A378-73BD0085D461}" srcId="{0853A57F-C893-481E-80D9-DDAF2F504D47}" destId="{3A33FA1F-A7B6-49A8-BE66-9C42DF58E554}" srcOrd="2" destOrd="0" parTransId="{6220191D-BEAF-4A83-85B6-2BA93FCB60B3}" sibTransId="{D169F710-8408-49D8-AD2A-44BE1E55172A}"/>
    <dgm:cxn modelId="{FF88DA5C-88AB-4B4F-8F20-8957F14DA3D4}" srcId="{0853A57F-C893-481E-80D9-DDAF2F504D47}" destId="{EC43B251-937F-4233-964E-F9EE442A2C32}" srcOrd="8" destOrd="0" parTransId="{4CF75635-A0D9-4F0F-AA97-A6E4CF4F6AAF}" sibTransId="{2C53F861-1C4E-4EBD-BFF8-4353C3586AEE}"/>
    <dgm:cxn modelId="{BF0B024A-E76A-40A8-BF5E-7E50754F9377}" type="presOf" srcId="{EC43B251-937F-4233-964E-F9EE442A2C32}" destId="{77E1E29B-5E17-4CE2-9468-C8EA480C9F4A}" srcOrd="0" destOrd="0" presId="urn:microsoft.com/office/officeart/2008/layout/LinedList"/>
    <dgm:cxn modelId="{5815B44F-2B8E-448E-83C6-655B34B1732F}" type="presOf" srcId="{0853A57F-C893-481E-80D9-DDAF2F504D47}" destId="{3A10730C-75CB-4938-83D1-442BFC8514A2}" srcOrd="0" destOrd="0" presId="urn:microsoft.com/office/officeart/2008/layout/LinedList"/>
    <dgm:cxn modelId="{7FA78E54-E6F8-4E78-9D86-ECFBC48E79D9}" srcId="{0853A57F-C893-481E-80D9-DDAF2F504D47}" destId="{20E081EF-EB35-4E14-AAEE-D19EC33A16BA}" srcOrd="3" destOrd="0" parTransId="{2408FDE5-FAF2-4CD0-AA13-DA4B1A8DB951}" sibTransId="{830ADC81-499B-41EA-931B-443509539C2C}"/>
    <dgm:cxn modelId="{FB6B0498-0B37-413E-A5F5-6678867DE02A}" type="presOf" srcId="{20E081EF-EB35-4E14-AAEE-D19EC33A16BA}" destId="{79376218-2111-489E-860E-2A61CCF981CD}" srcOrd="0" destOrd="0" presId="urn:microsoft.com/office/officeart/2008/layout/LinedList"/>
    <dgm:cxn modelId="{FAB54EA1-D784-4064-A3F9-7024DF1B9D5E}" srcId="{0853A57F-C893-481E-80D9-DDAF2F504D47}" destId="{FC369380-0C0A-48D4-9769-EC068B95B0D4}" srcOrd="4" destOrd="0" parTransId="{B5CF1F1A-FBB4-4A78-9258-988A73635E5B}" sibTransId="{D63ACE1E-BE91-4660-8DD7-CBC5DDE28A9C}"/>
    <dgm:cxn modelId="{F3FE96AB-72D5-431B-8D46-2A50F2A18102}" type="presOf" srcId="{3A33FA1F-A7B6-49A8-BE66-9C42DF58E554}" destId="{D63199C5-12BE-41F2-907A-C88FB8530A31}" srcOrd="0" destOrd="0" presId="urn:microsoft.com/office/officeart/2008/layout/LinedList"/>
    <dgm:cxn modelId="{595A64B2-A107-4F29-A944-86AEE23011CB}" type="presOf" srcId="{17F7F966-C55E-437C-A487-F6D99028813D}" destId="{D2EA6E32-B4F3-4D17-B564-7FD70AF39FA5}" srcOrd="0" destOrd="0" presId="urn:microsoft.com/office/officeart/2008/layout/LinedList"/>
    <dgm:cxn modelId="{59FBA6B8-57D4-4E1F-A284-6E2EB6A3833A}" type="presOf" srcId="{164AFF95-0A71-401A-A04C-0723DFCA3A8D}" destId="{1BBE61AE-FF5B-4A01-9615-873537C9BC66}" srcOrd="0" destOrd="0" presId="urn:microsoft.com/office/officeart/2008/layout/LinedList"/>
    <dgm:cxn modelId="{A317E8DB-5158-4B3D-904D-12FCFBEF927A}" type="presOf" srcId="{FC369380-0C0A-48D4-9769-EC068B95B0D4}" destId="{391BEE5A-E617-4184-9602-8E1EB53B3A20}" srcOrd="0" destOrd="0" presId="urn:microsoft.com/office/officeart/2008/layout/LinedList"/>
    <dgm:cxn modelId="{83B733E2-B59F-428D-9562-17213D17B7B5}" srcId="{0853A57F-C893-481E-80D9-DDAF2F504D47}" destId="{D40ADCFF-5BF0-4CA1-A2C7-876216332833}" srcOrd="6" destOrd="0" parTransId="{8EFD42FA-7812-4E30-87FB-08F90C5C022E}" sibTransId="{263746BE-CF52-4A78-998A-4B681712CE9D}"/>
    <dgm:cxn modelId="{0CEF3BEB-D047-448B-9CB2-2DFCFAA30009}" srcId="{0853A57F-C893-481E-80D9-DDAF2F504D47}" destId="{164AFF95-0A71-401A-A04C-0723DFCA3A8D}" srcOrd="5" destOrd="0" parTransId="{B4320198-1BFF-479C-85BF-6C6125F656F9}" sibTransId="{9E2A9345-4812-4FA8-A00A-03D671EAF6F3}"/>
    <dgm:cxn modelId="{388A37FA-5F88-4BC6-84C0-D7B7BB5705DD}" srcId="{0853A57F-C893-481E-80D9-DDAF2F504D47}" destId="{17F7F966-C55E-437C-A487-F6D99028813D}" srcOrd="7" destOrd="0" parTransId="{9EC02D01-2F7D-4903-8959-024B76942727}" sibTransId="{81551FAB-BB16-40FB-AEC5-1C2B89EE85B7}"/>
    <dgm:cxn modelId="{8D3E63FF-604C-40E5-B439-D76437DACC62}" type="presOf" srcId="{D40ADCFF-5BF0-4CA1-A2C7-876216332833}" destId="{F272A667-B0D0-4EC3-847E-77F9285D7060}" srcOrd="0" destOrd="0" presId="urn:microsoft.com/office/officeart/2008/layout/LinedList"/>
    <dgm:cxn modelId="{AAE1CD5A-7CA5-469D-A097-96DE313BF316}" type="presParOf" srcId="{3A10730C-75CB-4938-83D1-442BFC8514A2}" destId="{12339F00-2F17-40D8-B837-E6779D284EE5}" srcOrd="0" destOrd="0" presId="urn:microsoft.com/office/officeart/2008/layout/LinedList"/>
    <dgm:cxn modelId="{1665D86F-A234-4DE5-8077-E606E3A08791}" type="presParOf" srcId="{3A10730C-75CB-4938-83D1-442BFC8514A2}" destId="{C3C1D247-FA1B-48E7-932D-1C0CB7574EAD}" srcOrd="1" destOrd="0" presId="urn:microsoft.com/office/officeart/2008/layout/LinedList"/>
    <dgm:cxn modelId="{206878CD-91F2-4B6E-A05B-A2590D462142}" type="presParOf" srcId="{C3C1D247-FA1B-48E7-932D-1C0CB7574EAD}" destId="{F9B171E0-027F-4B96-95A5-005484B702A2}" srcOrd="0" destOrd="0" presId="urn:microsoft.com/office/officeart/2008/layout/LinedList"/>
    <dgm:cxn modelId="{95B9F25C-9F48-498E-A60F-38A3815B5E7B}" type="presParOf" srcId="{C3C1D247-FA1B-48E7-932D-1C0CB7574EAD}" destId="{A5B489C4-8319-47B0-93AD-6032CA0B7C73}" srcOrd="1" destOrd="0" presId="urn:microsoft.com/office/officeart/2008/layout/LinedList"/>
    <dgm:cxn modelId="{C98196CD-4D40-4847-8C09-6D867202BB01}" type="presParOf" srcId="{3A10730C-75CB-4938-83D1-442BFC8514A2}" destId="{9CC64738-C343-4CF1-ACB5-8A89A9BA079E}" srcOrd="2" destOrd="0" presId="urn:microsoft.com/office/officeart/2008/layout/LinedList"/>
    <dgm:cxn modelId="{E65B0439-3FA8-4D76-94C1-4097FCC9DA7B}" type="presParOf" srcId="{3A10730C-75CB-4938-83D1-442BFC8514A2}" destId="{32A42447-1EFC-4DA9-BF6B-A7F7BC482DA8}" srcOrd="3" destOrd="0" presId="urn:microsoft.com/office/officeart/2008/layout/LinedList"/>
    <dgm:cxn modelId="{392C899E-A0B9-4138-A49A-018C31418F57}" type="presParOf" srcId="{32A42447-1EFC-4DA9-BF6B-A7F7BC482DA8}" destId="{35AA3092-0D96-44D6-B6C1-8A957E40A710}" srcOrd="0" destOrd="0" presId="urn:microsoft.com/office/officeart/2008/layout/LinedList"/>
    <dgm:cxn modelId="{3F269166-E045-4714-AD2A-2D70B78CC8E4}" type="presParOf" srcId="{32A42447-1EFC-4DA9-BF6B-A7F7BC482DA8}" destId="{1A2E54D5-E902-447D-A519-1643A07F00E6}" srcOrd="1" destOrd="0" presId="urn:microsoft.com/office/officeart/2008/layout/LinedList"/>
    <dgm:cxn modelId="{A41CCB1F-D6D9-4597-B65E-1DE4AE084EFD}" type="presParOf" srcId="{3A10730C-75CB-4938-83D1-442BFC8514A2}" destId="{590DCC07-C864-4679-9DC5-F301F3739174}" srcOrd="4" destOrd="0" presId="urn:microsoft.com/office/officeart/2008/layout/LinedList"/>
    <dgm:cxn modelId="{2DE32D52-CCE2-47EB-8B55-79E51595450D}" type="presParOf" srcId="{3A10730C-75CB-4938-83D1-442BFC8514A2}" destId="{D3B5CFCA-0EC8-409B-AFAC-C4ABC9000615}" srcOrd="5" destOrd="0" presId="urn:microsoft.com/office/officeart/2008/layout/LinedList"/>
    <dgm:cxn modelId="{E74783B6-5535-4391-9E66-C3AFFE4F1895}" type="presParOf" srcId="{D3B5CFCA-0EC8-409B-AFAC-C4ABC9000615}" destId="{D63199C5-12BE-41F2-907A-C88FB8530A31}" srcOrd="0" destOrd="0" presId="urn:microsoft.com/office/officeart/2008/layout/LinedList"/>
    <dgm:cxn modelId="{771B2F2A-07E2-49E2-83AA-DA48F35C7499}" type="presParOf" srcId="{D3B5CFCA-0EC8-409B-AFAC-C4ABC9000615}" destId="{D8ED1849-5A82-425E-8E8A-92C3BD4EEE45}" srcOrd="1" destOrd="0" presId="urn:microsoft.com/office/officeart/2008/layout/LinedList"/>
    <dgm:cxn modelId="{66C7D036-999D-4660-93DC-74479319B10C}" type="presParOf" srcId="{3A10730C-75CB-4938-83D1-442BFC8514A2}" destId="{73018854-0144-4B3F-ADA7-4EB0642224FE}" srcOrd="6" destOrd="0" presId="urn:microsoft.com/office/officeart/2008/layout/LinedList"/>
    <dgm:cxn modelId="{1C534A2F-FC23-473B-A6FC-60124C95E2A7}" type="presParOf" srcId="{3A10730C-75CB-4938-83D1-442BFC8514A2}" destId="{B3551C0D-6FA5-42C5-A23F-0FCAC9C55866}" srcOrd="7" destOrd="0" presId="urn:microsoft.com/office/officeart/2008/layout/LinedList"/>
    <dgm:cxn modelId="{22FF5D29-E02B-4F53-8775-827FC0518DCA}" type="presParOf" srcId="{B3551C0D-6FA5-42C5-A23F-0FCAC9C55866}" destId="{79376218-2111-489E-860E-2A61CCF981CD}" srcOrd="0" destOrd="0" presId="urn:microsoft.com/office/officeart/2008/layout/LinedList"/>
    <dgm:cxn modelId="{8D24BDB4-3FFB-49E6-9735-BBC8F1E2C4A6}" type="presParOf" srcId="{B3551C0D-6FA5-42C5-A23F-0FCAC9C55866}" destId="{78FA7928-5A30-431B-A652-F4903144C954}" srcOrd="1" destOrd="0" presId="urn:microsoft.com/office/officeart/2008/layout/LinedList"/>
    <dgm:cxn modelId="{78E7FA4C-C230-4F50-8CCC-70574163B0A9}" type="presParOf" srcId="{3A10730C-75CB-4938-83D1-442BFC8514A2}" destId="{372053E4-08FD-4761-BFFD-906F0B663DF3}" srcOrd="8" destOrd="0" presId="urn:microsoft.com/office/officeart/2008/layout/LinedList"/>
    <dgm:cxn modelId="{8A896F8A-42D4-47A7-87F5-22B8B250AD43}" type="presParOf" srcId="{3A10730C-75CB-4938-83D1-442BFC8514A2}" destId="{AD1FEDB5-ABAF-4483-A766-EF14BADDA4EC}" srcOrd="9" destOrd="0" presId="urn:microsoft.com/office/officeart/2008/layout/LinedList"/>
    <dgm:cxn modelId="{4D790756-55C9-4B71-B889-0D7799742B6D}" type="presParOf" srcId="{AD1FEDB5-ABAF-4483-A766-EF14BADDA4EC}" destId="{391BEE5A-E617-4184-9602-8E1EB53B3A20}" srcOrd="0" destOrd="0" presId="urn:microsoft.com/office/officeart/2008/layout/LinedList"/>
    <dgm:cxn modelId="{F137374A-D8DF-4EC2-B1A5-8340F6476C08}" type="presParOf" srcId="{AD1FEDB5-ABAF-4483-A766-EF14BADDA4EC}" destId="{C55EBC11-B3B2-4FBF-8912-2F89A1109FD6}" srcOrd="1" destOrd="0" presId="urn:microsoft.com/office/officeart/2008/layout/LinedList"/>
    <dgm:cxn modelId="{8ACF7C67-A72A-4233-A511-CA39A5DC6DC0}" type="presParOf" srcId="{3A10730C-75CB-4938-83D1-442BFC8514A2}" destId="{ECDA6E86-0CF5-4821-8E63-C154B7C03ED3}" srcOrd="10" destOrd="0" presId="urn:microsoft.com/office/officeart/2008/layout/LinedList"/>
    <dgm:cxn modelId="{3D5B20D4-A2E6-493E-8FEE-27D606685DA9}" type="presParOf" srcId="{3A10730C-75CB-4938-83D1-442BFC8514A2}" destId="{12BF0628-8F60-47ED-B3A7-52ED6558E229}" srcOrd="11" destOrd="0" presId="urn:microsoft.com/office/officeart/2008/layout/LinedList"/>
    <dgm:cxn modelId="{AEBFC1AD-7C02-4058-89CF-0C865F5A0823}" type="presParOf" srcId="{12BF0628-8F60-47ED-B3A7-52ED6558E229}" destId="{1BBE61AE-FF5B-4A01-9615-873537C9BC66}" srcOrd="0" destOrd="0" presId="urn:microsoft.com/office/officeart/2008/layout/LinedList"/>
    <dgm:cxn modelId="{10C65E15-3FD2-4361-BB7A-D5FB9A9E640E}" type="presParOf" srcId="{12BF0628-8F60-47ED-B3A7-52ED6558E229}" destId="{63B8C9DD-9A7A-4DD6-AC24-F660B45FF053}" srcOrd="1" destOrd="0" presId="urn:microsoft.com/office/officeart/2008/layout/LinedList"/>
    <dgm:cxn modelId="{C4D4F94B-9019-4BE8-8EE0-3B0575AB4D57}" type="presParOf" srcId="{3A10730C-75CB-4938-83D1-442BFC8514A2}" destId="{B9B3E284-0396-468B-8FF5-7652C1442F8E}" srcOrd="12" destOrd="0" presId="urn:microsoft.com/office/officeart/2008/layout/LinedList"/>
    <dgm:cxn modelId="{E5DC4BF5-391B-4DF7-9A22-0BBC1B6BE36E}" type="presParOf" srcId="{3A10730C-75CB-4938-83D1-442BFC8514A2}" destId="{D0F8B77C-3305-4CD1-94F5-4FDA050F2CB1}" srcOrd="13" destOrd="0" presId="urn:microsoft.com/office/officeart/2008/layout/LinedList"/>
    <dgm:cxn modelId="{C6B82506-8984-4A2A-8C15-E50214A98117}" type="presParOf" srcId="{D0F8B77C-3305-4CD1-94F5-4FDA050F2CB1}" destId="{F272A667-B0D0-4EC3-847E-77F9285D7060}" srcOrd="0" destOrd="0" presId="urn:microsoft.com/office/officeart/2008/layout/LinedList"/>
    <dgm:cxn modelId="{3663673A-15DD-4977-AE82-507D10C01256}" type="presParOf" srcId="{D0F8B77C-3305-4CD1-94F5-4FDA050F2CB1}" destId="{7B5376A9-9A4A-4904-871B-9F06D44F3747}" srcOrd="1" destOrd="0" presId="urn:microsoft.com/office/officeart/2008/layout/LinedList"/>
    <dgm:cxn modelId="{60F23534-0D44-4AF3-919E-34C7CC6C79EF}" type="presParOf" srcId="{3A10730C-75CB-4938-83D1-442BFC8514A2}" destId="{378873FB-CA5E-4F29-81D8-1C98FF73EAE9}" srcOrd="14" destOrd="0" presId="urn:microsoft.com/office/officeart/2008/layout/LinedList"/>
    <dgm:cxn modelId="{5152A162-5D52-40A4-89F6-16057C11B4DE}" type="presParOf" srcId="{3A10730C-75CB-4938-83D1-442BFC8514A2}" destId="{A4807AA2-C501-46BE-A6EA-A72DF4C71E79}" srcOrd="15" destOrd="0" presId="urn:microsoft.com/office/officeart/2008/layout/LinedList"/>
    <dgm:cxn modelId="{124C04E6-7820-42FF-A5A9-7FCEBB862BDD}" type="presParOf" srcId="{A4807AA2-C501-46BE-A6EA-A72DF4C71E79}" destId="{D2EA6E32-B4F3-4D17-B564-7FD70AF39FA5}" srcOrd="0" destOrd="0" presId="urn:microsoft.com/office/officeart/2008/layout/LinedList"/>
    <dgm:cxn modelId="{814F97F3-5E59-4B66-8489-4A27E78E1078}" type="presParOf" srcId="{A4807AA2-C501-46BE-A6EA-A72DF4C71E79}" destId="{86DE125E-C111-4A2F-882D-0562490A2304}" srcOrd="1" destOrd="0" presId="urn:microsoft.com/office/officeart/2008/layout/LinedList"/>
    <dgm:cxn modelId="{25F6643A-B0FB-4918-A272-2FDC2905309B}" type="presParOf" srcId="{3A10730C-75CB-4938-83D1-442BFC8514A2}" destId="{5105AD99-421C-404F-B0AD-D33D4D1811B0}" srcOrd="16" destOrd="0" presId="urn:microsoft.com/office/officeart/2008/layout/LinedList"/>
    <dgm:cxn modelId="{26D4BD6C-5EB3-4AB4-B0BF-3B7B947EF90F}" type="presParOf" srcId="{3A10730C-75CB-4938-83D1-442BFC8514A2}" destId="{1825DEC0-5DFD-4DE9-A8B6-D0522AE1C394}" srcOrd="17" destOrd="0" presId="urn:microsoft.com/office/officeart/2008/layout/LinedList"/>
    <dgm:cxn modelId="{D8F5F4F5-50C8-4959-B89B-4D7133115A85}" type="presParOf" srcId="{1825DEC0-5DFD-4DE9-A8B6-D0522AE1C394}" destId="{77E1E29B-5E17-4CE2-9468-C8EA480C9F4A}" srcOrd="0" destOrd="0" presId="urn:microsoft.com/office/officeart/2008/layout/LinedList"/>
    <dgm:cxn modelId="{3E09BE03-8EAF-46C9-BDEF-AFA83C79527C}" type="presParOf" srcId="{1825DEC0-5DFD-4DE9-A8B6-D0522AE1C394}" destId="{58D8613D-4BB8-4B06-B478-7808ECDAFCAE}"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76A24C-A66A-451D-B717-D35BB215BFF6}"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022C8C25-AD1F-48FB-9A2A-01CEA9B89378}">
      <dgm:prSet/>
      <dgm:spPr/>
      <dgm:t>
        <a:bodyPr/>
        <a:lstStyle/>
        <a:p>
          <a:r>
            <a:rPr lang="en-US" dirty="0"/>
            <a:t>From January 1 through March 31Mandated Covid Leave Not Continued</a:t>
          </a:r>
        </a:p>
      </dgm:t>
    </dgm:pt>
    <dgm:pt modelId="{5B67DCC8-D2FB-48E9-B37C-3277EE4D7430}" type="parTrans" cxnId="{36412A3B-ED67-46DA-81DE-CA618594D043}">
      <dgm:prSet/>
      <dgm:spPr/>
      <dgm:t>
        <a:bodyPr/>
        <a:lstStyle/>
        <a:p>
          <a:endParaRPr lang="en-US"/>
        </a:p>
      </dgm:t>
    </dgm:pt>
    <dgm:pt modelId="{146BBD0D-E618-44C7-9DBE-50BFC1ED7E8F}" type="sibTrans" cxnId="{36412A3B-ED67-46DA-81DE-CA618594D043}">
      <dgm:prSet/>
      <dgm:spPr/>
      <dgm:t>
        <a:bodyPr/>
        <a:lstStyle/>
        <a:p>
          <a:endParaRPr lang="en-US"/>
        </a:p>
      </dgm:t>
    </dgm:pt>
    <dgm:pt modelId="{40E15AC9-B2B2-4E39-8F91-BF6AEA3BA709}">
      <dgm:prSet/>
      <dgm:spPr/>
      <dgm:t>
        <a:bodyPr/>
        <a:lstStyle/>
        <a:p>
          <a:r>
            <a:rPr lang="en-US" dirty="0"/>
            <a:t>Employers Are Allowed to Voluntarily Continue Covid Leave</a:t>
          </a:r>
        </a:p>
      </dgm:t>
    </dgm:pt>
    <dgm:pt modelId="{BC020F20-60DB-4BA0-AF1D-F2E5B5D3AED8}" type="parTrans" cxnId="{E39362D5-6FE9-4532-ADFA-57F8277792DF}">
      <dgm:prSet/>
      <dgm:spPr/>
      <dgm:t>
        <a:bodyPr/>
        <a:lstStyle/>
        <a:p>
          <a:endParaRPr lang="en-US"/>
        </a:p>
      </dgm:t>
    </dgm:pt>
    <dgm:pt modelId="{B88CC784-EE13-4516-881B-D9A5D8136E96}" type="sibTrans" cxnId="{E39362D5-6FE9-4532-ADFA-57F8277792DF}">
      <dgm:prSet/>
      <dgm:spPr/>
      <dgm:t>
        <a:bodyPr/>
        <a:lstStyle/>
        <a:p>
          <a:endParaRPr lang="en-US"/>
        </a:p>
      </dgm:t>
    </dgm:pt>
    <dgm:pt modelId="{A7DF5B6F-0AF5-44E1-80CE-E8582336AD01}">
      <dgm:prSet/>
      <dgm:spPr/>
      <dgm:t>
        <a:bodyPr/>
        <a:lstStyle/>
        <a:p>
          <a:r>
            <a:rPr lang="en-US" dirty="0"/>
            <a:t>Private Employers Are Entitled To Tax Credit to Reimburse for Decision to Keep Paying Leave</a:t>
          </a:r>
        </a:p>
      </dgm:t>
    </dgm:pt>
    <dgm:pt modelId="{DF68F162-7BBC-4739-82BC-CBF0BD726DB9}" type="parTrans" cxnId="{84500B5E-0F44-4406-83DB-F3501DBACCC0}">
      <dgm:prSet/>
      <dgm:spPr/>
      <dgm:t>
        <a:bodyPr/>
        <a:lstStyle/>
        <a:p>
          <a:endParaRPr lang="en-US"/>
        </a:p>
      </dgm:t>
    </dgm:pt>
    <dgm:pt modelId="{5A2B83EA-F072-4295-8B7D-5FABD201470B}" type="sibTrans" cxnId="{84500B5E-0F44-4406-83DB-F3501DBACCC0}">
      <dgm:prSet/>
      <dgm:spPr/>
      <dgm:t>
        <a:bodyPr/>
        <a:lstStyle/>
        <a:p>
          <a:endParaRPr lang="en-US"/>
        </a:p>
      </dgm:t>
    </dgm:pt>
    <dgm:pt modelId="{0CE981EE-FECC-4538-82E9-831D4168D1E4}">
      <dgm:prSet/>
      <dgm:spPr/>
      <dgm:t>
        <a:bodyPr/>
        <a:lstStyle/>
        <a:p>
          <a:r>
            <a:rPr lang="en-US" dirty="0"/>
            <a:t>Public Entities (School Districts) Not Included in Tax Credit Entitlement</a:t>
          </a:r>
        </a:p>
      </dgm:t>
    </dgm:pt>
    <dgm:pt modelId="{406EF911-7102-4B78-B3CB-1C5FDB36318A}" type="parTrans" cxnId="{87EF4762-757B-47FB-AF0F-9DC5842AE2A1}">
      <dgm:prSet/>
      <dgm:spPr/>
      <dgm:t>
        <a:bodyPr/>
        <a:lstStyle/>
        <a:p>
          <a:endParaRPr lang="en-US"/>
        </a:p>
      </dgm:t>
    </dgm:pt>
    <dgm:pt modelId="{F4A4A7BB-CCC1-409B-8057-7C3F3AC0D222}" type="sibTrans" cxnId="{87EF4762-757B-47FB-AF0F-9DC5842AE2A1}">
      <dgm:prSet/>
      <dgm:spPr/>
      <dgm:t>
        <a:bodyPr/>
        <a:lstStyle/>
        <a:p>
          <a:endParaRPr lang="en-US"/>
        </a:p>
      </dgm:t>
    </dgm:pt>
    <dgm:pt modelId="{F35B7AB8-F037-4EFD-AE4A-3CF5BBC9E765}" type="pres">
      <dgm:prSet presAssocID="{8276A24C-A66A-451D-B717-D35BB215BFF6}" presName="linear" presStyleCnt="0">
        <dgm:presLayoutVars>
          <dgm:animLvl val="lvl"/>
          <dgm:resizeHandles val="exact"/>
        </dgm:presLayoutVars>
      </dgm:prSet>
      <dgm:spPr/>
    </dgm:pt>
    <dgm:pt modelId="{F4853639-D870-4AF1-ADD4-04321BB916BF}" type="pres">
      <dgm:prSet presAssocID="{022C8C25-AD1F-48FB-9A2A-01CEA9B89378}" presName="parentText" presStyleLbl="node1" presStyleIdx="0" presStyleCnt="4">
        <dgm:presLayoutVars>
          <dgm:chMax val="0"/>
          <dgm:bulletEnabled val="1"/>
        </dgm:presLayoutVars>
      </dgm:prSet>
      <dgm:spPr/>
    </dgm:pt>
    <dgm:pt modelId="{41ED4D65-61F9-4887-910F-EC77C85A3F00}" type="pres">
      <dgm:prSet presAssocID="{146BBD0D-E618-44C7-9DBE-50BFC1ED7E8F}" presName="spacer" presStyleCnt="0"/>
      <dgm:spPr/>
    </dgm:pt>
    <dgm:pt modelId="{CD0B2B08-554F-40B1-909B-9CFBC8AA904E}" type="pres">
      <dgm:prSet presAssocID="{40E15AC9-B2B2-4E39-8F91-BF6AEA3BA709}" presName="parentText" presStyleLbl="node1" presStyleIdx="1" presStyleCnt="4">
        <dgm:presLayoutVars>
          <dgm:chMax val="0"/>
          <dgm:bulletEnabled val="1"/>
        </dgm:presLayoutVars>
      </dgm:prSet>
      <dgm:spPr/>
    </dgm:pt>
    <dgm:pt modelId="{6997112E-F4DC-42CD-BCAA-49D8A83E454E}" type="pres">
      <dgm:prSet presAssocID="{B88CC784-EE13-4516-881B-D9A5D8136E96}" presName="spacer" presStyleCnt="0"/>
      <dgm:spPr/>
    </dgm:pt>
    <dgm:pt modelId="{7B4FEC93-CEB4-4C62-9014-428BE7F1C7D3}" type="pres">
      <dgm:prSet presAssocID="{A7DF5B6F-0AF5-44E1-80CE-E8582336AD01}" presName="parentText" presStyleLbl="node1" presStyleIdx="2" presStyleCnt="4">
        <dgm:presLayoutVars>
          <dgm:chMax val="0"/>
          <dgm:bulletEnabled val="1"/>
        </dgm:presLayoutVars>
      </dgm:prSet>
      <dgm:spPr/>
    </dgm:pt>
    <dgm:pt modelId="{7A06B769-4CDE-4103-A7F4-AD723DAFAB18}" type="pres">
      <dgm:prSet presAssocID="{5A2B83EA-F072-4295-8B7D-5FABD201470B}" presName="spacer" presStyleCnt="0"/>
      <dgm:spPr/>
    </dgm:pt>
    <dgm:pt modelId="{51A9DFED-1759-43BA-9780-3788CABEB601}" type="pres">
      <dgm:prSet presAssocID="{0CE981EE-FECC-4538-82E9-831D4168D1E4}" presName="parentText" presStyleLbl="node1" presStyleIdx="3" presStyleCnt="4">
        <dgm:presLayoutVars>
          <dgm:chMax val="0"/>
          <dgm:bulletEnabled val="1"/>
        </dgm:presLayoutVars>
      </dgm:prSet>
      <dgm:spPr/>
    </dgm:pt>
  </dgm:ptLst>
  <dgm:cxnLst>
    <dgm:cxn modelId="{88C37B39-0EA8-4453-8CCC-FF25150F952F}" type="presOf" srcId="{40E15AC9-B2B2-4E39-8F91-BF6AEA3BA709}" destId="{CD0B2B08-554F-40B1-909B-9CFBC8AA904E}" srcOrd="0" destOrd="0" presId="urn:microsoft.com/office/officeart/2005/8/layout/vList2"/>
    <dgm:cxn modelId="{36412A3B-ED67-46DA-81DE-CA618594D043}" srcId="{8276A24C-A66A-451D-B717-D35BB215BFF6}" destId="{022C8C25-AD1F-48FB-9A2A-01CEA9B89378}" srcOrd="0" destOrd="0" parTransId="{5B67DCC8-D2FB-48E9-B37C-3277EE4D7430}" sibTransId="{146BBD0D-E618-44C7-9DBE-50BFC1ED7E8F}"/>
    <dgm:cxn modelId="{4151773E-0EBC-4FC6-9BF9-EF2AFB6A67CD}" type="presOf" srcId="{8276A24C-A66A-451D-B717-D35BB215BFF6}" destId="{F35B7AB8-F037-4EFD-AE4A-3CF5BBC9E765}" srcOrd="0" destOrd="0" presId="urn:microsoft.com/office/officeart/2005/8/layout/vList2"/>
    <dgm:cxn modelId="{84500B5E-0F44-4406-83DB-F3501DBACCC0}" srcId="{8276A24C-A66A-451D-B717-D35BB215BFF6}" destId="{A7DF5B6F-0AF5-44E1-80CE-E8582336AD01}" srcOrd="2" destOrd="0" parTransId="{DF68F162-7BBC-4739-82BC-CBF0BD726DB9}" sibTransId="{5A2B83EA-F072-4295-8B7D-5FABD201470B}"/>
    <dgm:cxn modelId="{87EF4762-757B-47FB-AF0F-9DC5842AE2A1}" srcId="{8276A24C-A66A-451D-B717-D35BB215BFF6}" destId="{0CE981EE-FECC-4538-82E9-831D4168D1E4}" srcOrd="3" destOrd="0" parTransId="{406EF911-7102-4B78-B3CB-1C5FDB36318A}" sibTransId="{F4A4A7BB-CCC1-409B-8057-7C3F3AC0D222}"/>
    <dgm:cxn modelId="{AE79E966-11E2-4476-9E70-7B0AB5CE553D}" type="presOf" srcId="{A7DF5B6F-0AF5-44E1-80CE-E8582336AD01}" destId="{7B4FEC93-CEB4-4C62-9014-428BE7F1C7D3}" srcOrd="0" destOrd="0" presId="urn:microsoft.com/office/officeart/2005/8/layout/vList2"/>
    <dgm:cxn modelId="{01A8E77F-94A6-4D22-B30F-2FDE3B91B632}" type="presOf" srcId="{0CE981EE-FECC-4538-82E9-831D4168D1E4}" destId="{51A9DFED-1759-43BA-9780-3788CABEB601}" srcOrd="0" destOrd="0" presId="urn:microsoft.com/office/officeart/2005/8/layout/vList2"/>
    <dgm:cxn modelId="{AFB7BE9C-FC6B-4958-95B9-E0F028A4455B}" type="presOf" srcId="{022C8C25-AD1F-48FB-9A2A-01CEA9B89378}" destId="{F4853639-D870-4AF1-ADD4-04321BB916BF}" srcOrd="0" destOrd="0" presId="urn:microsoft.com/office/officeart/2005/8/layout/vList2"/>
    <dgm:cxn modelId="{E39362D5-6FE9-4532-ADFA-57F8277792DF}" srcId="{8276A24C-A66A-451D-B717-D35BB215BFF6}" destId="{40E15AC9-B2B2-4E39-8F91-BF6AEA3BA709}" srcOrd="1" destOrd="0" parTransId="{BC020F20-60DB-4BA0-AF1D-F2E5B5D3AED8}" sibTransId="{B88CC784-EE13-4516-881B-D9A5D8136E96}"/>
    <dgm:cxn modelId="{E7302509-F210-44BF-AC53-E6DDEDB5984D}" type="presParOf" srcId="{F35B7AB8-F037-4EFD-AE4A-3CF5BBC9E765}" destId="{F4853639-D870-4AF1-ADD4-04321BB916BF}" srcOrd="0" destOrd="0" presId="urn:microsoft.com/office/officeart/2005/8/layout/vList2"/>
    <dgm:cxn modelId="{25084ED5-9377-47F3-9160-21CF6F39A33F}" type="presParOf" srcId="{F35B7AB8-F037-4EFD-AE4A-3CF5BBC9E765}" destId="{41ED4D65-61F9-4887-910F-EC77C85A3F00}" srcOrd="1" destOrd="0" presId="urn:microsoft.com/office/officeart/2005/8/layout/vList2"/>
    <dgm:cxn modelId="{BCF553B9-FCF1-483B-9ECD-086025DAAF18}" type="presParOf" srcId="{F35B7AB8-F037-4EFD-AE4A-3CF5BBC9E765}" destId="{CD0B2B08-554F-40B1-909B-9CFBC8AA904E}" srcOrd="2" destOrd="0" presId="urn:microsoft.com/office/officeart/2005/8/layout/vList2"/>
    <dgm:cxn modelId="{E06CBE49-D44E-43F5-A434-BEB633709DA5}" type="presParOf" srcId="{F35B7AB8-F037-4EFD-AE4A-3CF5BBC9E765}" destId="{6997112E-F4DC-42CD-BCAA-49D8A83E454E}" srcOrd="3" destOrd="0" presId="urn:microsoft.com/office/officeart/2005/8/layout/vList2"/>
    <dgm:cxn modelId="{551C63CC-3230-4B88-B458-5F398FC50411}" type="presParOf" srcId="{F35B7AB8-F037-4EFD-AE4A-3CF5BBC9E765}" destId="{7B4FEC93-CEB4-4C62-9014-428BE7F1C7D3}" srcOrd="4" destOrd="0" presId="urn:microsoft.com/office/officeart/2005/8/layout/vList2"/>
    <dgm:cxn modelId="{8AB31725-CCA8-42F7-A25F-D4169AFDFDEC}" type="presParOf" srcId="{F35B7AB8-F037-4EFD-AE4A-3CF5BBC9E765}" destId="{7A06B769-4CDE-4103-A7F4-AD723DAFAB18}" srcOrd="5" destOrd="0" presId="urn:microsoft.com/office/officeart/2005/8/layout/vList2"/>
    <dgm:cxn modelId="{1F1A25B5-9551-4606-B5F1-118F8622EEB9}" type="presParOf" srcId="{F35B7AB8-F037-4EFD-AE4A-3CF5BBC9E765}" destId="{51A9DFED-1759-43BA-9780-3788CABEB60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13D0C4-E77C-4784-874B-223960A62941}">
      <dsp:nvSpPr>
        <dsp:cNvPr id="0" name=""/>
        <dsp:cNvSpPr/>
      </dsp:nvSpPr>
      <dsp:spPr>
        <a:xfrm>
          <a:off x="131889" y="561251"/>
          <a:ext cx="906805" cy="90680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219BD2-12BB-4696-8FA1-AE2FE5240DAD}">
      <dsp:nvSpPr>
        <dsp:cNvPr id="0" name=""/>
        <dsp:cNvSpPr/>
      </dsp:nvSpPr>
      <dsp:spPr>
        <a:xfrm>
          <a:off x="322319" y="751680"/>
          <a:ext cx="525947" cy="5259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333B3E-8373-48D0-93D8-AD44CAE4176C}">
      <dsp:nvSpPr>
        <dsp:cNvPr id="0" name=""/>
        <dsp:cNvSpPr/>
      </dsp:nvSpPr>
      <dsp:spPr>
        <a:xfrm>
          <a:off x="1193798" y="104865"/>
          <a:ext cx="2215893" cy="1819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dirty="0"/>
            <a:t>Expanded decentralized adoption of noncompliant and non-privacy protective technologies</a:t>
          </a:r>
        </a:p>
      </dsp:txBody>
      <dsp:txXfrm>
        <a:off x="1193798" y="104865"/>
        <a:ext cx="2215893" cy="1819577"/>
      </dsp:txXfrm>
    </dsp:sp>
    <dsp:sp modelId="{07DD71AA-2D20-4AF9-800B-B9A6ABCD68D7}">
      <dsp:nvSpPr>
        <dsp:cNvPr id="0" name=""/>
        <dsp:cNvSpPr/>
      </dsp:nvSpPr>
      <dsp:spPr>
        <a:xfrm>
          <a:off x="3782129" y="561251"/>
          <a:ext cx="906805" cy="90680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A9A06C-437B-484B-8113-BC9BB02E121D}">
      <dsp:nvSpPr>
        <dsp:cNvPr id="0" name=""/>
        <dsp:cNvSpPr/>
      </dsp:nvSpPr>
      <dsp:spPr>
        <a:xfrm>
          <a:off x="3972558" y="751680"/>
          <a:ext cx="525947" cy="5259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C3FF3D-C078-43B2-A748-107C95760FF8}">
      <dsp:nvSpPr>
        <dsp:cNvPr id="0" name=""/>
        <dsp:cNvSpPr/>
      </dsp:nvSpPr>
      <dsp:spPr>
        <a:xfrm>
          <a:off x="4858167" y="104865"/>
          <a:ext cx="2187635" cy="1819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dirty="0"/>
            <a:t>Expanded use of non-education products</a:t>
          </a:r>
        </a:p>
      </dsp:txBody>
      <dsp:txXfrm>
        <a:off x="4858167" y="104865"/>
        <a:ext cx="2187635" cy="1819577"/>
      </dsp:txXfrm>
    </dsp:sp>
    <dsp:sp modelId="{11EF8775-ED20-4018-B415-246E6982F5BA}">
      <dsp:nvSpPr>
        <dsp:cNvPr id="0" name=""/>
        <dsp:cNvSpPr/>
      </dsp:nvSpPr>
      <dsp:spPr>
        <a:xfrm>
          <a:off x="7418240" y="561251"/>
          <a:ext cx="906805" cy="90680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46DB0D-47B2-4F08-B53F-7B3CB478DAC6}">
      <dsp:nvSpPr>
        <dsp:cNvPr id="0" name=""/>
        <dsp:cNvSpPr/>
      </dsp:nvSpPr>
      <dsp:spPr>
        <a:xfrm>
          <a:off x="7608670" y="751680"/>
          <a:ext cx="525947" cy="5259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40BAC7-690C-4F7C-A15F-AA49FCF566E5}">
      <dsp:nvSpPr>
        <dsp:cNvPr id="0" name=""/>
        <dsp:cNvSpPr/>
      </dsp:nvSpPr>
      <dsp:spPr>
        <a:xfrm>
          <a:off x="8519361" y="561251"/>
          <a:ext cx="2137469" cy="90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dirty="0"/>
            <a:t>Even more difficult to track adoption and use</a:t>
          </a:r>
        </a:p>
      </dsp:txBody>
      <dsp:txXfrm>
        <a:off x="8519361" y="561251"/>
        <a:ext cx="2137469" cy="906805"/>
      </dsp:txXfrm>
    </dsp:sp>
    <dsp:sp modelId="{33AA2F96-C91E-41F0-8D3C-FB51FF3B6A78}">
      <dsp:nvSpPr>
        <dsp:cNvPr id="0" name=""/>
        <dsp:cNvSpPr/>
      </dsp:nvSpPr>
      <dsp:spPr>
        <a:xfrm>
          <a:off x="131889" y="2525814"/>
          <a:ext cx="906805" cy="90680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1B8715-0C5B-4C84-86AF-C356D957F2E4}">
      <dsp:nvSpPr>
        <dsp:cNvPr id="0" name=""/>
        <dsp:cNvSpPr/>
      </dsp:nvSpPr>
      <dsp:spPr>
        <a:xfrm>
          <a:off x="322319" y="2716243"/>
          <a:ext cx="525947" cy="5259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14764F-DEAD-40FF-971D-7EC1CE649D01}">
      <dsp:nvSpPr>
        <dsp:cNvPr id="0" name=""/>
        <dsp:cNvSpPr/>
      </dsp:nvSpPr>
      <dsp:spPr>
        <a:xfrm>
          <a:off x="1233010" y="2525814"/>
          <a:ext cx="2137469" cy="90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dirty="0"/>
            <a:t>Video and video recording issues</a:t>
          </a:r>
        </a:p>
      </dsp:txBody>
      <dsp:txXfrm>
        <a:off x="1233010" y="2525814"/>
        <a:ext cx="2137469" cy="906805"/>
      </dsp:txXfrm>
    </dsp:sp>
    <dsp:sp modelId="{E0EFCF4A-6B63-4844-96B5-A1764350EC45}">
      <dsp:nvSpPr>
        <dsp:cNvPr id="0" name=""/>
        <dsp:cNvSpPr/>
      </dsp:nvSpPr>
      <dsp:spPr>
        <a:xfrm>
          <a:off x="3742917" y="2525814"/>
          <a:ext cx="906805" cy="90680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54C37C-70C3-4B02-B075-AE2370F23C4C}">
      <dsp:nvSpPr>
        <dsp:cNvPr id="0" name=""/>
        <dsp:cNvSpPr/>
      </dsp:nvSpPr>
      <dsp:spPr>
        <a:xfrm>
          <a:off x="3933346" y="2716243"/>
          <a:ext cx="525947" cy="52594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597EFD-D144-43BD-85EA-5DC250F58C9A}">
      <dsp:nvSpPr>
        <dsp:cNvPr id="0" name=""/>
        <dsp:cNvSpPr/>
      </dsp:nvSpPr>
      <dsp:spPr>
        <a:xfrm>
          <a:off x="4844038" y="2525814"/>
          <a:ext cx="2137469" cy="90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dirty="0"/>
            <a:t>More monitoring of students</a:t>
          </a:r>
        </a:p>
      </dsp:txBody>
      <dsp:txXfrm>
        <a:off x="4844038" y="2525814"/>
        <a:ext cx="2137469" cy="906805"/>
      </dsp:txXfrm>
    </dsp:sp>
    <dsp:sp modelId="{EF08F9D7-4D00-477D-BAF2-31210B0804DD}">
      <dsp:nvSpPr>
        <dsp:cNvPr id="0" name=""/>
        <dsp:cNvSpPr/>
      </dsp:nvSpPr>
      <dsp:spPr>
        <a:xfrm>
          <a:off x="7353945" y="2525814"/>
          <a:ext cx="906805" cy="90680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F0426F-76F3-4843-968D-0541D7459CCA}">
      <dsp:nvSpPr>
        <dsp:cNvPr id="0" name=""/>
        <dsp:cNvSpPr/>
      </dsp:nvSpPr>
      <dsp:spPr>
        <a:xfrm>
          <a:off x="7544374" y="2716243"/>
          <a:ext cx="525947" cy="52594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86535B-82FE-440F-9A72-95F61CAC4ED6}">
      <dsp:nvSpPr>
        <dsp:cNvPr id="0" name=""/>
        <dsp:cNvSpPr/>
      </dsp:nvSpPr>
      <dsp:spPr>
        <a:xfrm>
          <a:off x="8455066" y="2525814"/>
          <a:ext cx="2137469" cy="906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44550">
            <a:lnSpc>
              <a:spcPct val="100000"/>
            </a:lnSpc>
            <a:spcBef>
              <a:spcPct val="0"/>
            </a:spcBef>
            <a:spcAft>
              <a:spcPct val="35000"/>
            </a:spcAft>
            <a:buNone/>
          </a:pPr>
          <a:r>
            <a:rPr lang="en-US" sz="1900" kern="1200" dirty="0"/>
            <a:t>Health tracking</a:t>
          </a:r>
        </a:p>
      </dsp:txBody>
      <dsp:txXfrm>
        <a:off x="8455066" y="2525814"/>
        <a:ext cx="2137469" cy="9068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F40481-2DCF-437B-9C88-DA403973D8D8}">
      <dsp:nvSpPr>
        <dsp:cNvPr id="0" name=""/>
        <dsp:cNvSpPr/>
      </dsp:nvSpPr>
      <dsp:spPr>
        <a:xfrm>
          <a:off x="665227" y="0"/>
          <a:ext cx="794970" cy="794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CE9B64-9D22-4C44-8005-96EC95224D8D}">
      <dsp:nvSpPr>
        <dsp:cNvPr id="0" name=""/>
        <dsp:cNvSpPr/>
      </dsp:nvSpPr>
      <dsp:spPr>
        <a:xfrm>
          <a:off x="344996" y="843396"/>
          <a:ext cx="1665967" cy="3559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Amplifying the accessibility of information</a:t>
          </a:r>
        </a:p>
      </dsp:txBody>
      <dsp:txXfrm>
        <a:off x="344996" y="843396"/>
        <a:ext cx="1665967" cy="3559531"/>
      </dsp:txXfrm>
    </dsp:sp>
    <dsp:sp modelId="{08E4A993-97AC-4B94-ACA5-2503188E5667}">
      <dsp:nvSpPr>
        <dsp:cNvPr id="0" name=""/>
        <dsp:cNvSpPr/>
      </dsp:nvSpPr>
      <dsp:spPr>
        <a:xfrm>
          <a:off x="2740984" y="0"/>
          <a:ext cx="794970" cy="794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ADCB36-8F79-4EF7-9DFF-F6589117A32A}">
      <dsp:nvSpPr>
        <dsp:cNvPr id="0" name=""/>
        <dsp:cNvSpPr/>
      </dsp:nvSpPr>
      <dsp:spPr>
        <a:xfrm>
          <a:off x="2283646" y="818377"/>
          <a:ext cx="1766601" cy="3584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dirty="0"/>
            <a:t>Revelation of information that impacts how others see students/staff/</a:t>
          </a:r>
        </a:p>
        <a:p>
          <a:pPr marL="0" lvl="0" indent="0" algn="ctr" defTabSz="889000">
            <a:lnSpc>
              <a:spcPct val="100000"/>
            </a:lnSpc>
            <a:spcBef>
              <a:spcPct val="0"/>
            </a:spcBef>
            <a:spcAft>
              <a:spcPct val="35000"/>
            </a:spcAft>
            <a:buNone/>
          </a:pPr>
          <a:r>
            <a:rPr lang="en-US" sz="2000" kern="1200" dirty="0"/>
            <a:t>families</a:t>
          </a:r>
        </a:p>
      </dsp:txBody>
      <dsp:txXfrm>
        <a:off x="2283646" y="818377"/>
        <a:ext cx="1766601" cy="3584550"/>
      </dsp:txXfrm>
    </dsp:sp>
    <dsp:sp modelId="{40333663-331D-41D3-AB31-90F4AED39D17}">
      <dsp:nvSpPr>
        <dsp:cNvPr id="0" name=""/>
        <dsp:cNvSpPr/>
      </dsp:nvSpPr>
      <dsp:spPr>
        <a:xfrm>
          <a:off x="4860314" y="0"/>
          <a:ext cx="794970" cy="7949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952B98-6846-4A5B-B84A-2EB215FF7BB1}">
      <dsp:nvSpPr>
        <dsp:cNvPr id="0" name=""/>
        <dsp:cNvSpPr/>
      </dsp:nvSpPr>
      <dsp:spPr>
        <a:xfrm>
          <a:off x="4330925" y="809400"/>
          <a:ext cx="1853748" cy="3090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Information shared for an educational purpose and used for another purpose</a:t>
          </a:r>
        </a:p>
      </dsp:txBody>
      <dsp:txXfrm>
        <a:off x="4330925" y="809400"/>
        <a:ext cx="1853748" cy="3090139"/>
      </dsp:txXfrm>
    </dsp:sp>
    <dsp:sp modelId="{37DA145A-8291-408C-A61C-C1FCCACB1CE5}">
      <dsp:nvSpPr>
        <dsp:cNvPr id="0" name=""/>
        <dsp:cNvSpPr/>
      </dsp:nvSpPr>
      <dsp:spPr>
        <a:xfrm>
          <a:off x="6999813" y="0"/>
          <a:ext cx="794970" cy="7949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39AFCF-9CC1-4F73-879B-84080E25FD47}">
      <dsp:nvSpPr>
        <dsp:cNvPr id="0" name=""/>
        <dsp:cNvSpPr/>
      </dsp:nvSpPr>
      <dsp:spPr>
        <a:xfrm>
          <a:off x="6493829" y="832461"/>
          <a:ext cx="1766601" cy="173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Surveillance effects on learning and SEL</a:t>
          </a:r>
        </a:p>
      </dsp:txBody>
      <dsp:txXfrm>
        <a:off x="6493829" y="832461"/>
        <a:ext cx="1766601" cy="1736238"/>
      </dsp:txXfrm>
    </dsp:sp>
    <dsp:sp modelId="{F0CF89D7-BCAB-4A1A-A896-88E113878894}">
      <dsp:nvSpPr>
        <dsp:cNvPr id="0" name=""/>
        <dsp:cNvSpPr/>
      </dsp:nvSpPr>
      <dsp:spPr>
        <a:xfrm>
          <a:off x="9004984" y="0"/>
          <a:ext cx="794970" cy="79497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B319BC-B9D3-4C6B-A2F9-FB8E6F23D04C}">
      <dsp:nvSpPr>
        <dsp:cNvPr id="0" name=""/>
        <dsp:cNvSpPr/>
      </dsp:nvSpPr>
      <dsp:spPr>
        <a:xfrm>
          <a:off x="8569586" y="875607"/>
          <a:ext cx="1766601" cy="17362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Invasion into the solitude of the home</a:t>
          </a:r>
        </a:p>
      </dsp:txBody>
      <dsp:txXfrm>
        <a:off x="8569586" y="875607"/>
        <a:ext cx="1766601" cy="17362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39F00-2F17-40D8-B837-E6779D284EE5}">
      <dsp:nvSpPr>
        <dsp:cNvPr id="0" name=""/>
        <dsp:cNvSpPr/>
      </dsp:nvSpPr>
      <dsp:spPr>
        <a:xfrm>
          <a:off x="0" y="794"/>
          <a:ext cx="7574998" cy="0"/>
        </a:xfrm>
        <a:prstGeom prst="line">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w="9525" cap="flat" cmpd="sng" algn="ctr">
          <a:solidFill>
            <a:schemeClr val="dk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F9B171E0-027F-4B96-95A5-005484B702A2}">
      <dsp:nvSpPr>
        <dsp:cNvPr id="0" name=""/>
        <dsp:cNvSpPr/>
      </dsp:nvSpPr>
      <dsp:spPr>
        <a:xfrm>
          <a:off x="0" y="794"/>
          <a:ext cx="7574998" cy="723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Defines the data protected narrowly;</a:t>
          </a:r>
        </a:p>
      </dsp:txBody>
      <dsp:txXfrm>
        <a:off x="0" y="794"/>
        <a:ext cx="7574998" cy="723154"/>
      </dsp:txXfrm>
    </dsp:sp>
    <dsp:sp modelId="{9CC64738-C343-4CF1-ACB5-8A89A9BA079E}">
      <dsp:nvSpPr>
        <dsp:cNvPr id="0" name=""/>
        <dsp:cNvSpPr/>
      </dsp:nvSpPr>
      <dsp:spPr>
        <a:xfrm>
          <a:off x="0" y="723949"/>
          <a:ext cx="7574998" cy="0"/>
        </a:xfrm>
        <a:prstGeom prst="line">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w="9525" cap="flat" cmpd="sng" algn="ctr">
          <a:solidFill>
            <a:schemeClr val="dk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35AA3092-0D96-44D6-B6C1-8A957E40A710}">
      <dsp:nvSpPr>
        <dsp:cNvPr id="0" name=""/>
        <dsp:cNvSpPr/>
      </dsp:nvSpPr>
      <dsp:spPr>
        <a:xfrm>
          <a:off x="0" y="723949"/>
          <a:ext cx="7574998" cy="723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May share de-identified information;</a:t>
          </a:r>
        </a:p>
      </dsp:txBody>
      <dsp:txXfrm>
        <a:off x="0" y="723949"/>
        <a:ext cx="7574998" cy="723154"/>
      </dsp:txXfrm>
    </dsp:sp>
    <dsp:sp modelId="{590DCC07-C864-4679-9DC5-F301F3739174}">
      <dsp:nvSpPr>
        <dsp:cNvPr id="0" name=""/>
        <dsp:cNvSpPr/>
      </dsp:nvSpPr>
      <dsp:spPr>
        <a:xfrm>
          <a:off x="0" y="1447104"/>
          <a:ext cx="7574998" cy="0"/>
        </a:xfrm>
        <a:prstGeom prst="line">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w="9525" cap="flat" cmpd="sng" algn="ctr">
          <a:solidFill>
            <a:schemeClr val="dk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63199C5-12BE-41F2-907A-C88FB8530A31}">
      <dsp:nvSpPr>
        <dsp:cNvPr id="0" name=""/>
        <dsp:cNvSpPr/>
      </dsp:nvSpPr>
      <dsp:spPr>
        <a:xfrm>
          <a:off x="0" y="1447104"/>
          <a:ext cx="7574998" cy="723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May use student data to market or advertise to students or their parents;</a:t>
          </a:r>
        </a:p>
      </dsp:txBody>
      <dsp:txXfrm>
        <a:off x="0" y="1447104"/>
        <a:ext cx="7574998" cy="723154"/>
      </dsp:txXfrm>
    </dsp:sp>
    <dsp:sp modelId="{73018854-0144-4B3F-ADA7-4EB0642224FE}">
      <dsp:nvSpPr>
        <dsp:cNvPr id="0" name=""/>
        <dsp:cNvSpPr/>
      </dsp:nvSpPr>
      <dsp:spPr>
        <a:xfrm>
          <a:off x="0" y="2170259"/>
          <a:ext cx="7574998" cy="0"/>
        </a:xfrm>
        <a:prstGeom prst="line">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w="9525" cap="flat" cmpd="sng" algn="ctr">
          <a:solidFill>
            <a:schemeClr val="dk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79376218-2111-489E-860E-2A61CCF981CD}">
      <dsp:nvSpPr>
        <dsp:cNvPr id="0" name=""/>
        <dsp:cNvSpPr/>
      </dsp:nvSpPr>
      <dsp:spPr>
        <a:xfrm>
          <a:off x="0" y="2170259"/>
          <a:ext cx="7574998" cy="723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May modify the terms of agreement at any time without notice or consent;</a:t>
          </a:r>
        </a:p>
      </dsp:txBody>
      <dsp:txXfrm>
        <a:off x="0" y="2170259"/>
        <a:ext cx="7574998" cy="723154"/>
      </dsp:txXfrm>
    </dsp:sp>
    <dsp:sp modelId="{372053E4-08FD-4761-BFFD-906F0B663DF3}">
      <dsp:nvSpPr>
        <dsp:cNvPr id="0" name=""/>
        <dsp:cNvSpPr/>
      </dsp:nvSpPr>
      <dsp:spPr>
        <a:xfrm>
          <a:off x="0" y="2893414"/>
          <a:ext cx="7574998" cy="0"/>
        </a:xfrm>
        <a:prstGeom prst="line">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w="9525" cap="flat" cmpd="sng" algn="ctr">
          <a:solidFill>
            <a:schemeClr val="dk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391BEE5A-E617-4184-9602-8E1EB53B3A20}">
      <dsp:nvSpPr>
        <dsp:cNvPr id="0" name=""/>
        <dsp:cNvSpPr/>
      </dsp:nvSpPr>
      <dsp:spPr>
        <a:xfrm>
          <a:off x="0" y="2893414"/>
          <a:ext cx="7574998" cy="723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May collect or use data about the student beyond what is needed to fulfill the educational purpose;</a:t>
          </a:r>
        </a:p>
      </dsp:txBody>
      <dsp:txXfrm>
        <a:off x="0" y="2893414"/>
        <a:ext cx="7574998" cy="723154"/>
      </dsp:txXfrm>
    </dsp:sp>
    <dsp:sp modelId="{ECDA6E86-0CF5-4821-8E63-C154B7C03ED3}">
      <dsp:nvSpPr>
        <dsp:cNvPr id="0" name=""/>
        <dsp:cNvSpPr/>
      </dsp:nvSpPr>
      <dsp:spPr>
        <a:xfrm>
          <a:off x="0" y="3616568"/>
          <a:ext cx="7574998" cy="0"/>
        </a:xfrm>
        <a:prstGeom prst="line">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w="9525" cap="flat" cmpd="sng" algn="ctr">
          <a:solidFill>
            <a:schemeClr val="dk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1BBE61AE-FF5B-4A01-9615-873537C9BC66}">
      <dsp:nvSpPr>
        <dsp:cNvPr id="0" name=""/>
        <dsp:cNvSpPr/>
      </dsp:nvSpPr>
      <dsp:spPr>
        <a:xfrm>
          <a:off x="0" y="3616568"/>
          <a:ext cx="7574998" cy="723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May use student’s PII after it is no longer needed or after the district requires that it be deleted;</a:t>
          </a:r>
        </a:p>
      </dsp:txBody>
      <dsp:txXfrm>
        <a:off x="0" y="3616568"/>
        <a:ext cx="7574998" cy="723154"/>
      </dsp:txXfrm>
    </dsp:sp>
    <dsp:sp modelId="{B9B3E284-0396-468B-8FF5-7652C1442F8E}">
      <dsp:nvSpPr>
        <dsp:cNvPr id="0" name=""/>
        <dsp:cNvSpPr/>
      </dsp:nvSpPr>
      <dsp:spPr>
        <a:xfrm>
          <a:off x="0" y="4339723"/>
          <a:ext cx="7574998" cy="0"/>
        </a:xfrm>
        <a:prstGeom prst="line">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w="9525" cap="flat" cmpd="sng" algn="ctr">
          <a:solidFill>
            <a:schemeClr val="dk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F272A667-B0D0-4EC3-847E-77F9285D7060}">
      <dsp:nvSpPr>
        <dsp:cNvPr id="0" name=""/>
        <dsp:cNvSpPr/>
      </dsp:nvSpPr>
      <dsp:spPr>
        <a:xfrm>
          <a:off x="0" y="4339723"/>
          <a:ext cx="7574998" cy="723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May not require their subcontractors to adhere to the terms of service;</a:t>
          </a:r>
        </a:p>
      </dsp:txBody>
      <dsp:txXfrm>
        <a:off x="0" y="4339723"/>
        <a:ext cx="7574998" cy="723154"/>
      </dsp:txXfrm>
    </dsp:sp>
    <dsp:sp modelId="{378873FB-CA5E-4F29-81D8-1C98FF73EAE9}">
      <dsp:nvSpPr>
        <dsp:cNvPr id="0" name=""/>
        <dsp:cNvSpPr/>
      </dsp:nvSpPr>
      <dsp:spPr>
        <a:xfrm>
          <a:off x="0" y="5062878"/>
          <a:ext cx="7574998" cy="0"/>
        </a:xfrm>
        <a:prstGeom prst="line">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w="9525" cap="flat" cmpd="sng" algn="ctr">
          <a:solidFill>
            <a:schemeClr val="dk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2EA6E32-B4F3-4D17-B564-7FD70AF39FA5}">
      <dsp:nvSpPr>
        <dsp:cNvPr id="0" name=""/>
        <dsp:cNvSpPr/>
      </dsp:nvSpPr>
      <dsp:spPr>
        <a:xfrm>
          <a:off x="0" y="5062878"/>
          <a:ext cx="7574998" cy="723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May limit the district’s access to student information when requested; </a:t>
          </a:r>
        </a:p>
      </dsp:txBody>
      <dsp:txXfrm>
        <a:off x="0" y="5062878"/>
        <a:ext cx="7574998" cy="723154"/>
      </dsp:txXfrm>
    </dsp:sp>
    <dsp:sp modelId="{5105AD99-421C-404F-B0AD-D33D4D1811B0}">
      <dsp:nvSpPr>
        <dsp:cNvPr id="0" name=""/>
        <dsp:cNvSpPr/>
      </dsp:nvSpPr>
      <dsp:spPr>
        <a:xfrm>
          <a:off x="0" y="5786033"/>
          <a:ext cx="7574998" cy="0"/>
        </a:xfrm>
        <a:prstGeom prst="line">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w="9525" cap="flat" cmpd="sng" algn="ctr">
          <a:solidFill>
            <a:schemeClr val="dk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77E1E29B-5E17-4CE2-9468-C8EA480C9F4A}">
      <dsp:nvSpPr>
        <dsp:cNvPr id="0" name=""/>
        <dsp:cNvSpPr/>
      </dsp:nvSpPr>
      <dsp:spPr>
        <a:xfrm>
          <a:off x="0" y="5786033"/>
          <a:ext cx="7574998" cy="723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May not mention security protections.</a:t>
          </a:r>
        </a:p>
      </dsp:txBody>
      <dsp:txXfrm>
        <a:off x="0" y="5786033"/>
        <a:ext cx="7574998" cy="7231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853639-D870-4AF1-ADD4-04321BB916BF}">
      <dsp:nvSpPr>
        <dsp:cNvPr id="0" name=""/>
        <dsp:cNvSpPr/>
      </dsp:nvSpPr>
      <dsp:spPr>
        <a:xfrm>
          <a:off x="0" y="52291"/>
          <a:ext cx="6692748" cy="979290"/>
        </a:xfrm>
        <a:prstGeom prst="round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From January 1 through March 31Mandated Covid Leave Not Continued</a:t>
          </a:r>
        </a:p>
      </dsp:txBody>
      <dsp:txXfrm>
        <a:off x="47805" y="100096"/>
        <a:ext cx="6597138" cy="883680"/>
      </dsp:txXfrm>
    </dsp:sp>
    <dsp:sp modelId="{CD0B2B08-554F-40B1-909B-9CFBC8AA904E}">
      <dsp:nvSpPr>
        <dsp:cNvPr id="0" name=""/>
        <dsp:cNvSpPr/>
      </dsp:nvSpPr>
      <dsp:spPr>
        <a:xfrm>
          <a:off x="0" y="1109341"/>
          <a:ext cx="6692748" cy="979290"/>
        </a:xfrm>
        <a:prstGeom prst="roundRect">
          <a:avLst/>
        </a:prstGeom>
        <a:gradFill rotWithShape="0">
          <a:gsLst>
            <a:gs pos="0">
              <a:schemeClr val="accent2">
                <a:hueOff val="-489677"/>
                <a:satOff val="-10832"/>
                <a:lumOff val="-2157"/>
                <a:alphaOff val="0"/>
                <a:tint val="94000"/>
                <a:satMod val="105000"/>
                <a:lumMod val="102000"/>
              </a:schemeClr>
            </a:gs>
            <a:gs pos="100000">
              <a:schemeClr val="accent2">
                <a:hueOff val="-489677"/>
                <a:satOff val="-10832"/>
                <a:lumOff val="-2157"/>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Employers Are Allowed to Voluntarily Continue Covid Leave</a:t>
          </a:r>
        </a:p>
      </dsp:txBody>
      <dsp:txXfrm>
        <a:off x="47805" y="1157146"/>
        <a:ext cx="6597138" cy="883680"/>
      </dsp:txXfrm>
    </dsp:sp>
    <dsp:sp modelId="{7B4FEC93-CEB4-4C62-9014-428BE7F1C7D3}">
      <dsp:nvSpPr>
        <dsp:cNvPr id="0" name=""/>
        <dsp:cNvSpPr/>
      </dsp:nvSpPr>
      <dsp:spPr>
        <a:xfrm>
          <a:off x="0" y="2166392"/>
          <a:ext cx="6692748" cy="979290"/>
        </a:xfrm>
        <a:prstGeom prst="roundRect">
          <a:avLst/>
        </a:prstGeom>
        <a:gradFill rotWithShape="0">
          <a:gsLst>
            <a:gs pos="0">
              <a:schemeClr val="accent2">
                <a:hueOff val="-979354"/>
                <a:satOff val="-21663"/>
                <a:lumOff val="-4313"/>
                <a:alphaOff val="0"/>
                <a:tint val="94000"/>
                <a:satMod val="105000"/>
                <a:lumMod val="102000"/>
              </a:schemeClr>
            </a:gs>
            <a:gs pos="100000">
              <a:schemeClr val="accent2">
                <a:hueOff val="-979354"/>
                <a:satOff val="-21663"/>
                <a:lumOff val="-4313"/>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Private Employers Are Entitled To Tax Credit to Reimburse for Decision to Keep Paying Leave</a:t>
          </a:r>
        </a:p>
      </dsp:txBody>
      <dsp:txXfrm>
        <a:off x="47805" y="2214197"/>
        <a:ext cx="6597138" cy="883680"/>
      </dsp:txXfrm>
    </dsp:sp>
    <dsp:sp modelId="{51A9DFED-1759-43BA-9780-3788CABEB601}">
      <dsp:nvSpPr>
        <dsp:cNvPr id="0" name=""/>
        <dsp:cNvSpPr/>
      </dsp:nvSpPr>
      <dsp:spPr>
        <a:xfrm>
          <a:off x="0" y="3223442"/>
          <a:ext cx="6692748" cy="979290"/>
        </a:xfrm>
        <a:prstGeom prst="roundRect">
          <a:avLst/>
        </a:prstGeom>
        <a:gradFill rotWithShape="0">
          <a:gsLst>
            <a:gs pos="0">
              <a:schemeClr val="accent2">
                <a:hueOff val="-1469031"/>
                <a:satOff val="-32495"/>
                <a:lumOff val="-6470"/>
                <a:alphaOff val="0"/>
                <a:tint val="94000"/>
                <a:satMod val="105000"/>
                <a:lumMod val="102000"/>
              </a:schemeClr>
            </a:gs>
            <a:gs pos="100000">
              <a:schemeClr val="accent2">
                <a:hueOff val="-1469031"/>
                <a:satOff val="-32495"/>
                <a:lumOff val="-647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Public Entities (School Districts) Not Included in Tax Credit Entitlement</a:t>
          </a:r>
        </a:p>
      </dsp:txBody>
      <dsp:txXfrm>
        <a:off x="47805" y="3271247"/>
        <a:ext cx="6597138" cy="88368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DA3FBC0-8D60-4B89-81AE-96A5A396C2E2}" type="datetimeFigureOut">
              <a:rPr lang="en-US" smtClean="0"/>
              <a:t>4/20/2021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9A7CD7A-4B23-476F-99FD-D8CF2D54EFF7}" type="slidenum">
              <a:rPr lang="en-US" smtClean="0"/>
              <a:t>‹#›</a:t>
            </a:fld>
            <a:endParaRPr lang="en-US"/>
          </a:p>
        </p:txBody>
      </p:sp>
    </p:spTree>
    <p:extLst>
      <p:ext uri="{BB962C8B-B14F-4D97-AF65-F5344CB8AC3E}">
        <p14:creationId xmlns:p14="http://schemas.microsoft.com/office/powerpoint/2010/main" val="900566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DAVID</a:t>
            </a:r>
          </a:p>
        </p:txBody>
      </p:sp>
      <p:sp>
        <p:nvSpPr>
          <p:cNvPr id="4" name="Slide Number Placeholder 3"/>
          <p:cNvSpPr>
            <a:spLocks noGrp="1"/>
          </p:cNvSpPr>
          <p:nvPr>
            <p:ph type="sldNum" sz="quarter" idx="5"/>
          </p:nvPr>
        </p:nvSpPr>
        <p:spPr/>
        <p:txBody>
          <a:bodyPr/>
          <a:lstStyle/>
          <a:p>
            <a:fld id="{4417CA8A-7A87-B842-A337-E74703AE0F4E}" type="slidenum">
              <a:rPr lang="en-US" smtClean="0"/>
              <a:t>3</a:t>
            </a:fld>
            <a:endParaRPr lang="en-US" dirty="0"/>
          </a:p>
        </p:txBody>
      </p:sp>
    </p:spTree>
    <p:extLst>
      <p:ext uri="{BB962C8B-B14F-4D97-AF65-F5344CB8AC3E}">
        <p14:creationId xmlns:p14="http://schemas.microsoft.com/office/powerpoint/2010/main" val="2271408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7fa54e8aec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7fa54e8aec_0_34:notes"/>
          <p:cNvSpPr txBox="1">
            <a:spLocks noGrp="1"/>
          </p:cNvSpPr>
          <p:nvPr>
            <p:ph type="body" idx="1"/>
          </p:nvPr>
        </p:nvSpPr>
        <p:spPr>
          <a:xfrm>
            <a:off x="685800" y="4343401"/>
            <a:ext cx="5486400" cy="4114800"/>
          </a:xfrm>
          <a:prstGeom prst="rect">
            <a:avLst/>
          </a:prstGeom>
          <a:noFill/>
          <a:ln>
            <a:noFill/>
          </a:ln>
        </p:spPr>
        <p:txBody>
          <a:bodyPr spcFirstLastPara="1" wrap="square" lIns="91225" tIns="45575" rIns="91225" bIns="45575" anchor="t" anchorCtr="0">
            <a:noAutofit/>
          </a:bodyPr>
          <a:lstStyle/>
          <a:p>
            <a:pPr marL="0" lvl="0" indent="0" algn="l" rtl="0">
              <a:spcBef>
                <a:spcPts val="0"/>
              </a:spcBef>
              <a:spcAft>
                <a:spcPts val="0"/>
              </a:spcAft>
              <a:buNone/>
            </a:pPr>
            <a:r>
              <a:rPr lang="en-US" dirty="0"/>
              <a:t>PHIL</a:t>
            </a:r>
            <a:endParaRPr dirty="0"/>
          </a:p>
        </p:txBody>
      </p:sp>
      <p:sp>
        <p:nvSpPr>
          <p:cNvPr id="118" name="Google Shape;118;g7fa54e8aec_0_34:notes"/>
          <p:cNvSpPr txBox="1">
            <a:spLocks noGrp="1"/>
          </p:cNvSpPr>
          <p:nvPr>
            <p:ph type="sldNum" idx="12"/>
          </p:nvPr>
        </p:nvSpPr>
        <p:spPr>
          <a:xfrm>
            <a:off x="3884613" y="8685213"/>
            <a:ext cx="2971800" cy="457200"/>
          </a:xfrm>
          <a:prstGeom prst="rect">
            <a:avLst/>
          </a:prstGeom>
          <a:noFill/>
          <a:ln>
            <a:noFill/>
          </a:ln>
        </p:spPr>
        <p:txBody>
          <a:bodyPr spcFirstLastPara="1" wrap="square" lIns="91225" tIns="45575" rIns="91225" bIns="45575" anchor="b" anchorCtr="0">
            <a:noAutofit/>
          </a:bodyPr>
          <a:lstStyle/>
          <a:p>
            <a:pPr marL="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4</a:t>
            </a:fld>
            <a:endParaRPr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3563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PHIL</a:t>
            </a:r>
          </a:p>
        </p:txBody>
      </p:sp>
      <p:sp>
        <p:nvSpPr>
          <p:cNvPr id="4" name="Slide Number Placeholder 3"/>
          <p:cNvSpPr>
            <a:spLocks noGrp="1"/>
          </p:cNvSpPr>
          <p:nvPr>
            <p:ph type="sldNum" sz="quarter" idx="5"/>
          </p:nvPr>
        </p:nvSpPr>
        <p:spPr/>
        <p:txBody>
          <a:bodyPr/>
          <a:lstStyle/>
          <a:p>
            <a:fld id="{4417CA8A-7A87-B842-A337-E74703AE0F4E}" type="slidenum">
              <a:rPr lang="en-US" smtClean="0"/>
              <a:t>5</a:t>
            </a:fld>
            <a:endParaRPr lang="en-US" dirty="0"/>
          </a:p>
        </p:txBody>
      </p:sp>
    </p:spTree>
    <p:extLst>
      <p:ext uri="{BB962C8B-B14F-4D97-AF65-F5344CB8AC3E}">
        <p14:creationId xmlns:p14="http://schemas.microsoft.com/office/powerpoint/2010/main" val="2083264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PHIL</a:t>
            </a:r>
          </a:p>
          <a:p>
            <a:r>
              <a:rPr lang="en-US" dirty="0"/>
              <a:t>Narrowly defines the data protected by the policy, or retains the right to share protected data that the user is not knowingly providing to the service, such as metadata that may be personally identifiable;</a:t>
            </a:r>
          </a:p>
          <a:p>
            <a:r>
              <a:rPr lang="en-US" dirty="0"/>
              <a:t>May share de-identified information and has a broad definition of what constitutes de-identified information that would easily allow for re-identification;</a:t>
            </a:r>
          </a:p>
          <a:p>
            <a:r>
              <a:rPr lang="en-US" dirty="0"/>
              <a:t>May use student data to market or advertise to students or their parents or mine or scan data and user content for the purpose of advertising or marketing to students or their parents;</a:t>
            </a:r>
          </a:p>
          <a:p>
            <a:r>
              <a:rPr lang="en-US" dirty="0"/>
              <a:t>May modify the terms of agreement at any time without notice or consent from the school or district;</a:t>
            </a:r>
          </a:p>
          <a:p>
            <a:r>
              <a:rPr lang="en-US" dirty="0"/>
              <a:t>May collect data about the student beyond what is needed to fulfill the educational purpose (also a red flag if provider collects data from a third-party source if the student logs into the service through a third-party website, such as a social networking site);</a:t>
            </a:r>
          </a:p>
          <a:p>
            <a:r>
              <a:rPr lang="en-US" dirty="0"/>
              <a:t>May use data for any purpose other than the purpose for which the data was originally provided to the service provider without notice to users;</a:t>
            </a:r>
          </a:p>
          <a:p>
            <a:r>
              <a:rPr lang="en-US" dirty="0"/>
              <a:t>May use student personally identifiable information after it is no longer needed or after the school or district requires that that information be deleted;</a:t>
            </a:r>
          </a:p>
          <a:p>
            <a:r>
              <a:rPr lang="en-US" dirty="0"/>
              <a:t>May not require their subcontractors to adhere to the service provider’s terms of service;</a:t>
            </a:r>
          </a:p>
          <a:p>
            <a:r>
              <a:rPr lang="en-US" dirty="0"/>
              <a:t>Is claiming ownership over the student data or copyright or an irrevocable license to use student data or uploaded school or student user content;</a:t>
            </a:r>
          </a:p>
          <a:p>
            <a:r>
              <a:rPr lang="en-US" dirty="0"/>
              <a:t>May in any way limit the school or district’s access to student information when requested; and</a:t>
            </a:r>
          </a:p>
          <a:p>
            <a:r>
              <a:rPr lang="en-US" dirty="0"/>
              <a:t>May not mention security protections.</a:t>
            </a:r>
          </a:p>
        </p:txBody>
      </p:sp>
      <p:sp>
        <p:nvSpPr>
          <p:cNvPr id="4" name="Slide Number Placeholder 3"/>
          <p:cNvSpPr>
            <a:spLocks noGrp="1"/>
          </p:cNvSpPr>
          <p:nvPr>
            <p:ph type="sldNum" sz="quarter" idx="5"/>
          </p:nvPr>
        </p:nvSpPr>
        <p:spPr/>
        <p:txBody>
          <a:bodyPr/>
          <a:lstStyle/>
          <a:p>
            <a:fld id="{4417CA8A-7A87-B842-A337-E74703AE0F4E}" type="slidenum">
              <a:rPr lang="en-US" smtClean="0"/>
              <a:t>6</a:t>
            </a:fld>
            <a:endParaRPr lang="en-US" dirty="0"/>
          </a:p>
        </p:txBody>
      </p:sp>
    </p:spTree>
    <p:extLst>
      <p:ext uri="{BB962C8B-B14F-4D97-AF65-F5344CB8AC3E}">
        <p14:creationId xmlns:p14="http://schemas.microsoft.com/office/powerpoint/2010/main" val="3087545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SONJA</a:t>
            </a:r>
          </a:p>
        </p:txBody>
      </p:sp>
      <p:sp>
        <p:nvSpPr>
          <p:cNvPr id="4" name="Slide Number Placeholder 3"/>
          <p:cNvSpPr>
            <a:spLocks noGrp="1"/>
          </p:cNvSpPr>
          <p:nvPr>
            <p:ph type="sldNum" sz="quarter" idx="5"/>
          </p:nvPr>
        </p:nvSpPr>
        <p:spPr/>
        <p:txBody>
          <a:bodyPr/>
          <a:lstStyle/>
          <a:p>
            <a:fld id="{4417CA8A-7A87-B842-A337-E74703AE0F4E}" type="slidenum">
              <a:rPr lang="en-US" smtClean="0"/>
              <a:t>11</a:t>
            </a:fld>
            <a:endParaRPr lang="en-US" dirty="0"/>
          </a:p>
        </p:txBody>
      </p:sp>
    </p:spTree>
    <p:extLst>
      <p:ext uri="{BB962C8B-B14F-4D97-AF65-F5344CB8AC3E}">
        <p14:creationId xmlns:p14="http://schemas.microsoft.com/office/powerpoint/2010/main" val="85040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SONJA</a:t>
            </a:r>
          </a:p>
        </p:txBody>
      </p:sp>
      <p:sp>
        <p:nvSpPr>
          <p:cNvPr id="4" name="Slide Number Placeholder 3"/>
          <p:cNvSpPr>
            <a:spLocks noGrp="1"/>
          </p:cNvSpPr>
          <p:nvPr>
            <p:ph type="sldNum" sz="quarter" idx="5"/>
          </p:nvPr>
        </p:nvSpPr>
        <p:spPr/>
        <p:txBody>
          <a:bodyPr/>
          <a:lstStyle/>
          <a:p>
            <a:fld id="{4417CA8A-7A87-B842-A337-E74703AE0F4E}" type="slidenum">
              <a:rPr lang="en-US" smtClean="0"/>
              <a:t>12</a:t>
            </a:fld>
            <a:endParaRPr lang="en-US" dirty="0"/>
          </a:p>
        </p:txBody>
      </p:sp>
    </p:spTree>
    <p:extLst>
      <p:ext uri="{BB962C8B-B14F-4D97-AF65-F5344CB8AC3E}">
        <p14:creationId xmlns:p14="http://schemas.microsoft.com/office/powerpoint/2010/main" val="13221902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4/20/2021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dirty="0"/>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4/20/2021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mailto:phartley@hhhlawyers.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5FF7B57D-FF7B-48B3-9F60-9BCEEECF9E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EB95AFDF-FA7D-4311-9C65-6D507D92F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2" name="Group 11">
              <a:extLst>
                <a:ext uri="{FF2B5EF4-FFF2-40B4-BE49-F238E27FC236}">
                  <a16:creationId xmlns:a16="http://schemas.microsoft.com/office/drawing/2014/main" id="{9A5CCD98-20C1-4404-B788-FDA92F8A440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4" name="Rectangle 5">
                <a:extLst>
                  <a:ext uri="{FF2B5EF4-FFF2-40B4-BE49-F238E27FC236}">
                    <a16:creationId xmlns:a16="http://schemas.microsoft.com/office/drawing/2014/main" id="{C1424C76-B5C3-468E-86FA-8D9B269053D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5" name="Freeform 6">
                <a:extLst>
                  <a:ext uri="{FF2B5EF4-FFF2-40B4-BE49-F238E27FC236}">
                    <a16:creationId xmlns:a16="http://schemas.microsoft.com/office/drawing/2014/main" id="{B3922267-72C9-403B-A6DE-7D0A43D554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7">
                <a:extLst>
                  <a:ext uri="{FF2B5EF4-FFF2-40B4-BE49-F238E27FC236}">
                    <a16:creationId xmlns:a16="http://schemas.microsoft.com/office/drawing/2014/main" id="{7276DB68-2E8D-4723-852B-7476DD38FE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8">
                <a:extLst>
                  <a:ext uri="{FF2B5EF4-FFF2-40B4-BE49-F238E27FC236}">
                    <a16:creationId xmlns:a16="http://schemas.microsoft.com/office/drawing/2014/main" id="{0A155711-4993-4D1E-89EA-A397C164F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9">
                <a:extLst>
                  <a:ext uri="{FF2B5EF4-FFF2-40B4-BE49-F238E27FC236}">
                    <a16:creationId xmlns:a16="http://schemas.microsoft.com/office/drawing/2014/main" id="{2AB42136-2551-4CAA-857F-65FA3247B4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10">
                <a:extLst>
                  <a:ext uri="{FF2B5EF4-FFF2-40B4-BE49-F238E27FC236}">
                    <a16:creationId xmlns:a16="http://schemas.microsoft.com/office/drawing/2014/main" id="{7C2ADEA1-EA3E-4C0E-A28E-460092F7FF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1">
                <a:extLst>
                  <a:ext uri="{FF2B5EF4-FFF2-40B4-BE49-F238E27FC236}">
                    <a16:creationId xmlns:a16="http://schemas.microsoft.com/office/drawing/2014/main" id="{B04584B3-081C-4286-A840-AB5B16B10A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2">
                <a:extLst>
                  <a:ext uri="{FF2B5EF4-FFF2-40B4-BE49-F238E27FC236}">
                    <a16:creationId xmlns:a16="http://schemas.microsoft.com/office/drawing/2014/main" id="{3AB388FD-C246-4936-A041-E0413A1329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3">
                <a:extLst>
                  <a:ext uri="{FF2B5EF4-FFF2-40B4-BE49-F238E27FC236}">
                    <a16:creationId xmlns:a16="http://schemas.microsoft.com/office/drawing/2014/main" id="{57692343-2D12-4F57-836C-945D407B68B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4">
                <a:extLst>
                  <a:ext uri="{FF2B5EF4-FFF2-40B4-BE49-F238E27FC236}">
                    <a16:creationId xmlns:a16="http://schemas.microsoft.com/office/drawing/2014/main" id="{062EE710-0210-4840-8698-E0DF1C6170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15">
                <a:extLst>
                  <a:ext uri="{FF2B5EF4-FFF2-40B4-BE49-F238E27FC236}">
                    <a16:creationId xmlns:a16="http://schemas.microsoft.com/office/drawing/2014/main" id="{161892F4-6071-40CD-8E18-CDEE0C91B5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Line 16">
                <a:extLst>
                  <a:ext uri="{FF2B5EF4-FFF2-40B4-BE49-F238E27FC236}">
                    <a16:creationId xmlns:a16="http://schemas.microsoft.com/office/drawing/2014/main" id="{3E6BBE44-8D88-407D-B1C6-10C89DD6173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6" name="Freeform 17">
                <a:extLst>
                  <a:ext uri="{FF2B5EF4-FFF2-40B4-BE49-F238E27FC236}">
                    <a16:creationId xmlns:a16="http://schemas.microsoft.com/office/drawing/2014/main" id="{1E90AE6E-328E-4730-825C-B5130F5CF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18">
                <a:extLst>
                  <a:ext uri="{FF2B5EF4-FFF2-40B4-BE49-F238E27FC236}">
                    <a16:creationId xmlns:a16="http://schemas.microsoft.com/office/drawing/2014/main" id="{24EC969F-6E4A-4163-ABDA-4674429A3D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19">
                <a:extLst>
                  <a:ext uri="{FF2B5EF4-FFF2-40B4-BE49-F238E27FC236}">
                    <a16:creationId xmlns:a16="http://schemas.microsoft.com/office/drawing/2014/main" id="{1B735C94-B049-42C6-9DEF-5DB70D58CE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20">
                <a:extLst>
                  <a:ext uri="{FF2B5EF4-FFF2-40B4-BE49-F238E27FC236}">
                    <a16:creationId xmlns:a16="http://schemas.microsoft.com/office/drawing/2014/main" id="{051C02E6-1954-478B-AEAE-BF8F36BE941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Rectangle 21">
                <a:extLst>
                  <a:ext uri="{FF2B5EF4-FFF2-40B4-BE49-F238E27FC236}">
                    <a16:creationId xmlns:a16="http://schemas.microsoft.com/office/drawing/2014/main" id="{6710B1C0-310A-48D0-B824-459D9AFC2FB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1" name="Freeform 22">
                <a:extLst>
                  <a:ext uri="{FF2B5EF4-FFF2-40B4-BE49-F238E27FC236}">
                    <a16:creationId xmlns:a16="http://schemas.microsoft.com/office/drawing/2014/main" id="{1204A606-D9A6-4DC6-9F0E-D516EA1EB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3">
                <a:extLst>
                  <a:ext uri="{FF2B5EF4-FFF2-40B4-BE49-F238E27FC236}">
                    <a16:creationId xmlns:a16="http://schemas.microsoft.com/office/drawing/2014/main" id="{EE569555-0243-4979-A537-C9B4AFD5F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4">
                <a:extLst>
                  <a:ext uri="{FF2B5EF4-FFF2-40B4-BE49-F238E27FC236}">
                    <a16:creationId xmlns:a16="http://schemas.microsoft.com/office/drawing/2014/main" id="{D52A977D-4993-48AF-A792-F2DE09639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5">
                <a:extLst>
                  <a:ext uri="{FF2B5EF4-FFF2-40B4-BE49-F238E27FC236}">
                    <a16:creationId xmlns:a16="http://schemas.microsoft.com/office/drawing/2014/main" id="{93CFF2DC-E52E-4D99-97D5-B0D7B792E5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6">
                <a:extLst>
                  <a:ext uri="{FF2B5EF4-FFF2-40B4-BE49-F238E27FC236}">
                    <a16:creationId xmlns:a16="http://schemas.microsoft.com/office/drawing/2014/main" id="{5E175372-AF09-42A7-B3D0-226C834891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7">
                <a:extLst>
                  <a:ext uri="{FF2B5EF4-FFF2-40B4-BE49-F238E27FC236}">
                    <a16:creationId xmlns:a16="http://schemas.microsoft.com/office/drawing/2014/main" id="{ABF20BA9-F4B2-49EA-A573-578B18977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8">
                <a:extLst>
                  <a:ext uri="{FF2B5EF4-FFF2-40B4-BE49-F238E27FC236}">
                    <a16:creationId xmlns:a16="http://schemas.microsoft.com/office/drawing/2014/main" id="{AA3A7A4B-C811-4E23-8BFD-5823A032D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29">
                <a:extLst>
                  <a:ext uri="{FF2B5EF4-FFF2-40B4-BE49-F238E27FC236}">
                    <a16:creationId xmlns:a16="http://schemas.microsoft.com/office/drawing/2014/main" id="{47537781-F057-4B97-AD8F-12FE9BE59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0">
                <a:extLst>
                  <a:ext uri="{FF2B5EF4-FFF2-40B4-BE49-F238E27FC236}">
                    <a16:creationId xmlns:a16="http://schemas.microsoft.com/office/drawing/2014/main" id="{078883C7-EB52-4BB7-A9A7-F8C046A83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31">
                <a:extLst>
                  <a:ext uri="{FF2B5EF4-FFF2-40B4-BE49-F238E27FC236}">
                    <a16:creationId xmlns:a16="http://schemas.microsoft.com/office/drawing/2014/main" id="{63CCBBF8-5972-4ED3-AB5B-46DC425B1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3" name="Group 12">
              <a:extLst>
                <a:ext uri="{FF2B5EF4-FFF2-40B4-BE49-F238E27FC236}">
                  <a16:creationId xmlns:a16="http://schemas.microsoft.com/office/drawing/2014/main" id="{A8C19883-37FB-437C-A3AA-89AA6239D3A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4" name="Freeform 32">
                <a:extLst>
                  <a:ext uri="{FF2B5EF4-FFF2-40B4-BE49-F238E27FC236}">
                    <a16:creationId xmlns:a16="http://schemas.microsoft.com/office/drawing/2014/main" id="{AF1753DD-4CEF-45EC-B952-90EA8895D7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33">
                <a:extLst>
                  <a:ext uri="{FF2B5EF4-FFF2-40B4-BE49-F238E27FC236}">
                    <a16:creationId xmlns:a16="http://schemas.microsoft.com/office/drawing/2014/main" id="{5B9356DB-C1BE-4D76-8FA7-4FBAA12D1D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34">
                <a:extLst>
                  <a:ext uri="{FF2B5EF4-FFF2-40B4-BE49-F238E27FC236}">
                    <a16:creationId xmlns:a16="http://schemas.microsoft.com/office/drawing/2014/main" id="{C4F59561-572D-42BA-A6FD-F3AFA1A394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35">
                <a:extLst>
                  <a:ext uri="{FF2B5EF4-FFF2-40B4-BE49-F238E27FC236}">
                    <a16:creationId xmlns:a16="http://schemas.microsoft.com/office/drawing/2014/main" id="{BB7A51A1-D509-4494-BAE2-1B96CAD4D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6">
                <a:extLst>
                  <a:ext uri="{FF2B5EF4-FFF2-40B4-BE49-F238E27FC236}">
                    <a16:creationId xmlns:a16="http://schemas.microsoft.com/office/drawing/2014/main" id="{D3FE0B5A-55DE-4E56-8E9B-B92D1DB9A8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7">
                <a:extLst>
                  <a:ext uri="{FF2B5EF4-FFF2-40B4-BE49-F238E27FC236}">
                    <a16:creationId xmlns:a16="http://schemas.microsoft.com/office/drawing/2014/main" id="{F125661C-3A0E-4B6E-B2AB-1B08C89251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8">
                <a:extLst>
                  <a:ext uri="{FF2B5EF4-FFF2-40B4-BE49-F238E27FC236}">
                    <a16:creationId xmlns:a16="http://schemas.microsoft.com/office/drawing/2014/main" id="{39304006-EE77-438A-A0D1-537322356C1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39">
                <a:extLst>
                  <a:ext uri="{FF2B5EF4-FFF2-40B4-BE49-F238E27FC236}">
                    <a16:creationId xmlns:a16="http://schemas.microsoft.com/office/drawing/2014/main" id="{C6031DEB-4109-4049-82CF-DD06483A2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40">
                <a:extLst>
                  <a:ext uri="{FF2B5EF4-FFF2-40B4-BE49-F238E27FC236}">
                    <a16:creationId xmlns:a16="http://schemas.microsoft.com/office/drawing/2014/main" id="{65FC2657-18D6-4490-88D6-32E6B1C6FB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Rectangle 41">
                <a:extLst>
                  <a:ext uri="{FF2B5EF4-FFF2-40B4-BE49-F238E27FC236}">
                    <a16:creationId xmlns:a16="http://schemas.microsoft.com/office/drawing/2014/main" id="{20BEA03B-3EAD-4FA2-BC9D-25A14D635CF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p:nvSpPr>
          <p:cNvPr id="52" name="Rectangle 51">
            <a:extLst>
              <a:ext uri="{FF2B5EF4-FFF2-40B4-BE49-F238E27FC236}">
                <a16:creationId xmlns:a16="http://schemas.microsoft.com/office/drawing/2014/main" id="{046B922C-5BA7-4973-B12F-71A509E4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96D34D8D-9EE9-4659-8C22-7551A95F9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1902285" cy="6858001"/>
            <a:chOff x="0" y="0"/>
            <a:chExt cx="11902285" cy="6858001"/>
          </a:xfrm>
        </p:grpSpPr>
        <p:grpSp>
          <p:nvGrpSpPr>
            <p:cNvPr id="55" name="Group 54">
              <a:extLst>
                <a:ext uri="{FF2B5EF4-FFF2-40B4-BE49-F238E27FC236}">
                  <a16:creationId xmlns:a16="http://schemas.microsoft.com/office/drawing/2014/main" id="{3CA93C16-1147-4EB3-B4E7-3C43102494D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67" name="Rectangle 5">
                <a:extLst>
                  <a:ext uri="{FF2B5EF4-FFF2-40B4-BE49-F238E27FC236}">
                    <a16:creationId xmlns:a16="http://schemas.microsoft.com/office/drawing/2014/main" id="{C4779968-92AF-4B85-8C27-EBBFE1D6990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68" name="Freeform 6">
                <a:extLst>
                  <a:ext uri="{FF2B5EF4-FFF2-40B4-BE49-F238E27FC236}">
                    <a16:creationId xmlns:a16="http://schemas.microsoft.com/office/drawing/2014/main" id="{2C43E18D-7024-4F17-A664-E23BFBC12B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9" name="Freeform 7">
                <a:extLst>
                  <a:ext uri="{FF2B5EF4-FFF2-40B4-BE49-F238E27FC236}">
                    <a16:creationId xmlns:a16="http://schemas.microsoft.com/office/drawing/2014/main" id="{CA2ACEBA-081B-4B0B-AFB1-C596B834FD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0" name="Freeform 8">
                <a:extLst>
                  <a:ext uri="{FF2B5EF4-FFF2-40B4-BE49-F238E27FC236}">
                    <a16:creationId xmlns:a16="http://schemas.microsoft.com/office/drawing/2014/main" id="{2AFBB163-514B-493A-983F-8BE96848F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1" name="Freeform 9">
                <a:extLst>
                  <a:ext uri="{FF2B5EF4-FFF2-40B4-BE49-F238E27FC236}">
                    <a16:creationId xmlns:a16="http://schemas.microsoft.com/office/drawing/2014/main" id="{7720326C-7DB1-4745-9015-3FA6990855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2" name="Freeform 10">
                <a:extLst>
                  <a:ext uri="{FF2B5EF4-FFF2-40B4-BE49-F238E27FC236}">
                    <a16:creationId xmlns:a16="http://schemas.microsoft.com/office/drawing/2014/main" id="{01D5FBDC-A284-440B-8D5F-84287B0A2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3" name="Freeform 11">
                <a:extLst>
                  <a:ext uri="{FF2B5EF4-FFF2-40B4-BE49-F238E27FC236}">
                    <a16:creationId xmlns:a16="http://schemas.microsoft.com/office/drawing/2014/main" id="{517CE611-1CB0-442B-8998-98487209B0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4" name="Freeform 12">
                <a:extLst>
                  <a:ext uri="{FF2B5EF4-FFF2-40B4-BE49-F238E27FC236}">
                    <a16:creationId xmlns:a16="http://schemas.microsoft.com/office/drawing/2014/main" id="{EF0F0E46-9222-4FCF-A79E-9B4953C6F0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5" name="Freeform 13">
                <a:extLst>
                  <a:ext uri="{FF2B5EF4-FFF2-40B4-BE49-F238E27FC236}">
                    <a16:creationId xmlns:a16="http://schemas.microsoft.com/office/drawing/2014/main" id="{371A87C3-0804-4AB9-8EAD-FBFF597ED8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6" name="Freeform 14">
                <a:extLst>
                  <a:ext uri="{FF2B5EF4-FFF2-40B4-BE49-F238E27FC236}">
                    <a16:creationId xmlns:a16="http://schemas.microsoft.com/office/drawing/2014/main" id="{89F39433-8BC3-48D6-B705-F951DBD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 name="Freeform 15">
                <a:extLst>
                  <a:ext uri="{FF2B5EF4-FFF2-40B4-BE49-F238E27FC236}">
                    <a16:creationId xmlns:a16="http://schemas.microsoft.com/office/drawing/2014/main" id="{AE671C9D-E91C-4143-A422-273B2F53F6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 name="Line 16">
                <a:extLst>
                  <a:ext uri="{FF2B5EF4-FFF2-40B4-BE49-F238E27FC236}">
                    <a16:creationId xmlns:a16="http://schemas.microsoft.com/office/drawing/2014/main" id="{83A72EA3-8833-41C6-9333-6A04C1C08DF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8" name="Freeform 17">
                <a:extLst>
                  <a:ext uri="{FF2B5EF4-FFF2-40B4-BE49-F238E27FC236}">
                    <a16:creationId xmlns:a16="http://schemas.microsoft.com/office/drawing/2014/main" id="{2C0D7AAB-DC9C-4B37-A50E-A7185DE92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 name="Freeform 18">
                <a:extLst>
                  <a:ext uri="{FF2B5EF4-FFF2-40B4-BE49-F238E27FC236}">
                    <a16:creationId xmlns:a16="http://schemas.microsoft.com/office/drawing/2014/main" id="{6E7D9D6B-3455-4363-934B-FA2D6829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Freeform 19">
                <a:extLst>
                  <a:ext uri="{FF2B5EF4-FFF2-40B4-BE49-F238E27FC236}">
                    <a16:creationId xmlns:a16="http://schemas.microsoft.com/office/drawing/2014/main" id="{FFFFCA54-2217-4DAE-B791-4A6CA7DE0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3" name="Freeform 20">
                <a:extLst>
                  <a:ext uri="{FF2B5EF4-FFF2-40B4-BE49-F238E27FC236}">
                    <a16:creationId xmlns:a16="http://schemas.microsoft.com/office/drawing/2014/main" id="{BAE43BA5-C104-4FBB-B1C6-C210D3CC53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1" name="Rectangle 21">
                <a:extLst>
                  <a:ext uri="{FF2B5EF4-FFF2-40B4-BE49-F238E27FC236}">
                    <a16:creationId xmlns:a16="http://schemas.microsoft.com/office/drawing/2014/main" id="{3BDB2330-DF01-460D-83FB-00C37965CD5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32" name="Freeform 22">
                <a:extLst>
                  <a:ext uri="{FF2B5EF4-FFF2-40B4-BE49-F238E27FC236}">
                    <a16:creationId xmlns:a16="http://schemas.microsoft.com/office/drawing/2014/main" id="{51261093-9B7F-4406-B2F8-0F5BE7676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3" name="Freeform 23">
                <a:extLst>
                  <a:ext uri="{FF2B5EF4-FFF2-40B4-BE49-F238E27FC236}">
                    <a16:creationId xmlns:a16="http://schemas.microsoft.com/office/drawing/2014/main" id="{9971E195-2AB6-4CB6-9BD7-A8407B5C80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4" name="Freeform 24">
                <a:extLst>
                  <a:ext uri="{FF2B5EF4-FFF2-40B4-BE49-F238E27FC236}">
                    <a16:creationId xmlns:a16="http://schemas.microsoft.com/office/drawing/2014/main" id="{A3D843E7-8A86-4676-9C98-DECE0DFF67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5" name="Freeform 25">
                <a:extLst>
                  <a:ext uri="{FF2B5EF4-FFF2-40B4-BE49-F238E27FC236}">
                    <a16:creationId xmlns:a16="http://schemas.microsoft.com/office/drawing/2014/main" id="{FAF42817-AB3E-40FA-997F-EAC1411F46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6" name="Freeform 26">
                <a:extLst>
                  <a:ext uri="{FF2B5EF4-FFF2-40B4-BE49-F238E27FC236}">
                    <a16:creationId xmlns:a16="http://schemas.microsoft.com/office/drawing/2014/main" id="{50ED3298-A6DC-4825-93B1-68DB8CB62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7" name="Freeform 27">
                <a:extLst>
                  <a:ext uri="{FF2B5EF4-FFF2-40B4-BE49-F238E27FC236}">
                    <a16:creationId xmlns:a16="http://schemas.microsoft.com/office/drawing/2014/main" id="{2B951778-3B6B-4BB9-9D89-2ED650C820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8" name="Freeform 28">
                <a:extLst>
                  <a:ext uri="{FF2B5EF4-FFF2-40B4-BE49-F238E27FC236}">
                    <a16:creationId xmlns:a16="http://schemas.microsoft.com/office/drawing/2014/main" id="{8F3ED9A8-A83F-463A-8C2E-E83977D9A9C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9" name="Freeform 29">
                <a:extLst>
                  <a:ext uri="{FF2B5EF4-FFF2-40B4-BE49-F238E27FC236}">
                    <a16:creationId xmlns:a16="http://schemas.microsoft.com/office/drawing/2014/main" id="{9A0C113E-781D-4083-86C0-EC936092D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0" name="Freeform 30">
                <a:extLst>
                  <a:ext uri="{FF2B5EF4-FFF2-40B4-BE49-F238E27FC236}">
                    <a16:creationId xmlns:a16="http://schemas.microsoft.com/office/drawing/2014/main" id="{B63D60EF-1E99-4D4C-BF11-AAF8ABEB86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1" name="Freeform 31">
                <a:extLst>
                  <a:ext uri="{FF2B5EF4-FFF2-40B4-BE49-F238E27FC236}">
                    <a16:creationId xmlns:a16="http://schemas.microsoft.com/office/drawing/2014/main" id="{50403E41-7079-49EA-8D0B-4F678552D9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56" name="Group 55">
              <a:extLst>
                <a:ext uri="{FF2B5EF4-FFF2-40B4-BE49-F238E27FC236}">
                  <a16:creationId xmlns:a16="http://schemas.microsoft.com/office/drawing/2014/main" id="{E3B2C458-4D37-49A0-A94E-D516E05C3CC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227597" y="0"/>
              <a:ext cx="674688" cy="6848476"/>
              <a:chOff x="11364912" y="0"/>
              <a:chExt cx="674688" cy="6848476"/>
            </a:xfrm>
            <a:gradFill flip="none" rotWithShape="1">
              <a:gsLst>
                <a:gs pos="0">
                  <a:schemeClr val="bg2"/>
                </a:gs>
                <a:gs pos="100000">
                  <a:schemeClr val="tx2">
                    <a:lumMod val="60000"/>
                    <a:lumOff val="40000"/>
                  </a:schemeClr>
                </a:gs>
              </a:gsLst>
              <a:lin ang="5400000" scaled="0"/>
              <a:tileRect/>
            </a:gradFill>
          </p:grpSpPr>
          <p:sp>
            <p:nvSpPr>
              <p:cNvPr id="57" name="Freeform 32">
                <a:extLst>
                  <a:ext uri="{FF2B5EF4-FFF2-40B4-BE49-F238E27FC236}">
                    <a16:creationId xmlns:a16="http://schemas.microsoft.com/office/drawing/2014/main" id="{C1B10016-E0C4-4526-A466-9911541D2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8" name="Freeform 33">
                <a:extLst>
                  <a:ext uri="{FF2B5EF4-FFF2-40B4-BE49-F238E27FC236}">
                    <a16:creationId xmlns:a16="http://schemas.microsoft.com/office/drawing/2014/main" id="{D574C3F0-FC2B-43A3-94B2-75D305FBF7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9" name="Freeform 34">
                <a:extLst>
                  <a:ext uri="{FF2B5EF4-FFF2-40B4-BE49-F238E27FC236}">
                    <a16:creationId xmlns:a16="http://schemas.microsoft.com/office/drawing/2014/main" id="{D92A5F66-F404-433B-BDBE-5E0DFF40D6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0" name="Freeform 35">
                <a:extLst>
                  <a:ext uri="{FF2B5EF4-FFF2-40B4-BE49-F238E27FC236}">
                    <a16:creationId xmlns:a16="http://schemas.microsoft.com/office/drawing/2014/main" id="{0A0BDF81-64CC-431D-81B1-A21938C05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1" name="Freeform 36">
                <a:extLst>
                  <a:ext uri="{FF2B5EF4-FFF2-40B4-BE49-F238E27FC236}">
                    <a16:creationId xmlns:a16="http://schemas.microsoft.com/office/drawing/2014/main" id="{42871530-50EC-42C2-879A-AE8154DADC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2" name="Freeform 37">
                <a:extLst>
                  <a:ext uri="{FF2B5EF4-FFF2-40B4-BE49-F238E27FC236}">
                    <a16:creationId xmlns:a16="http://schemas.microsoft.com/office/drawing/2014/main" id="{53AF2F2A-B148-4906-B90D-6E2223978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38">
                <a:extLst>
                  <a:ext uri="{FF2B5EF4-FFF2-40B4-BE49-F238E27FC236}">
                    <a16:creationId xmlns:a16="http://schemas.microsoft.com/office/drawing/2014/main" id="{9A79EAA4-6F5D-4A2C-B688-CD29C2217C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Freeform 39">
                <a:extLst>
                  <a:ext uri="{FF2B5EF4-FFF2-40B4-BE49-F238E27FC236}">
                    <a16:creationId xmlns:a16="http://schemas.microsoft.com/office/drawing/2014/main" id="{B9CE5833-22CF-4408-9338-4B7749FEA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5" name="Freeform 40">
                <a:extLst>
                  <a:ext uri="{FF2B5EF4-FFF2-40B4-BE49-F238E27FC236}">
                    <a16:creationId xmlns:a16="http://schemas.microsoft.com/office/drawing/2014/main" id="{316A985A-7ADD-4BEE-A7B6-E5B49E1839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6" name="Rectangle 41">
                <a:extLst>
                  <a:ext uri="{FF2B5EF4-FFF2-40B4-BE49-F238E27FC236}">
                    <a16:creationId xmlns:a16="http://schemas.microsoft.com/office/drawing/2014/main" id="{352CFA3F-5CFE-412E-9196-C966F34579D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pic>
        <p:nvPicPr>
          <p:cNvPr id="142" name="Picture 2">
            <a:extLst>
              <a:ext uri="{FF2B5EF4-FFF2-40B4-BE49-F238E27FC236}">
                <a16:creationId xmlns:a16="http://schemas.microsoft.com/office/drawing/2014/main" id="{2FB01CCF-839B-4126-9BF9-132C64D8A1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C70EC68-A4C8-4515-88F4-828F89067CB5}"/>
              </a:ext>
            </a:extLst>
          </p:cNvPr>
          <p:cNvSpPr>
            <a:spLocks noGrp="1"/>
          </p:cNvSpPr>
          <p:nvPr>
            <p:ph type="ctrTitle"/>
          </p:nvPr>
        </p:nvSpPr>
        <p:spPr>
          <a:xfrm>
            <a:off x="4671125" y="618517"/>
            <a:ext cx="6883496" cy="3896334"/>
          </a:xfrm>
        </p:spPr>
        <p:txBody>
          <a:bodyPr vert="horz" lIns="91440" tIns="45720" rIns="91440" bIns="45720" rtlCol="0" anchor="ctr">
            <a:normAutofit/>
          </a:bodyPr>
          <a:lstStyle/>
          <a:p>
            <a:pPr algn="ctr"/>
            <a:r>
              <a:rPr lang="en-US" sz="3200" b="1">
                <a:solidFill>
                  <a:srgbClr val="FFFFFF"/>
                </a:solidFill>
              </a:rPr>
              <a:t>Georgia School superintendents’ association </a:t>
            </a:r>
            <a:br>
              <a:rPr lang="en-US" sz="3200" b="1">
                <a:solidFill>
                  <a:srgbClr val="FFFFFF"/>
                </a:solidFill>
              </a:rPr>
            </a:br>
            <a:r>
              <a:rPr lang="en-US" sz="3200" b="1">
                <a:solidFill>
                  <a:srgbClr val="FFFFFF"/>
                </a:solidFill>
              </a:rPr>
              <a:t>spring Bootstrap Conference</a:t>
            </a:r>
            <a:br>
              <a:rPr lang="en-US" sz="3200" b="1">
                <a:solidFill>
                  <a:srgbClr val="FFFFFF"/>
                </a:solidFill>
              </a:rPr>
            </a:br>
            <a:r>
              <a:rPr lang="en-US" sz="3200" b="1">
                <a:solidFill>
                  <a:srgbClr val="FFFFFF"/>
                </a:solidFill>
              </a:rPr>
              <a:t>legal issues update</a:t>
            </a:r>
            <a:br>
              <a:rPr lang="en-US" sz="3200" b="1">
                <a:solidFill>
                  <a:srgbClr val="FFFFFF"/>
                </a:solidFill>
              </a:rPr>
            </a:br>
            <a:r>
              <a:rPr lang="en-US" sz="3200" b="1">
                <a:solidFill>
                  <a:srgbClr val="FFFFFF"/>
                </a:solidFill>
              </a:rPr>
              <a:t>April 21, 2021</a:t>
            </a:r>
            <a:endParaRPr lang="en-US" sz="3200" b="1" dirty="0">
              <a:solidFill>
                <a:srgbClr val="FFFFFF"/>
              </a:solidFill>
            </a:endParaRPr>
          </a:p>
        </p:txBody>
      </p:sp>
      <p:sp useBgFill="1">
        <p:nvSpPr>
          <p:cNvPr id="143" name="Round Diagonal Corner Rectangle 6">
            <a:extLst>
              <a:ext uri="{FF2B5EF4-FFF2-40B4-BE49-F238E27FC236}">
                <a16:creationId xmlns:a16="http://schemas.microsoft.com/office/drawing/2014/main" id="{F2B1468C-8227-4785-8776-7BDBDDF08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579" y="808057"/>
            <a:ext cx="3821429" cy="5234394"/>
          </a:xfrm>
          <a:prstGeom prst="round2DiagRect">
            <a:avLst>
              <a:gd name="adj1" fmla="val 11323"/>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 company name&#10;&#10;Description automatically generated">
            <a:extLst>
              <a:ext uri="{FF2B5EF4-FFF2-40B4-BE49-F238E27FC236}">
                <a16:creationId xmlns:a16="http://schemas.microsoft.com/office/drawing/2014/main" id="{818D1AF7-AB03-4240-B00C-09D607951343}"/>
              </a:ext>
            </a:extLst>
          </p:cNvPr>
          <p:cNvPicPr>
            <a:picLocks noChangeAspect="1"/>
          </p:cNvPicPr>
          <p:nvPr/>
        </p:nvPicPr>
        <p:blipFill>
          <a:blip r:embed="rId3"/>
          <a:stretch>
            <a:fillRect/>
          </a:stretch>
        </p:blipFill>
        <p:spPr>
          <a:xfrm>
            <a:off x="1126617" y="1966691"/>
            <a:ext cx="3178638" cy="2919157"/>
          </a:xfrm>
          <a:prstGeom prst="rect">
            <a:avLst/>
          </a:prstGeom>
        </p:spPr>
      </p:pic>
      <p:sp>
        <p:nvSpPr>
          <p:cNvPr id="3" name="Subtitle 2">
            <a:extLst>
              <a:ext uri="{FF2B5EF4-FFF2-40B4-BE49-F238E27FC236}">
                <a16:creationId xmlns:a16="http://schemas.microsoft.com/office/drawing/2014/main" id="{A7C3C571-7813-4A15-B408-54A93F892142}"/>
              </a:ext>
            </a:extLst>
          </p:cNvPr>
          <p:cNvSpPr>
            <a:spLocks noGrp="1"/>
          </p:cNvSpPr>
          <p:nvPr>
            <p:ph type="subTitle" idx="1"/>
          </p:nvPr>
        </p:nvSpPr>
        <p:spPr>
          <a:xfrm>
            <a:off x="4972520" y="3903446"/>
            <a:ext cx="6188402" cy="1957865"/>
          </a:xfrm>
        </p:spPr>
        <p:txBody>
          <a:bodyPr vert="horz" lIns="91440" tIns="45720" rIns="91440" bIns="45720" rtlCol="0">
            <a:normAutofit fontScale="85000" lnSpcReduction="20000"/>
          </a:bodyPr>
          <a:lstStyle/>
          <a:p>
            <a:pPr indent="-228600" algn="ctr">
              <a:spcBef>
                <a:spcPts val="0"/>
              </a:spcBef>
              <a:buFont typeface="Arial" panose="020B0604020202020204" pitchFamily="34" charset="0"/>
              <a:buChar char="•"/>
            </a:pPr>
            <a:r>
              <a:rPr lang="en-US" dirty="0">
                <a:solidFill>
                  <a:srgbClr val="FFFFFF"/>
                </a:solidFill>
              </a:rPr>
              <a:t>Phil Hartley</a:t>
            </a:r>
          </a:p>
          <a:p>
            <a:pPr indent="-228600" algn="ctr">
              <a:spcBef>
                <a:spcPts val="0"/>
              </a:spcBef>
              <a:buFont typeface="Arial" panose="020B0604020202020204" pitchFamily="34" charset="0"/>
              <a:buChar char="•"/>
            </a:pPr>
            <a:r>
              <a:rPr lang="en-US" dirty="0">
                <a:solidFill>
                  <a:srgbClr val="FFFFFF"/>
                </a:solidFill>
              </a:rPr>
              <a:t>Harben, Hartley &amp; Hawkins, </a:t>
            </a:r>
            <a:r>
              <a:rPr lang="en-US" dirty="0" err="1">
                <a:solidFill>
                  <a:srgbClr val="FFFFFF"/>
                </a:solidFill>
              </a:rPr>
              <a:t>LLp</a:t>
            </a:r>
            <a:endParaRPr lang="en-US" dirty="0">
              <a:solidFill>
                <a:srgbClr val="FFFFFF"/>
              </a:solidFill>
            </a:endParaRPr>
          </a:p>
          <a:p>
            <a:pPr indent="-228600" algn="ctr">
              <a:spcBef>
                <a:spcPts val="0"/>
              </a:spcBef>
              <a:buFont typeface="Arial" panose="020B0604020202020204" pitchFamily="34" charset="0"/>
              <a:buChar char="•"/>
            </a:pPr>
            <a:r>
              <a:rPr lang="en-US" dirty="0">
                <a:solidFill>
                  <a:srgbClr val="FFFFFF"/>
                </a:solidFill>
              </a:rPr>
              <a:t>340 </a:t>
            </a:r>
            <a:r>
              <a:rPr lang="en-US" dirty="0" err="1">
                <a:solidFill>
                  <a:srgbClr val="FFFFFF"/>
                </a:solidFill>
              </a:rPr>
              <a:t>jesse</a:t>
            </a:r>
            <a:r>
              <a:rPr lang="en-US" dirty="0">
                <a:solidFill>
                  <a:srgbClr val="FFFFFF"/>
                </a:solidFill>
              </a:rPr>
              <a:t> </a:t>
            </a:r>
            <a:r>
              <a:rPr lang="en-US" dirty="0" err="1">
                <a:solidFill>
                  <a:srgbClr val="FFFFFF"/>
                </a:solidFill>
              </a:rPr>
              <a:t>jewell</a:t>
            </a:r>
            <a:r>
              <a:rPr lang="en-US" dirty="0">
                <a:solidFill>
                  <a:srgbClr val="FFFFFF"/>
                </a:solidFill>
              </a:rPr>
              <a:t> parkway, suite 750</a:t>
            </a:r>
          </a:p>
          <a:p>
            <a:pPr indent="-228600" algn="ctr">
              <a:spcBef>
                <a:spcPts val="0"/>
              </a:spcBef>
              <a:buFont typeface="Arial" panose="020B0604020202020204" pitchFamily="34" charset="0"/>
              <a:buChar char="•"/>
            </a:pPr>
            <a:r>
              <a:rPr lang="en-US" dirty="0">
                <a:solidFill>
                  <a:srgbClr val="FFFFFF"/>
                </a:solidFill>
              </a:rPr>
              <a:t>Gainesville, </a:t>
            </a:r>
            <a:r>
              <a:rPr lang="en-US" dirty="0" err="1">
                <a:solidFill>
                  <a:srgbClr val="FFFFFF"/>
                </a:solidFill>
              </a:rPr>
              <a:t>ga</a:t>
            </a:r>
            <a:r>
              <a:rPr lang="en-US" dirty="0">
                <a:solidFill>
                  <a:srgbClr val="FFFFFF"/>
                </a:solidFill>
              </a:rPr>
              <a:t> 30501</a:t>
            </a:r>
          </a:p>
          <a:p>
            <a:pPr indent="-228600" algn="ctr">
              <a:spcBef>
                <a:spcPts val="0"/>
              </a:spcBef>
              <a:buFont typeface="Arial" panose="020B0604020202020204" pitchFamily="34" charset="0"/>
              <a:buChar char="•"/>
            </a:pPr>
            <a:r>
              <a:rPr lang="en-US" dirty="0">
                <a:solidFill>
                  <a:srgbClr val="FFFFFF"/>
                </a:solidFill>
              </a:rPr>
              <a:t>770-534-7341</a:t>
            </a:r>
          </a:p>
          <a:p>
            <a:pPr indent="-228600" algn="ctr">
              <a:spcBef>
                <a:spcPts val="0"/>
              </a:spcBef>
              <a:buFont typeface="Arial" panose="020B0604020202020204" pitchFamily="34" charset="0"/>
              <a:buChar char="•"/>
            </a:pPr>
            <a:r>
              <a:rPr lang="en-US" dirty="0">
                <a:solidFill>
                  <a:srgbClr val="FFFFFF"/>
                </a:solidFill>
              </a:rPr>
              <a:t>770-654-3616</a:t>
            </a:r>
          </a:p>
          <a:p>
            <a:pPr indent="-228600" algn="ctr">
              <a:spcBef>
                <a:spcPts val="0"/>
              </a:spcBef>
              <a:buFont typeface="Arial" panose="020B0604020202020204" pitchFamily="34" charset="0"/>
              <a:buChar char="•"/>
            </a:pPr>
            <a:r>
              <a:rPr lang="en-US" cap="none" dirty="0">
                <a:solidFill>
                  <a:srgbClr val="FFFFFF"/>
                </a:solidFill>
                <a:hlinkClick r:id="rId4"/>
              </a:rPr>
              <a:t>phartley@hhhlawyers.com</a:t>
            </a:r>
            <a:r>
              <a:rPr lang="en-US" cap="none" dirty="0">
                <a:solidFill>
                  <a:srgbClr val="FFFFFF"/>
                </a:solidFill>
              </a:rPr>
              <a:t> </a:t>
            </a:r>
          </a:p>
          <a:p>
            <a:pPr indent="-228600">
              <a:buFont typeface="Arial" panose="020B0604020202020204" pitchFamily="34" charset="0"/>
              <a:buChar char="•"/>
            </a:pPr>
            <a:endParaRPr lang="en-US" dirty="0">
              <a:solidFill>
                <a:srgbClr val="FFFFFF"/>
              </a:solidFill>
            </a:endParaRPr>
          </a:p>
        </p:txBody>
      </p:sp>
    </p:spTree>
    <p:extLst>
      <p:ext uri="{BB962C8B-B14F-4D97-AF65-F5344CB8AC3E}">
        <p14:creationId xmlns:p14="http://schemas.microsoft.com/office/powerpoint/2010/main" val="1022316933"/>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long hallway with red doors&#10;&#10;Description automatically generated with low confidence">
            <a:extLst>
              <a:ext uri="{FF2B5EF4-FFF2-40B4-BE49-F238E27FC236}">
                <a16:creationId xmlns:a16="http://schemas.microsoft.com/office/drawing/2014/main" id="{DDDC6D59-DC23-4178-9F0D-FFFA2B17E564}"/>
              </a:ext>
            </a:extLst>
          </p:cNvPr>
          <p:cNvPicPr>
            <a:picLocks noChangeAspect="1"/>
          </p:cNvPicPr>
          <p:nvPr/>
        </p:nvPicPr>
        <p:blipFill rotWithShape="1">
          <a:blip r:embed="rId2">
            <a:alphaModFix/>
          </a:blip>
          <a:srcRect t="13768"/>
          <a:stretch/>
        </p:blipFill>
        <p:spPr>
          <a:xfrm>
            <a:off x="3611" y="10"/>
            <a:ext cx="12188389" cy="6857990"/>
          </a:xfrm>
          <a:prstGeom prst="rect">
            <a:avLst/>
          </a:prstGeom>
        </p:spPr>
      </p:pic>
      <p:sp>
        <p:nvSpPr>
          <p:cNvPr id="2" name="Title 1">
            <a:extLst>
              <a:ext uri="{FF2B5EF4-FFF2-40B4-BE49-F238E27FC236}">
                <a16:creationId xmlns:a16="http://schemas.microsoft.com/office/drawing/2014/main" id="{417704E7-347E-4BC1-9F6B-6ED178A2C0E2}"/>
              </a:ext>
            </a:extLst>
          </p:cNvPr>
          <p:cNvSpPr>
            <a:spLocks noGrp="1"/>
          </p:cNvSpPr>
          <p:nvPr>
            <p:ph type="ctrTitle"/>
          </p:nvPr>
        </p:nvSpPr>
        <p:spPr>
          <a:xfrm>
            <a:off x="2667000" y="2328334"/>
            <a:ext cx="6858000" cy="1367896"/>
          </a:xfrm>
        </p:spPr>
        <p:txBody>
          <a:bodyPr>
            <a:normAutofit/>
          </a:bodyPr>
          <a:lstStyle/>
          <a:p>
            <a:pPr algn="ctr"/>
            <a:r>
              <a:rPr lang="en-US" sz="4400" dirty="0">
                <a:solidFill>
                  <a:schemeClr val="bg1"/>
                </a:solidFill>
              </a:rPr>
              <a:t>Disabled students: virtual or in person?</a:t>
            </a:r>
          </a:p>
        </p:txBody>
      </p:sp>
    </p:spTree>
    <p:extLst>
      <p:ext uri="{BB962C8B-B14F-4D97-AF65-F5344CB8AC3E}">
        <p14:creationId xmlns:p14="http://schemas.microsoft.com/office/powerpoint/2010/main" val="353525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D72E2-8A79-44D2-A317-73C2C2DB2937}"/>
              </a:ext>
            </a:extLst>
          </p:cNvPr>
          <p:cNvSpPr>
            <a:spLocks noGrp="1"/>
          </p:cNvSpPr>
          <p:nvPr>
            <p:ph type="title"/>
          </p:nvPr>
        </p:nvSpPr>
        <p:spPr>
          <a:xfrm>
            <a:off x="1141413" y="310896"/>
            <a:ext cx="9905998" cy="810768"/>
          </a:xfrm>
        </p:spPr>
        <p:txBody>
          <a:bodyPr>
            <a:normAutofit/>
          </a:bodyPr>
          <a:lstStyle/>
          <a:p>
            <a:r>
              <a:rPr lang="en-US" sz="4000" b="1" dirty="0">
                <a:latin typeface="+mn-lt"/>
              </a:rPr>
              <a:t>Tech access – Us DOE q&amp;a, 3/20</a:t>
            </a:r>
          </a:p>
        </p:txBody>
      </p:sp>
      <p:sp>
        <p:nvSpPr>
          <p:cNvPr id="3" name="Content Placeholder 2">
            <a:extLst>
              <a:ext uri="{FF2B5EF4-FFF2-40B4-BE49-F238E27FC236}">
                <a16:creationId xmlns:a16="http://schemas.microsoft.com/office/drawing/2014/main" id="{8CE7FDCE-3C31-4C5B-A8BC-1D3C6D6DE650}"/>
              </a:ext>
            </a:extLst>
          </p:cNvPr>
          <p:cNvSpPr>
            <a:spLocks noGrp="1"/>
          </p:cNvSpPr>
          <p:nvPr>
            <p:ph idx="1"/>
          </p:nvPr>
        </p:nvSpPr>
        <p:spPr>
          <a:xfrm>
            <a:off x="1141411" y="1121664"/>
            <a:ext cx="9721661" cy="5614802"/>
          </a:xfrm>
        </p:spPr>
        <p:txBody>
          <a:bodyPr anchor="t">
            <a:normAutofit fontScale="92500"/>
          </a:bodyPr>
          <a:lstStyle/>
          <a:p>
            <a:pPr marL="0" indent="0">
              <a:lnSpc>
                <a:spcPct val="110000"/>
              </a:lnSpc>
              <a:buNone/>
            </a:pPr>
            <a:r>
              <a:rPr lang="en-US" sz="1800" dirty="0"/>
              <a:t>If an LEA closes its schools to slow or stop the spread of COVID-19</a:t>
            </a:r>
            <a:r>
              <a:rPr lang="en-US" sz="1800" b="1" dirty="0"/>
              <a:t>, </a:t>
            </a:r>
            <a:r>
              <a:rPr lang="en-US" sz="1800" b="1" i="1" dirty="0"/>
              <a:t>and does not provide any educational services to the general student population</a:t>
            </a:r>
            <a:r>
              <a:rPr lang="en-US" sz="1800" dirty="0"/>
              <a:t>, then an LEA would not be required to provide services to students with disabilities during that same period of time. Once school resumes, the LEA must make every effort to provide special education and related services to the child in accordance with the child’s individualized education program (IEP) or, for students entitled to FAPE under Section 504, consistent with a plan developed to meet the requirements of Section 504.</a:t>
            </a:r>
          </a:p>
          <a:p>
            <a:pPr marL="0" indent="0">
              <a:lnSpc>
                <a:spcPct val="110000"/>
              </a:lnSpc>
              <a:buNone/>
            </a:pPr>
            <a:r>
              <a:rPr lang="en-US" sz="1800" b="1" i="1" dirty="0"/>
              <a:t>If an LEA continues to provide educational opportunities to the general student population during a school closure, the school must ensure that students with disabilities also have equal access to the same opportunities, including the provision of FAPE. </a:t>
            </a:r>
          </a:p>
          <a:p>
            <a:pPr marL="0" indent="0">
              <a:lnSpc>
                <a:spcPct val="110000"/>
              </a:lnSpc>
              <a:buNone/>
            </a:pPr>
            <a:r>
              <a:rPr lang="en-US" sz="1800" dirty="0"/>
              <a:t>If a public school for children with disabilities is closed solely because the children are at high risk of severe illness and death, the </a:t>
            </a:r>
            <a:r>
              <a:rPr lang="en-US" sz="1800" b="1" i="1" dirty="0"/>
              <a:t>LEA must determine whether each dismissed child could benefit from online or virtual instruction</a:t>
            </a:r>
            <a:r>
              <a:rPr lang="en-US" sz="1800" dirty="0"/>
              <a:t>, instructional telephone calls, and other curriculum-based instructional activities, to the extent available. In so doing, school personnel should follow appropriate health guidelines to assess and address the risk of transmission in the provision of such services. The Department understands there may be exceptional circumstances that could affect how a particular service is provided.</a:t>
            </a:r>
          </a:p>
          <a:p>
            <a:pPr marL="0" indent="0">
              <a:lnSpc>
                <a:spcPct val="110000"/>
              </a:lnSpc>
              <a:buNone/>
            </a:pPr>
            <a:r>
              <a:rPr lang="en-US" sz="1800" b="1" i="1" dirty="0"/>
              <a:t>If a child does not receive services during a closure, a child’s IEP team (or appropriate personnel under Section 504) must make an  individualized determination whether and to what extent compensatory services may be needed, consistent with applicable requirements, including to make up for any skills that may have been lost.</a:t>
            </a:r>
          </a:p>
        </p:txBody>
      </p:sp>
    </p:spTree>
    <p:extLst>
      <p:ext uri="{BB962C8B-B14F-4D97-AF65-F5344CB8AC3E}">
        <p14:creationId xmlns:p14="http://schemas.microsoft.com/office/powerpoint/2010/main" val="2502668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D72E2-8A79-44D2-A317-73C2C2DB2937}"/>
              </a:ext>
            </a:extLst>
          </p:cNvPr>
          <p:cNvSpPr>
            <a:spLocks noGrp="1"/>
          </p:cNvSpPr>
          <p:nvPr>
            <p:ph type="title"/>
          </p:nvPr>
        </p:nvSpPr>
        <p:spPr>
          <a:xfrm>
            <a:off x="1141413" y="1082673"/>
            <a:ext cx="3214432" cy="4708528"/>
          </a:xfrm>
        </p:spPr>
        <p:txBody>
          <a:bodyPr>
            <a:normAutofit/>
          </a:bodyPr>
          <a:lstStyle/>
          <a:p>
            <a:pPr algn="r"/>
            <a:r>
              <a:rPr lang="en-US" sz="3100" b="1" dirty="0">
                <a:latin typeface="Calibri" panose="020F0502020204030204" pitchFamily="34" charset="0"/>
                <a:cs typeface="Calibri" panose="020F0502020204030204" pitchFamily="34" charset="0"/>
              </a:rPr>
              <a:t>Is remote learning necessarily an infringement of an in-person IEP? </a:t>
            </a:r>
          </a:p>
        </p:txBody>
      </p:sp>
      <p:sp>
        <p:nvSpPr>
          <p:cNvPr id="3" name="Content Placeholder 2">
            <a:extLst>
              <a:ext uri="{FF2B5EF4-FFF2-40B4-BE49-F238E27FC236}">
                <a16:creationId xmlns:a16="http://schemas.microsoft.com/office/drawing/2014/main" id="{8CE7FDCE-3C31-4C5B-A8BC-1D3C6D6DE650}"/>
              </a:ext>
            </a:extLst>
          </p:cNvPr>
          <p:cNvSpPr>
            <a:spLocks noGrp="1"/>
          </p:cNvSpPr>
          <p:nvPr>
            <p:ph idx="1"/>
          </p:nvPr>
        </p:nvSpPr>
        <p:spPr>
          <a:xfrm>
            <a:off x="5297763" y="316992"/>
            <a:ext cx="5751237" cy="6288596"/>
          </a:xfrm>
        </p:spPr>
        <p:txBody>
          <a:bodyPr anchor="ctr">
            <a:normAutofit lnSpcReduction="10000"/>
          </a:bodyPr>
          <a:lstStyle/>
          <a:p>
            <a:pPr marL="0" indent="0">
              <a:lnSpc>
                <a:spcPct val="110000"/>
              </a:lnSpc>
              <a:buNone/>
            </a:pPr>
            <a:r>
              <a:rPr lang="en-US" sz="1800" dirty="0"/>
              <a:t>U.S. Department of Education (March 21, 2020):</a:t>
            </a:r>
          </a:p>
          <a:p>
            <a:pPr marL="0" indent="0">
              <a:lnSpc>
                <a:spcPct val="110000"/>
              </a:lnSpc>
              <a:buNone/>
            </a:pPr>
            <a:r>
              <a:rPr lang="en-US" sz="1800" b="1" dirty="0"/>
              <a:t>To be clear: ensuring compliance with the Individuals with Disabilities Education Act (IDEA), Section 504 of the Rehabilitation Act (Section 504), and Title II of the Americans with Disabilities Act should not prevent any school from offering educational programs through distance instruction. </a:t>
            </a:r>
          </a:p>
          <a:p>
            <a:pPr marL="0" indent="0">
              <a:lnSpc>
                <a:spcPct val="110000"/>
              </a:lnSpc>
              <a:buNone/>
            </a:pPr>
            <a:r>
              <a:rPr lang="en-US" sz="1800" dirty="0"/>
              <a:t>School districts must provide a free and appropriate public education (FAPE) consistent with the need to protect the health and safety of students with disabilities and those individuals providing education, specialized instruction, and  related services to these students. In this unique and ever-changing environment, OCR and OSERS recognize that these exceptional circumstances may affect how all educational and related services and supports are provided, and the Department will offer flexibility where possible.</a:t>
            </a:r>
          </a:p>
          <a:p>
            <a:pPr marL="0" indent="0">
              <a:lnSpc>
                <a:spcPct val="110000"/>
              </a:lnSpc>
              <a:buNone/>
            </a:pPr>
            <a:r>
              <a:rPr lang="en-US" sz="1800" dirty="0"/>
              <a:t>However, school districts must remember that </a:t>
            </a:r>
            <a:r>
              <a:rPr lang="en-US" sz="1800" b="1" dirty="0"/>
              <a:t>the provision of FAPE may include, as appropriate, special education and related services provided through distance instruction provided virtually, online, or telephonically</a:t>
            </a:r>
            <a:r>
              <a:rPr lang="en-US" sz="1400" dirty="0"/>
              <a:t>.</a:t>
            </a:r>
          </a:p>
        </p:txBody>
      </p:sp>
    </p:spTree>
    <p:extLst>
      <p:ext uri="{BB962C8B-B14F-4D97-AF65-F5344CB8AC3E}">
        <p14:creationId xmlns:p14="http://schemas.microsoft.com/office/powerpoint/2010/main" val="700500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8F5F2-F198-40F7-979F-A40B2CA1574B}"/>
              </a:ext>
            </a:extLst>
          </p:cNvPr>
          <p:cNvSpPr>
            <a:spLocks noGrp="1"/>
          </p:cNvSpPr>
          <p:nvPr>
            <p:ph type="title"/>
          </p:nvPr>
        </p:nvSpPr>
        <p:spPr>
          <a:xfrm>
            <a:off x="1141411" y="748240"/>
            <a:ext cx="9906000" cy="1117073"/>
          </a:xfrm>
        </p:spPr>
        <p:txBody>
          <a:bodyPr>
            <a:normAutofit/>
          </a:bodyPr>
          <a:lstStyle/>
          <a:p>
            <a:pPr algn="ctr"/>
            <a:r>
              <a:rPr lang="en-US" sz="3700" dirty="0"/>
              <a:t>Endrew F. v. douglas county school district – USSC (2017)</a:t>
            </a:r>
          </a:p>
        </p:txBody>
      </p:sp>
      <p:sp>
        <p:nvSpPr>
          <p:cNvPr id="3" name="Content Placeholder 2">
            <a:extLst>
              <a:ext uri="{FF2B5EF4-FFF2-40B4-BE49-F238E27FC236}">
                <a16:creationId xmlns:a16="http://schemas.microsoft.com/office/drawing/2014/main" id="{D9E9BE76-396C-4B7B-8609-AE9824D30634}"/>
              </a:ext>
            </a:extLst>
          </p:cNvPr>
          <p:cNvSpPr>
            <a:spLocks noGrp="1"/>
          </p:cNvSpPr>
          <p:nvPr>
            <p:ph idx="1"/>
          </p:nvPr>
        </p:nvSpPr>
        <p:spPr>
          <a:xfrm>
            <a:off x="1206500" y="2249487"/>
            <a:ext cx="9840911" cy="3541714"/>
          </a:xfrm>
        </p:spPr>
        <p:txBody>
          <a:bodyPr anchor="t">
            <a:normAutofit/>
          </a:bodyPr>
          <a:lstStyle/>
          <a:p>
            <a:pPr marL="0" indent="0">
              <a:buNone/>
            </a:pPr>
            <a:r>
              <a:rPr lang="en-US" sz="3600" dirty="0"/>
              <a:t>“To meet its substantive obligation under the IDEA, a school must offer an IEP reasonably calculated to enable a child to make progress appropriate in light of the child’s circumstances.” </a:t>
            </a:r>
          </a:p>
        </p:txBody>
      </p:sp>
    </p:spTree>
    <p:extLst>
      <p:ext uri="{BB962C8B-B14F-4D97-AF65-F5344CB8AC3E}">
        <p14:creationId xmlns:p14="http://schemas.microsoft.com/office/powerpoint/2010/main" val="1850758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87" name="Picture 2">
            <a:extLst>
              <a:ext uri="{FF2B5EF4-FFF2-40B4-BE49-F238E27FC236}">
                <a16:creationId xmlns:a16="http://schemas.microsoft.com/office/drawing/2014/main" id="{59FACE42-44B0-4185-8ED4-9043A78C86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nvGrpSpPr>
          <p:cNvPr id="89" name="Group 88">
            <a:extLst>
              <a:ext uri="{FF2B5EF4-FFF2-40B4-BE49-F238E27FC236}">
                <a16:creationId xmlns:a16="http://schemas.microsoft.com/office/drawing/2014/main" id="{A838DBA2-246D-4087-AE0A-6EA2B4B65A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90" name="Group 89">
              <a:extLst>
                <a:ext uri="{FF2B5EF4-FFF2-40B4-BE49-F238E27FC236}">
                  <a16:creationId xmlns:a16="http://schemas.microsoft.com/office/drawing/2014/main" id="{B4406F95-9579-494D-BE1E-A012A7F4CB3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02" name="Rectangle 5">
                <a:extLst>
                  <a:ext uri="{FF2B5EF4-FFF2-40B4-BE49-F238E27FC236}">
                    <a16:creationId xmlns:a16="http://schemas.microsoft.com/office/drawing/2014/main" id="{4C8D671A-5C73-44CA-B6D0-7F3BC195BA6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03" name="Freeform 6">
                <a:extLst>
                  <a:ext uri="{FF2B5EF4-FFF2-40B4-BE49-F238E27FC236}">
                    <a16:creationId xmlns:a16="http://schemas.microsoft.com/office/drawing/2014/main" id="{F0DB3AC8-B5AD-4004-B0B9-74B58BECA0C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4" name="Freeform 7">
                <a:extLst>
                  <a:ext uri="{FF2B5EF4-FFF2-40B4-BE49-F238E27FC236}">
                    <a16:creationId xmlns:a16="http://schemas.microsoft.com/office/drawing/2014/main" id="{F3B2C8F3-E236-45B2-B2E1-8460F8FD6D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5" name="Freeform 8">
                <a:extLst>
                  <a:ext uri="{FF2B5EF4-FFF2-40B4-BE49-F238E27FC236}">
                    <a16:creationId xmlns:a16="http://schemas.microsoft.com/office/drawing/2014/main" id="{761EE3AC-0BC2-4A29-AD58-5CB0EEFF9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6" name="Freeform 9">
                <a:extLst>
                  <a:ext uri="{FF2B5EF4-FFF2-40B4-BE49-F238E27FC236}">
                    <a16:creationId xmlns:a16="http://schemas.microsoft.com/office/drawing/2014/main" id="{38DC43BE-83DD-43F3-A21F-9B58B1074F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7" name="Freeform 10">
                <a:extLst>
                  <a:ext uri="{FF2B5EF4-FFF2-40B4-BE49-F238E27FC236}">
                    <a16:creationId xmlns:a16="http://schemas.microsoft.com/office/drawing/2014/main" id="{112583CE-53E8-48F6-9F71-25A32BFD6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8" name="Freeform 11">
                <a:extLst>
                  <a:ext uri="{FF2B5EF4-FFF2-40B4-BE49-F238E27FC236}">
                    <a16:creationId xmlns:a16="http://schemas.microsoft.com/office/drawing/2014/main" id="{229A7966-2C4F-4334-8FB7-08521F984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9" name="Freeform 12">
                <a:extLst>
                  <a:ext uri="{FF2B5EF4-FFF2-40B4-BE49-F238E27FC236}">
                    <a16:creationId xmlns:a16="http://schemas.microsoft.com/office/drawing/2014/main" id="{656FCF6A-DF5B-42AA-83C4-22CD7B9947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0" name="Freeform 13">
                <a:extLst>
                  <a:ext uri="{FF2B5EF4-FFF2-40B4-BE49-F238E27FC236}">
                    <a16:creationId xmlns:a16="http://schemas.microsoft.com/office/drawing/2014/main" id="{E908B3EE-F31D-4E8D-BF3C-71F5B35F02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1" name="Freeform 14">
                <a:extLst>
                  <a:ext uri="{FF2B5EF4-FFF2-40B4-BE49-F238E27FC236}">
                    <a16:creationId xmlns:a16="http://schemas.microsoft.com/office/drawing/2014/main" id="{DA9F96D7-B42C-4F80-8F26-72388FE0C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2" name="Freeform 15">
                <a:extLst>
                  <a:ext uri="{FF2B5EF4-FFF2-40B4-BE49-F238E27FC236}">
                    <a16:creationId xmlns:a16="http://schemas.microsoft.com/office/drawing/2014/main" id="{5C9D5861-5A45-408A-A25E-61ED661AD7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3" name="Line 16">
                <a:extLst>
                  <a:ext uri="{FF2B5EF4-FFF2-40B4-BE49-F238E27FC236}">
                    <a16:creationId xmlns:a16="http://schemas.microsoft.com/office/drawing/2014/main" id="{DEEF5DD7-13B2-4CBB-A1AE-193A618B0F0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14" name="Freeform 17">
                <a:extLst>
                  <a:ext uri="{FF2B5EF4-FFF2-40B4-BE49-F238E27FC236}">
                    <a16:creationId xmlns:a16="http://schemas.microsoft.com/office/drawing/2014/main" id="{3D896DDA-5AD2-4360-9E65-A792131051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5" name="Freeform 18">
                <a:extLst>
                  <a:ext uri="{FF2B5EF4-FFF2-40B4-BE49-F238E27FC236}">
                    <a16:creationId xmlns:a16="http://schemas.microsoft.com/office/drawing/2014/main" id="{C088F3B1-D893-4078-8EAE-6A3776F67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6" name="Freeform 19">
                <a:extLst>
                  <a:ext uri="{FF2B5EF4-FFF2-40B4-BE49-F238E27FC236}">
                    <a16:creationId xmlns:a16="http://schemas.microsoft.com/office/drawing/2014/main" id="{23CCB367-42E1-4DEF-BABD-7457EB9F2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7" name="Freeform 20">
                <a:extLst>
                  <a:ext uri="{FF2B5EF4-FFF2-40B4-BE49-F238E27FC236}">
                    <a16:creationId xmlns:a16="http://schemas.microsoft.com/office/drawing/2014/main" id="{BAFD46CE-CD21-4C8E-8ACE-B1A0B74A90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8" name="Rectangle 21">
                <a:extLst>
                  <a:ext uri="{FF2B5EF4-FFF2-40B4-BE49-F238E27FC236}">
                    <a16:creationId xmlns:a16="http://schemas.microsoft.com/office/drawing/2014/main" id="{23980A26-1FFF-4434-A77C-C5A1C96A54B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19" name="Freeform 22">
                <a:extLst>
                  <a:ext uri="{FF2B5EF4-FFF2-40B4-BE49-F238E27FC236}">
                    <a16:creationId xmlns:a16="http://schemas.microsoft.com/office/drawing/2014/main" id="{AE64C1E5-E917-4222-8080-3EF831FB46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0" name="Freeform 23">
                <a:extLst>
                  <a:ext uri="{FF2B5EF4-FFF2-40B4-BE49-F238E27FC236}">
                    <a16:creationId xmlns:a16="http://schemas.microsoft.com/office/drawing/2014/main" id="{D4D42DE6-99E5-4D28-834E-6601A7DD93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1" name="Freeform 24">
                <a:extLst>
                  <a:ext uri="{FF2B5EF4-FFF2-40B4-BE49-F238E27FC236}">
                    <a16:creationId xmlns:a16="http://schemas.microsoft.com/office/drawing/2014/main" id="{194304B3-4C44-49E0-A677-19E2DA8CC9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2" name="Freeform 25">
                <a:extLst>
                  <a:ext uri="{FF2B5EF4-FFF2-40B4-BE49-F238E27FC236}">
                    <a16:creationId xmlns:a16="http://schemas.microsoft.com/office/drawing/2014/main" id="{C726387F-F77D-4FB6-A177-1DC6115E8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3" name="Freeform 26">
                <a:extLst>
                  <a:ext uri="{FF2B5EF4-FFF2-40B4-BE49-F238E27FC236}">
                    <a16:creationId xmlns:a16="http://schemas.microsoft.com/office/drawing/2014/main" id="{2F09766D-0653-4646-BA37-8FC23294BA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4" name="Freeform 27">
                <a:extLst>
                  <a:ext uri="{FF2B5EF4-FFF2-40B4-BE49-F238E27FC236}">
                    <a16:creationId xmlns:a16="http://schemas.microsoft.com/office/drawing/2014/main" id="{F50D9867-C9E0-462B-894F-B2F97E26AC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5" name="Freeform 28">
                <a:extLst>
                  <a:ext uri="{FF2B5EF4-FFF2-40B4-BE49-F238E27FC236}">
                    <a16:creationId xmlns:a16="http://schemas.microsoft.com/office/drawing/2014/main" id="{44179987-9B3B-4BC1-9BDA-EC9F30A3794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6" name="Freeform 29">
                <a:extLst>
                  <a:ext uri="{FF2B5EF4-FFF2-40B4-BE49-F238E27FC236}">
                    <a16:creationId xmlns:a16="http://schemas.microsoft.com/office/drawing/2014/main" id="{EF0E5480-8C2D-4FFE-9357-938DF0642B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7" name="Freeform 30">
                <a:extLst>
                  <a:ext uri="{FF2B5EF4-FFF2-40B4-BE49-F238E27FC236}">
                    <a16:creationId xmlns:a16="http://schemas.microsoft.com/office/drawing/2014/main" id="{FDAC2F76-95E6-4EE4-8A26-47CDAE5C6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8" name="Freeform 31">
                <a:extLst>
                  <a:ext uri="{FF2B5EF4-FFF2-40B4-BE49-F238E27FC236}">
                    <a16:creationId xmlns:a16="http://schemas.microsoft.com/office/drawing/2014/main" id="{249EB4AA-5D5B-4A3A-9F2D-6E4EDF2046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grpSp>
          <p:nvGrpSpPr>
            <p:cNvPr id="91" name="Group 90">
              <a:extLst>
                <a:ext uri="{FF2B5EF4-FFF2-40B4-BE49-F238E27FC236}">
                  <a16:creationId xmlns:a16="http://schemas.microsoft.com/office/drawing/2014/main" id="{375D3DC5-0B19-4EA9-A350-6218AC28CDA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92" name="Freeform 32">
                <a:extLst>
                  <a:ext uri="{FF2B5EF4-FFF2-40B4-BE49-F238E27FC236}">
                    <a16:creationId xmlns:a16="http://schemas.microsoft.com/office/drawing/2014/main" id="{86B5A458-9418-4EDA-9B6F-E4754ABA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3" name="Freeform 33">
                <a:extLst>
                  <a:ext uri="{FF2B5EF4-FFF2-40B4-BE49-F238E27FC236}">
                    <a16:creationId xmlns:a16="http://schemas.microsoft.com/office/drawing/2014/main" id="{6307D20D-BE6F-4BFD-8A35-230A01AD72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4" name="Freeform 34">
                <a:extLst>
                  <a:ext uri="{FF2B5EF4-FFF2-40B4-BE49-F238E27FC236}">
                    <a16:creationId xmlns:a16="http://schemas.microsoft.com/office/drawing/2014/main" id="{37A04039-8217-4B7F-8F43-4039DF087D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5" name="Freeform 35">
                <a:extLst>
                  <a:ext uri="{FF2B5EF4-FFF2-40B4-BE49-F238E27FC236}">
                    <a16:creationId xmlns:a16="http://schemas.microsoft.com/office/drawing/2014/main" id="{CA6CE641-5DEB-4A06-B9C3-B726A334C2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6" name="Freeform 36">
                <a:extLst>
                  <a:ext uri="{FF2B5EF4-FFF2-40B4-BE49-F238E27FC236}">
                    <a16:creationId xmlns:a16="http://schemas.microsoft.com/office/drawing/2014/main" id="{D08C7C1C-DF39-4479-94BD-47E71DE422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7" name="Freeform 37">
                <a:extLst>
                  <a:ext uri="{FF2B5EF4-FFF2-40B4-BE49-F238E27FC236}">
                    <a16:creationId xmlns:a16="http://schemas.microsoft.com/office/drawing/2014/main" id="{27C5EAA7-E449-48C0-9B14-E677E6ECF8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8" name="Freeform 38">
                <a:extLst>
                  <a:ext uri="{FF2B5EF4-FFF2-40B4-BE49-F238E27FC236}">
                    <a16:creationId xmlns:a16="http://schemas.microsoft.com/office/drawing/2014/main" id="{AA6A8A39-39D4-41FE-9974-CB46106A73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9" name="Freeform 39">
                <a:extLst>
                  <a:ext uri="{FF2B5EF4-FFF2-40B4-BE49-F238E27FC236}">
                    <a16:creationId xmlns:a16="http://schemas.microsoft.com/office/drawing/2014/main" id="{433C6D82-AE91-4A0C-97C6-34399C908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0" name="Freeform 40">
                <a:extLst>
                  <a:ext uri="{FF2B5EF4-FFF2-40B4-BE49-F238E27FC236}">
                    <a16:creationId xmlns:a16="http://schemas.microsoft.com/office/drawing/2014/main" id="{D4C06E36-D233-423A-BC95-5B4D5BE35C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1" name="Rectangle 41">
                <a:extLst>
                  <a:ext uri="{FF2B5EF4-FFF2-40B4-BE49-F238E27FC236}">
                    <a16:creationId xmlns:a16="http://schemas.microsoft.com/office/drawing/2014/main" id="{E1B0EEC1-CF7A-4761-B477-941DB41A83D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grpSp>
      </p:grpSp>
      <p:grpSp>
        <p:nvGrpSpPr>
          <p:cNvPr id="130" name="Group 129">
            <a:extLst>
              <a:ext uri="{FF2B5EF4-FFF2-40B4-BE49-F238E27FC236}">
                <a16:creationId xmlns:a16="http://schemas.microsoft.com/office/drawing/2014/main" id="{A0B38558-5389-4817-936F-FD62560CAC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31" name="Rectangle 130">
              <a:extLst>
                <a:ext uri="{FF2B5EF4-FFF2-40B4-BE49-F238E27FC236}">
                  <a16:creationId xmlns:a16="http://schemas.microsoft.com/office/drawing/2014/main" id="{CCB252B9-42EF-4414-AA22-2A95C1819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2" name="Picture 2">
              <a:extLst>
                <a:ext uri="{FF2B5EF4-FFF2-40B4-BE49-F238E27FC236}">
                  <a16:creationId xmlns:a16="http://schemas.microsoft.com/office/drawing/2014/main" id="{F9C2C800-C3E3-4317-A3CC-1558D71F14BC}"/>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pic>
        <p:nvPicPr>
          <p:cNvPr id="5" name="Picture 4" descr="Abstract blurred public library with bookshelves">
            <a:extLst>
              <a:ext uri="{FF2B5EF4-FFF2-40B4-BE49-F238E27FC236}">
                <a16:creationId xmlns:a16="http://schemas.microsoft.com/office/drawing/2014/main" id="{94DFDAA4-56CF-4538-8A70-054F7EB42249}"/>
              </a:ext>
            </a:extLst>
          </p:cNvPr>
          <p:cNvPicPr>
            <a:picLocks noChangeAspect="1"/>
          </p:cNvPicPr>
          <p:nvPr/>
        </p:nvPicPr>
        <p:blipFill rotWithShape="1">
          <a:blip r:embed="rId4">
            <a:alphaModFix/>
          </a:blip>
          <a:srcRect t="1047" b="14659"/>
          <a:stretch/>
        </p:blipFill>
        <p:spPr>
          <a:xfrm>
            <a:off x="3611" y="10"/>
            <a:ext cx="12188389" cy="6857990"/>
          </a:xfrm>
          <a:prstGeom prst="rect">
            <a:avLst/>
          </a:prstGeom>
        </p:spPr>
      </p:pic>
      <p:grpSp>
        <p:nvGrpSpPr>
          <p:cNvPr id="134" name="Group 133">
            <a:extLst>
              <a:ext uri="{FF2B5EF4-FFF2-40B4-BE49-F238E27FC236}">
                <a16:creationId xmlns:a16="http://schemas.microsoft.com/office/drawing/2014/main" id="{15502586-682B-4EDF-9515-674BB4E1CD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72533" y="0"/>
            <a:ext cx="11455400" cy="6848476"/>
            <a:chOff x="372533" y="0"/>
            <a:chExt cx="11455400" cy="6848476"/>
          </a:xfrm>
        </p:grpSpPr>
        <p:sp>
          <p:nvSpPr>
            <p:cNvPr id="135" name="Round Diagonal Corner Rectangle 7">
              <a:extLst>
                <a:ext uri="{FF2B5EF4-FFF2-40B4-BE49-F238E27FC236}">
                  <a16:creationId xmlns:a16="http://schemas.microsoft.com/office/drawing/2014/main" id="{C4491F87-B86B-413A-ACCD-56525E533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22867" y="766234"/>
              <a:ext cx="10346266" cy="5325532"/>
            </a:xfrm>
            <a:prstGeom prst="round2DiagRect">
              <a:avLst>
                <a:gd name="adj1" fmla="val 4147"/>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6" name="Group 135">
              <a:extLst>
                <a:ext uri="{FF2B5EF4-FFF2-40B4-BE49-F238E27FC236}">
                  <a16:creationId xmlns:a16="http://schemas.microsoft.com/office/drawing/2014/main" id="{04A25545-7FDA-465A-8546-9D927F8286F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085512" y="0"/>
              <a:ext cx="650875" cy="1730375"/>
              <a:chOff x="11347978" y="0"/>
              <a:chExt cx="650875" cy="1730375"/>
            </a:xfrm>
          </p:grpSpPr>
          <p:sp>
            <p:nvSpPr>
              <p:cNvPr id="156" name="Freeform 32">
                <a:extLst>
                  <a:ext uri="{FF2B5EF4-FFF2-40B4-BE49-F238E27FC236}">
                    <a16:creationId xmlns:a16="http://schemas.microsoft.com/office/drawing/2014/main" id="{0AC67F09-E0D9-410A-A4DE-72D31697E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67041"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157" name="Freeform 33">
                <a:extLst>
                  <a:ext uri="{FF2B5EF4-FFF2-40B4-BE49-F238E27FC236}">
                    <a16:creationId xmlns:a16="http://schemas.microsoft.com/office/drawing/2014/main" id="{B78F2FDE-85C9-4650-919F-C35464007D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47978"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158" name="Freeform 34">
                <a:extLst>
                  <a:ext uri="{FF2B5EF4-FFF2-40B4-BE49-F238E27FC236}">
                    <a16:creationId xmlns:a16="http://schemas.microsoft.com/office/drawing/2014/main" id="{57DD2F8B-5242-455C-B03F-E2F6B6732E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14678"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59" name="Freeform 37">
                <a:extLst>
                  <a:ext uri="{FF2B5EF4-FFF2-40B4-BE49-F238E27FC236}">
                    <a16:creationId xmlns:a16="http://schemas.microsoft.com/office/drawing/2014/main" id="{B8CE3E90-8A76-4CD5-B28C-D71FF37185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694053"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137" name="Group 136">
              <a:extLst>
                <a:ext uri="{FF2B5EF4-FFF2-40B4-BE49-F238E27FC236}">
                  <a16:creationId xmlns:a16="http://schemas.microsoft.com/office/drawing/2014/main" id="{4C374541-D033-4B72-A232-5461EEAD4D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flipH="1">
              <a:off x="11229445" y="4867275"/>
              <a:ext cx="598488" cy="1981201"/>
              <a:chOff x="11424178" y="4867275"/>
              <a:chExt cx="598488" cy="1981201"/>
            </a:xfrm>
          </p:grpSpPr>
          <p:sp>
            <p:nvSpPr>
              <p:cNvPr id="150" name="Freeform 35">
                <a:extLst>
                  <a:ext uri="{FF2B5EF4-FFF2-40B4-BE49-F238E27FC236}">
                    <a16:creationId xmlns:a16="http://schemas.microsoft.com/office/drawing/2014/main" id="{94766BAB-FE6E-4247-886B-736F831FE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14666"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151" name="Freeform 36">
                <a:extLst>
                  <a:ext uri="{FF2B5EF4-FFF2-40B4-BE49-F238E27FC236}">
                    <a16:creationId xmlns:a16="http://schemas.microsoft.com/office/drawing/2014/main" id="{3C954FB2-C7A0-468C-8AD2-C278DCA642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55966"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152" name="Freeform 38">
                <a:extLst>
                  <a:ext uri="{FF2B5EF4-FFF2-40B4-BE49-F238E27FC236}">
                    <a16:creationId xmlns:a16="http://schemas.microsoft.com/office/drawing/2014/main" id="{F52FBFD5-A528-4DB8-A802-814A7E421D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19441"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53" name="Freeform 39">
                <a:extLst>
                  <a:ext uri="{FF2B5EF4-FFF2-40B4-BE49-F238E27FC236}">
                    <a16:creationId xmlns:a16="http://schemas.microsoft.com/office/drawing/2014/main" id="{E57CCB6D-72AF-4D41-8C6C-9750D43DC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24178"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154" name="Freeform 40">
                <a:extLst>
                  <a:ext uri="{FF2B5EF4-FFF2-40B4-BE49-F238E27FC236}">
                    <a16:creationId xmlns:a16="http://schemas.microsoft.com/office/drawing/2014/main" id="{19D203AA-CF94-405B-800C-0C79855218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32166"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55" name="Rectangle 41">
                <a:extLst>
                  <a:ext uri="{FF2B5EF4-FFF2-40B4-BE49-F238E27FC236}">
                    <a16:creationId xmlns:a16="http://schemas.microsoft.com/office/drawing/2014/main" id="{7D053665-E810-419F-9D63-2A54CB477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22653" y="6596063"/>
                <a:ext cx="23813" cy="252413"/>
              </a:xfrm>
              <a:prstGeom prst="rect">
                <a:avLst/>
              </a:prstGeom>
              <a:solidFill>
                <a:schemeClr val="tx2">
                  <a:alpha val="80000"/>
                </a:schemeClr>
              </a:solidFill>
              <a:ln>
                <a:noFill/>
              </a:ln>
            </p:spPr>
          </p:sp>
        </p:grpSp>
        <p:grpSp>
          <p:nvGrpSpPr>
            <p:cNvPr id="138" name="Group 137">
              <a:extLst>
                <a:ext uri="{FF2B5EF4-FFF2-40B4-BE49-F238E27FC236}">
                  <a16:creationId xmlns:a16="http://schemas.microsoft.com/office/drawing/2014/main" id="{DEAF6153-6BF6-448C-81C1-2817B0F7800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flipH="1">
              <a:off x="440267" y="5118101"/>
              <a:ext cx="650875" cy="1730375"/>
              <a:chOff x="118533" y="5118101"/>
              <a:chExt cx="650875" cy="1730375"/>
            </a:xfrm>
          </p:grpSpPr>
          <p:sp>
            <p:nvSpPr>
              <p:cNvPr id="146" name="Freeform 32">
                <a:extLst>
                  <a:ext uri="{FF2B5EF4-FFF2-40B4-BE49-F238E27FC236}">
                    <a16:creationId xmlns:a16="http://schemas.microsoft.com/office/drawing/2014/main" id="{A7E0D3C0-552C-4741-AFBE-E665CEA068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237596" y="6335713"/>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80000"/>
                </a:schemeClr>
              </a:solidFill>
              <a:ln>
                <a:noFill/>
              </a:ln>
            </p:spPr>
          </p:sp>
          <p:sp>
            <p:nvSpPr>
              <p:cNvPr id="147" name="Freeform 33">
                <a:extLst>
                  <a:ext uri="{FF2B5EF4-FFF2-40B4-BE49-F238E27FC236}">
                    <a16:creationId xmlns:a16="http://schemas.microsoft.com/office/drawing/2014/main" id="{CAF96EBF-4E74-4F88-BD05-A4AE1694A4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118533" y="622141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80000"/>
                </a:schemeClr>
              </a:solidFill>
              <a:ln>
                <a:noFill/>
              </a:ln>
            </p:spPr>
          </p:sp>
          <p:sp>
            <p:nvSpPr>
              <p:cNvPr id="148" name="Freeform 34">
                <a:extLst>
                  <a:ext uri="{FF2B5EF4-FFF2-40B4-BE49-F238E27FC236}">
                    <a16:creationId xmlns:a16="http://schemas.microsoft.com/office/drawing/2014/main" id="{D49C51B9-E4E4-410D-8AAB-7E308A1D45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385233" y="5118101"/>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49" name="Freeform 37">
                <a:extLst>
                  <a:ext uri="{FF2B5EF4-FFF2-40B4-BE49-F238E27FC236}">
                    <a16:creationId xmlns:a16="http://schemas.microsoft.com/office/drawing/2014/main" id="{354F0627-1BD6-4455-967A-32DB31C82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464608" y="5299075"/>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80000"/>
                </a:schemeClr>
              </a:solidFill>
              <a:ln>
                <a:noFill/>
              </a:ln>
            </p:spPr>
          </p:sp>
        </p:grpSp>
        <p:grpSp>
          <p:nvGrpSpPr>
            <p:cNvPr id="139" name="Group 138">
              <a:extLst>
                <a:ext uri="{FF2B5EF4-FFF2-40B4-BE49-F238E27FC236}">
                  <a16:creationId xmlns:a16="http://schemas.microsoft.com/office/drawing/2014/main" id="{BC21AED9-0CB5-426C-A1C4-6EEB548050D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72533" y="0"/>
              <a:ext cx="598488" cy="1981201"/>
              <a:chOff x="194733" y="0"/>
              <a:chExt cx="598488" cy="1981201"/>
            </a:xfrm>
          </p:grpSpPr>
          <p:sp>
            <p:nvSpPr>
              <p:cNvPr id="140" name="Freeform 35">
                <a:extLst>
                  <a:ext uri="{FF2B5EF4-FFF2-40B4-BE49-F238E27FC236}">
                    <a16:creationId xmlns:a16="http://schemas.microsoft.com/office/drawing/2014/main" id="{8D8A778B-9916-47AC-A28A-07F01A83F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285221" y="0"/>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80000"/>
                </a:schemeClr>
              </a:solidFill>
              <a:ln>
                <a:noFill/>
              </a:ln>
            </p:spPr>
          </p:sp>
          <p:sp>
            <p:nvSpPr>
              <p:cNvPr id="141" name="Freeform 36">
                <a:extLst>
                  <a:ext uri="{FF2B5EF4-FFF2-40B4-BE49-F238E27FC236}">
                    <a16:creationId xmlns:a16="http://schemas.microsoft.com/office/drawing/2014/main" id="{65323B96-DF0E-463C-B290-C22D3C5532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526521" y="1141413"/>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80000"/>
                </a:schemeClr>
              </a:solidFill>
              <a:ln>
                <a:noFill/>
              </a:ln>
            </p:spPr>
          </p:sp>
          <p:sp>
            <p:nvSpPr>
              <p:cNvPr id="142" name="Freeform 38">
                <a:extLst>
                  <a:ext uri="{FF2B5EF4-FFF2-40B4-BE49-F238E27FC236}">
                    <a16:creationId xmlns:a16="http://schemas.microsoft.com/office/drawing/2014/main" id="{65A0E255-1142-422E-A62A-5044177C5A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389996" y="1792288"/>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43" name="Freeform 39">
                <a:extLst>
                  <a:ext uri="{FF2B5EF4-FFF2-40B4-BE49-F238E27FC236}">
                    <a16:creationId xmlns:a16="http://schemas.microsoft.com/office/drawing/2014/main" id="{233A955D-DB0D-42F8-B490-E01FB9C45C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V="1">
                <a:off x="194733" y="0"/>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80000"/>
                </a:schemeClr>
              </a:solidFill>
              <a:ln>
                <a:noFill/>
              </a:ln>
            </p:spPr>
          </p:sp>
          <p:sp>
            <p:nvSpPr>
              <p:cNvPr id="144" name="Freeform 40">
                <a:extLst>
                  <a:ext uri="{FF2B5EF4-FFF2-40B4-BE49-F238E27FC236}">
                    <a16:creationId xmlns:a16="http://schemas.microsoft.com/office/drawing/2014/main" id="{F0F0C29B-EB52-470C-AF64-FC54F5C250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flipV="1">
                <a:off x="602721" y="24288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80000"/>
                </a:schemeClr>
              </a:solidFill>
              <a:ln>
                <a:noFill/>
              </a:ln>
            </p:spPr>
          </p:sp>
          <p:sp>
            <p:nvSpPr>
              <p:cNvPr id="145" name="Rectangle 41">
                <a:extLst>
                  <a:ext uri="{FF2B5EF4-FFF2-40B4-BE49-F238E27FC236}">
                    <a16:creationId xmlns:a16="http://schemas.microsoft.com/office/drawing/2014/main" id="{A6C0E942-454D-483D-84FB-89308C8F15B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flipV="1">
                <a:off x="693208" y="0"/>
                <a:ext cx="23813" cy="252413"/>
              </a:xfrm>
              <a:prstGeom prst="rect">
                <a:avLst/>
              </a:prstGeom>
              <a:solidFill>
                <a:schemeClr val="tx2">
                  <a:alpha val="80000"/>
                </a:schemeClr>
              </a:solidFill>
              <a:ln>
                <a:noFill/>
              </a:ln>
            </p:spPr>
          </p:sp>
        </p:grpSp>
      </p:grpSp>
      <p:sp>
        <p:nvSpPr>
          <p:cNvPr id="2" name="Title 1">
            <a:extLst>
              <a:ext uri="{FF2B5EF4-FFF2-40B4-BE49-F238E27FC236}">
                <a16:creationId xmlns:a16="http://schemas.microsoft.com/office/drawing/2014/main" id="{417704E7-347E-4BC1-9F6B-6ED178A2C0E2}"/>
              </a:ext>
            </a:extLst>
          </p:cNvPr>
          <p:cNvSpPr>
            <a:spLocks noGrp="1"/>
          </p:cNvSpPr>
          <p:nvPr>
            <p:ph type="ctrTitle"/>
          </p:nvPr>
        </p:nvSpPr>
        <p:spPr>
          <a:xfrm>
            <a:off x="1155186" y="487158"/>
            <a:ext cx="9905998" cy="1092200"/>
          </a:xfrm>
        </p:spPr>
        <p:txBody>
          <a:bodyPr vert="horz" lIns="91440" tIns="45720" rIns="91440" bIns="45720" rtlCol="0" anchor="ctr">
            <a:normAutofit/>
          </a:bodyPr>
          <a:lstStyle/>
          <a:p>
            <a:pPr algn="ctr"/>
            <a:r>
              <a:rPr lang="en-US" sz="3600" spc="200" dirty="0"/>
              <a:t>Virtual Instruction</a:t>
            </a:r>
          </a:p>
        </p:txBody>
      </p:sp>
      <p:sp>
        <p:nvSpPr>
          <p:cNvPr id="3" name="Subtitle 2">
            <a:extLst>
              <a:ext uri="{FF2B5EF4-FFF2-40B4-BE49-F238E27FC236}">
                <a16:creationId xmlns:a16="http://schemas.microsoft.com/office/drawing/2014/main" id="{7E1C0BBA-0140-4D83-B502-C78E64E2DBA5}"/>
              </a:ext>
            </a:extLst>
          </p:cNvPr>
          <p:cNvSpPr>
            <a:spLocks noGrp="1"/>
          </p:cNvSpPr>
          <p:nvPr>
            <p:ph type="subTitle" idx="1"/>
          </p:nvPr>
        </p:nvSpPr>
        <p:spPr>
          <a:xfrm>
            <a:off x="1143001" y="1393288"/>
            <a:ext cx="9961561" cy="4313246"/>
          </a:xfrm>
        </p:spPr>
        <p:txBody>
          <a:bodyPr vert="horz" lIns="91440" tIns="45720" rIns="91440" bIns="45720" rtlCol="0" anchor="ctr">
            <a:noAutofit/>
          </a:bodyPr>
          <a:lstStyle/>
          <a:p>
            <a:pPr indent="-228600">
              <a:lnSpc>
                <a:spcPct val="110000"/>
              </a:lnSpc>
              <a:spcAft>
                <a:spcPts val="600"/>
              </a:spcAft>
              <a:buFont typeface="Arial" panose="020B0604020202020204" pitchFamily="34" charset="0"/>
              <a:buChar char="•"/>
            </a:pPr>
            <a:r>
              <a:rPr lang="en-US" sz="1800" dirty="0">
                <a:solidFill>
                  <a:schemeClr val="tx1"/>
                </a:solidFill>
              </a:rPr>
              <a:t>Where the school building is closed and virtual education is only option, </a:t>
            </a:r>
            <a:r>
              <a:rPr lang="en-US" sz="1800" dirty="0" err="1">
                <a:solidFill>
                  <a:schemeClr val="tx1"/>
                </a:solidFill>
              </a:rPr>
              <a:t>fape</a:t>
            </a:r>
            <a:r>
              <a:rPr lang="en-US" sz="1800" dirty="0">
                <a:solidFill>
                  <a:schemeClr val="tx1"/>
                </a:solidFill>
              </a:rPr>
              <a:t> must still be provided and discussion should be about how to implement the IEP in the virtual setting; to the extent some services are simply not possible, document that </a:t>
            </a:r>
            <a:r>
              <a:rPr lang="en-US" sz="1800" dirty="0" err="1">
                <a:solidFill>
                  <a:schemeClr val="tx1"/>
                </a:solidFill>
              </a:rPr>
              <a:t>fape</a:t>
            </a:r>
            <a:r>
              <a:rPr lang="en-US" sz="1800" dirty="0">
                <a:solidFill>
                  <a:schemeClr val="tx1"/>
                </a:solidFill>
              </a:rPr>
              <a:t> is still being provided and how to account for services not provided at current time</a:t>
            </a:r>
          </a:p>
          <a:p>
            <a:pPr indent="-228600">
              <a:lnSpc>
                <a:spcPct val="110000"/>
              </a:lnSpc>
              <a:spcAft>
                <a:spcPts val="600"/>
              </a:spcAft>
              <a:buFont typeface="Arial" panose="020B0604020202020204" pitchFamily="34" charset="0"/>
              <a:buChar char="•"/>
            </a:pPr>
            <a:r>
              <a:rPr lang="en-US" sz="1800" dirty="0">
                <a:solidFill>
                  <a:schemeClr val="tx1"/>
                </a:solidFill>
              </a:rPr>
              <a:t>Develop a virtual plan (digital learning plan, etc.) which describes how the implementation will be carried out</a:t>
            </a:r>
          </a:p>
          <a:p>
            <a:pPr indent="-228600">
              <a:lnSpc>
                <a:spcPct val="110000"/>
              </a:lnSpc>
              <a:spcAft>
                <a:spcPts val="600"/>
              </a:spcAft>
              <a:buFont typeface="Arial" panose="020B0604020202020204" pitchFamily="34" charset="0"/>
              <a:buChar char="•"/>
            </a:pPr>
            <a:r>
              <a:rPr lang="en-US" sz="1800" dirty="0">
                <a:solidFill>
                  <a:schemeClr val="tx1"/>
                </a:solidFill>
              </a:rPr>
              <a:t>Where the school is offering a virtual option to all students, must offer the same to disabled students; but part of the circumstances is now the parent’s request for virtual option</a:t>
            </a:r>
          </a:p>
          <a:p>
            <a:pPr indent="-228600">
              <a:lnSpc>
                <a:spcPct val="110000"/>
              </a:lnSpc>
              <a:spcAft>
                <a:spcPts val="600"/>
              </a:spcAft>
              <a:buFont typeface="Arial" panose="020B0604020202020204" pitchFamily="34" charset="0"/>
              <a:buChar char="•"/>
            </a:pPr>
            <a:r>
              <a:rPr lang="en-US" sz="1800" dirty="0">
                <a:solidFill>
                  <a:schemeClr val="tx1"/>
                </a:solidFill>
              </a:rPr>
              <a:t>If the virtual instruction does not provide FAPE as it would in the brick-and-mortar setting, document that as well – provide notice that this is only FAPE to the extent possible in this setting given the circumstances and the parent’s request; where there is this disagreement hold meeting and probably provide </a:t>
            </a:r>
            <a:r>
              <a:rPr lang="en-US" sz="1800" dirty="0" err="1">
                <a:solidFill>
                  <a:schemeClr val="tx1"/>
                </a:solidFill>
              </a:rPr>
              <a:t>pwn</a:t>
            </a:r>
            <a:endParaRPr lang="en-US" sz="1800" dirty="0">
              <a:solidFill>
                <a:schemeClr val="tx1"/>
              </a:solidFill>
            </a:endParaRPr>
          </a:p>
        </p:txBody>
      </p:sp>
    </p:spTree>
    <p:extLst>
      <p:ext uri="{BB962C8B-B14F-4D97-AF65-F5344CB8AC3E}">
        <p14:creationId xmlns:p14="http://schemas.microsoft.com/office/powerpoint/2010/main" val="1296358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C2EA0-FE3B-4531-B88A-8915ADED3FAB}"/>
              </a:ext>
            </a:extLst>
          </p:cNvPr>
          <p:cNvSpPr>
            <a:spLocks noGrp="1"/>
          </p:cNvSpPr>
          <p:nvPr>
            <p:ph type="title"/>
          </p:nvPr>
        </p:nvSpPr>
        <p:spPr>
          <a:xfrm>
            <a:off x="7962519" y="618517"/>
            <a:ext cx="3291268" cy="3862995"/>
          </a:xfrm>
        </p:spPr>
        <p:txBody>
          <a:bodyPr>
            <a:normAutofit/>
          </a:bodyPr>
          <a:lstStyle/>
          <a:p>
            <a:r>
              <a:rPr lang="en-US" sz="3200" b="1" dirty="0"/>
              <a:t>Compensatory services: disabled students and regressing students</a:t>
            </a:r>
          </a:p>
        </p:txBody>
      </p:sp>
      <p:pic>
        <p:nvPicPr>
          <p:cNvPr id="5" name="Picture 4" descr="Desks in empty classroom">
            <a:extLst>
              <a:ext uri="{FF2B5EF4-FFF2-40B4-BE49-F238E27FC236}">
                <a16:creationId xmlns:a16="http://schemas.microsoft.com/office/drawing/2014/main" id="{02BE4584-32EF-4827-AB9F-4C32DE3F326E}"/>
              </a:ext>
            </a:extLst>
          </p:cNvPr>
          <p:cNvPicPr>
            <a:picLocks noChangeAspect="1"/>
          </p:cNvPicPr>
          <p:nvPr/>
        </p:nvPicPr>
        <p:blipFill rotWithShape="1">
          <a:blip r:embed="rId2"/>
          <a:srcRect l="10503" r="6835"/>
          <a:stretch/>
        </p:blipFill>
        <p:spPr>
          <a:xfrm>
            <a:off x="-5597" y="10"/>
            <a:ext cx="7558541" cy="6857990"/>
          </a:xfrm>
          <a:prstGeom prst="rect">
            <a:avLst/>
          </a:prstGeom>
        </p:spPr>
      </p:pic>
    </p:spTree>
    <p:extLst>
      <p:ext uri="{BB962C8B-B14F-4D97-AF65-F5344CB8AC3E}">
        <p14:creationId xmlns:p14="http://schemas.microsoft.com/office/powerpoint/2010/main" val="111350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46B922C-5BA7-4973-B12F-71A509E4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96D34D8D-9EE9-4659-8C22-7551A95F9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1902285" cy="6858001"/>
            <a:chOff x="0" y="0"/>
            <a:chExt cx="11902285" cy="6858001"/>
          </a:xfrm>
        </p:grpSpPr>
        <p:grpSp>
          <p:nvGrpSpPr>
            <p:cNvPr id="15" name="Group 14">
              <a:extLst>
                <a:ext uri="{FF2B5EF4-FFF2-40B4-BE49-F238E27FC236}">
                  <a16:creationId xmlns:a16="http://schemas.microsoft.com/office/drawing/2014/main" id="{3CA93C16-1147-4EB3-B4E7-3C43102494D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7" name="Rectangle 5">
                <a:extLst>
                  <a:ext uri="{FF2B5EF4-FFF2-40B4-BE49-F238E27FC236}">
                    <a16:creationId xmlns:a16="http://schemas.microsoft.com/office/drawing/2014/main" id="{C4779968-92AF-4B85-8C27-EBBFE1D6990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6">
                <a:extLst>
                  <a:ext uri="{FF2B5EF4-FFF2-40B4-BE49-F238E27FC236}">
                    <a16:creationId xmlns:a16="http://schemas.microsoft.com/office/drawing/2014/main" id="{2C43E18D-7024-4F17-A664-E23BFBC12B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7">
                <a:extLst>
                  <a:ext uri="{FF2B5EF4-FFF2-40B4-BE49-F238E27FC236}">
                    <a16:creationId xmlns:a16="http://schemas.microsoft.com/office/drawing/2014/main" id="{CA2ACEBA-081B-4B0B-AFB1-C596B834FD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8">
                <a:extLst>
                  <a:ext uri="{FF2B5EF4-FFF2-40B4-BE49-F238E27FC236}">
                    <a16:creationId xmlns:a16="http://schemas.microsoft.com/office/drawing/2014/main" id="{2AFBB163-514B-493A-983F-8BE96848F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9">
                <a:extLst>
                  <a:ext uri="{FF2B5EF4-FFF2-40B4-BE49-F238E27FC236}">
                    <a16:creationId xmlns:a16="http://schemas.microsoft.com/office/drawing/2014/main" id="{7720326C-7DB1-4745-9015-3FA6990855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0">
                <a:extLst>
                  <a:ext uri="{FF2B5EF4-FFF2-40B4-BE49-F238E27FC236}">
                    <a16:creationId xmlns:a16="http://schemas.microsoft.com/office/drawing/2014/main" id="{01D5FBDC-A284-440B-8D5F-84287B0A2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1">
                <a:extLst>
                  <a:ext uri="{FF2B5EF4-FFF2-40B4-BE49-F238E27FC236}">
                    <a16:creationId xmlns:a16="http://schemas.microsoft.com/office/drawing/2014/main" id="{517CE611-1CB0-442B-8998-98487209B0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12">
                <a:extLst>
                  <a:ext uri="{FF2B5EF4-FFF2-40B4-BE49-F238E27FC236}">
                    <a16:creationId xmlns:a16="http://schemas.microsoft.com/office/drawing/2014/main" id="{EF0F0E46-9222-4FCF-A79E-9B4953C6F0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13">
                <a:extLst>
                  <a:ext uri="{FF2B5EF4-FFF2-40B4-BE49-F238E27FC236}">
                    <a16:creationId xmlns:a16="http://schemas.microsoft.com/office/drawing/2014/main" id="{371A87C3-0804-4AB9-8EAD-FBFF597ED8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14">
                <a:extLst>
                  <a:ext uri="{FF2B5EF4-FFF2-40B4-BE49-F238E27FC236}">
                    <a16:creationId xmlns:a16="http://schemas.microsoft.com/office/drawing/2014/main" id="{89F39433-8BC3-48D6-B705-F951DBD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15">
                <a:extLst>
                  <a:ext uri="{FF2B5EF4-FFF2-40B4-BE49-F238E27FC236}">
                    <a16:creationId xmlns:a16="http://schemas.microsoft.com/office/drawing/2014/main" id="{AE671C9D-E91C-4143-A422-273B2F53F6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Line 16">
                <a:extLst>
                  <a:ext uri="{FF2B5EF4-FFF2-40B4-BE49-F238E27FC236}">
                    <a16:creationId xmlns:a16="http://schemas.microsoft.com/office/drawing/2014/main" id="{83A72EA3-8833-41C6-9333-6A04C1C08DF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9" name="Freeform 17">
                <a:extLst>
                  <a:ext uri="{FF2B5EF4-FFF2-40B4-BE49-F238E27FC236}">
                    <a16:creationId xmlns:a16="http://schemas.microsoft.com/office/drawing/2014/main" id="{2C0D7AAB-DC9C-4B37-A50E-A7185DE92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18">
                <a:extLst>
                  <a:ext uri="{FF2B5EF4-FFF2-40B4-BE49-F238E27FC236}">
                    <a16:creationId xmlns:a16="http://schemas.microsoft.com/office/drawing/2014/main" id="{6E7D9D6B-3455-4363-934B-FA2D6829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19">
                <a:extLst>
                  <a:ext uri="{FF2B5EF4-FFF2-40B4-BE49-F238E27FC236}">
                    <a16:creationId xmlns:a16="http://schemas.microsoft.com/office/drawing/2014/main" id="{FFFFCA54-2217-4DAE-B791-4A6CA7DE0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20">
                <a:extLst>
                  <a:ext uri="{FF2B5EF4-FFF2-40B4-BE49-F238E27FC236}">
                    <a16:creationId xmlns:a16="http://schemas.microsoft.com/office/drawing/2014/main" id="{BAE43BA5-C104-4FBB-B1C6-C210D3CC53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Rectangle 21">
                <a:extLst>
                  <a:ext uri="{FF2B5EF4-FFF2-40B4-BE49-F238E27FC236}">
                    <a16:creationId xmlns:a16="http://schemas.microsoft.com/office/drawing/2014/main" id="{3BDB2330-DF01-460D-83FB-00C37965CD5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4" name="Freeform 22">
                <a:extLst>
                  <a:ext uri="{FF2B5EF4-FFF2-40B4-BE49-F238E27FC236}">
                    <a16:creationId xmlns:a16="http://schemas.microsoft.com/office/drawing/2014/main" id="{51261093-9B7F-4406-B2F8-0F5BE7676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3">
                <a:extLst>
                  <a:ext uri="{FF2B5EF4-FFF2-40B4-BE49-F238E27FC236}">
                    <a16:creationId xmlns:a16="http://schemas.microsoft.com/office/drawing/2014/main" id="{9971E195-2AB6-4CB6-9BD7-A8407B5C80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4">
                <a:extLst>
                  <a:ext uri="{FF2B5EF4-FFF2-40B4-BE49-F238E27FC236}">
                    <a16:creationId xmlns:a16="http://schemas.microsoft.com/office/drawing/2014/main" id="{A3D843E7-8A86-4676-9C98-DECE0DFF67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5">
                <a:extLst>
                  <a:ext uri="{FF2B5EF4-FFF2-40B4-BE49-F238E27FC236}">
                    <a16:creationId xmlns:a16="http://schemas.microsoft.com/office/drawing/2014/main" id="{FAF42817-AB3E-40FA-997F-EAC1411F46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26">
                <a:extLst>
                  <a:ext uri="{FF2B5EF4-FFF2-40B4-BE49-F238E27FC236}">
                    <a16:creationId xmlns:a16="http://schemas.microsoft.com/office/drawing/2014/main" id="{50ED3298-A6DC-4825-93B1-68DB8CB62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27">
                <a:extLst>
                  <a:ext uri="{FF2B5EF4-FFF2-40B4-BE49-F238E27FC236}">
                    <a16:creationId xmlns:a16="http://schemas.microsoft.com/office/drawing/2014/main" id="{2B951778-3B6B-4BB9-9D89-2ED650C820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28">
                <a:extLst>
                  <a:ext uri="{FF2B5EF4-FFF2-40B4-BE49-F238E27FC236}">
                    <a16:creationId xmlns:a16="http://schemas.microsoft.com/office/drawing/2014/main" id="{8F3ED9A8-A83F-463A-8C2E-E83977D9A9C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Freeform 29">
                <a:extLst>
                  <a:ext uri="{FF2B5EF4-FFF2-40B4-BE49-F238E27FC236}">
                    <a16:creationId xmlns:a16="http://schemas.microsoft.com/office/drawing/2014/main" id="{9A0C113E-781D-4083-86C0-EC936092D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2" name="Freeform 30">
                <a:extLst>
                  <a:ext uri="{FF2B5EF4-FFF2-40B4-BE49-F238E27FC236}">
                    <a16:creationId xmlns:a16="http://schemas.microsoft.com/office/drawing/2014/main" id="{B63D60EF-1E99-4D4C-BF11-AAF8ABEB86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3" name="Freeform 31">
                <a:extLst>
                  <a:ext uri="{FF2B5EF4-FFF2-40B4-BE49-F238E27FC236}">
                    <a16:creationId xmlns:a16="http://schemas.microsoft.com/office/drawing/2014/main" id="{50403E41-7079-49EA-8D0B-4F678552D9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6" name="Group 15">
              <a:extLst>
                <a:ext uri="{FF2B5EF4-FFF2-40B4-BE49-F238E27FC236}">
                  <a16:creationId xmlns:a16="http://schemas.microsoft.com/office/drawing/2014/main" id="{E3B2C458-4D37-49A0-A94E-D516E05C3CC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227597" y="0"/>
              <a:ext cx="674688" cy="6848476"/>
              <a:chOff x="11364912" y="0"/>
              <a:chExt cx="674688" cy="6848476"/>
            </a:xfrm>
            <a:gradFill flip="none" rotWithShape="1">
              <a:gsLst>
                <a:gs pos="0">
                  <a:schemeClr val="bg2"/>
                </a:gs>
                <a:gs pos="100000">
                  <a:schemeClr val="tx2">
                    <a:lumMod val="60000"/>
                    <a:lumOff val="40000"/>
                  </a:schemeClr>
                </a:gs>
              </a:gsLst>
              <a:lin ang="5400000" scaled="0"/>
              <a:tileRect/>
            </a:gradFill>
          </p:grpSpPr>
          <p:sp>
            <p:nvSpPr>
              <p:cNvPr id="17" name="Freeform 32">
                <a:extLst>
                  <a:ext uri="{FF2B5EF4-FFF2-40B4-BE49-F238E27FC236}">
                    <a16:creationId xmlns:a16="http://schemas.microsoft.com/office/drawing/2014/main" id="{C1B10016-E0C4-4526-A466-9911541D2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3">
                <a:extLst>
                  <a:ext uri="{FF2B5EF4-FFF2-40B4-BE49-F238E27FC236}">
                    <a16:creationId xmlns:a16="http://schemas.microsoft.com/office/drawing/2014/main" id="{D574C3F0-FC2B-43A3-94B2-75D305FBF7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4">
                <a:extLst>
                  <a:ext uri="{FF2B5EF4-FFF2-40B4-BE49-F238E27FC236}">
                    <a16:creationId xmlns:a16="http://schemas.microsoft.com/office/drawing/2014/main" id="{D92A5F66-F404-433B-BDBE-5E0DFF40D6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5">
                <a:extLst>
                  <a:ext uri="{FF2B5EF4-FFF2-40B4-BE49-F238E27FC236}">
                    <a16:creationId xmlns:a16="http://schemas.microsoft.com/office/drawing/2014/main" id="{0A0BDF81-64CC-431D-81B1-A21938C05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36">
                <a:extLst>
                  <a:ext uri="{FF2B5EF4-FFF2-40B4-BE49-F238E27FC236}">
                    <a16:creationId xmlns:a16="http://schemas.microsoft.com/office/drawing/2014/main" id="{42871530-50EC-42C2-879A-AE8154DADC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37">
                <a:extLst>
                  <a:ext uri="{FF2B5EF4-FFF2-40B4-BE49-F238E27FC236}">
                    <a16:creationId xmlns:a16="http://schemas.microsoft.com/office/drawing/2014/main" id="{53AF2F2A-B148-4906-B90D-6E2223978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38">
                <a:extLst>
                  <a:ext uri="{FF2B5EF4-FFF2-40B4-BE49-F238E27FC236}">
                    <a16:creationId xmlns:a16="http://schemas.microsoft.com/office/drawing/2014/main" id="{9A79EAA4-6F5D-4A2C-B688-CD29C2217C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39">
                <a:extLst>
                  <a:ext uri="{FF2B5EF4-FFF2-40B4-BE49-F238E27FC236}">
                    <a16:creationId xmlns:a16="http://schemas.microsoft.com/office/drawing/2014/main" id="{B9CE5833-22CF-4408-9338-4B7749FEA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40">
                <a:extLst>
                  <a:ext uri="{FF2B5EF4-FFF2-40B4-BE49-F238E27FC236}">
                    <a16:creationId xmlns:a16="http://schemas.microsoft.com/office/drawing/2014/main" id="{316A985A-7ADD-4BEE-A7B6-E5B49E1839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Rectangle 41">
                <a:extLst>
                  <a:ext uri="{FF2B5EF4-FFF2-40B4-BE49-F238E27FC236}">
                    <a16:creationId xmlns:a16="http://schemas.microsoft.com/office/drawing/2014/main" id="{352CFA3F-5CFE-412E-9196-C966F34579D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pic>
        <p:nvPicPr>
          <p:cNvPr id="55" name="Picture 2">
            <a:extLst>
              <a:ext uri="{FF2B5EF4-FFF2-40B4-BE49-F238E27FC236}">
                <a16:creationId xmlns:a16="http://schemas.microsoft.com/office/drawing/2014/main" id="{2FB01CCF-839B-4126-9BF9-132C64D8A1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17704E7-347E-4BC1-9F6B-6ED178A2C0E2}"/>
              </a:ext>
            </a:extLst>
          </p:cNvPr>
          <p:cNvSpPr>
            <a:spLocks noGrp="1"/>
          </p:cNvSpPr>
          <p:nvPr>
            <p:ph type="title"/>
          </p:nvPr>
        </p:nvSpPr>
        <p:spPr>
          <a:xfrm>
            <a:off x="5154482" y="9524"/>
            <a:ext cx="6188402" cy="1478570"/>
          </a:xfrm>
        </p:spPr>
        <p:txBody>
          <a:bodyPr vert="horz" lIns="91440" tIns="45720" rIns="91440" bIns="45720" rtlCol="0">
            <a:normAutofit/>
          </a:bodyPr>
          <a:lstStyle/>
          <a:p>
            <a:r>
              <a:rPr lang="en-US" sz="3300" b="1" spc="200" dirty="0">
                <a:solidFill>
                  <a:srgbClr val="FFFFFF"/>
                </a:solidFill>
              </a:rPr>
              <a:t>Compensatory or remedial Educational Services</a:t>
            </a:r>
          </a:p>
        </p:txBody>
      </p:sp>
      <p:sp useBgFill="1">
        <p:nvSpPr>
          <p:cNvPr id="57" name="Round Diagonal Corner Rectangle 6">
            <a:extLst>
              <a:ext uri="{FF2B5EF4-FFF2-40B4-BE49-F238E27FC236}">
                <a16:creationId xmlns:a16="http://schemas.microsoft.com/office/drawing/2014/main" id="{F2B1468C-8227-4785-8776-7BDBDDF08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579" y="808057"/>
            <a:ext cx="3821429" cy="5234394"/>
          </a:xfrm>
          <a:prstGeom prst="round2DiagRect">
            <a:avLst>
              <a:gd name="adj1" fmla="val 11323"/>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Books">
            <a:extLst>
              <a:ext uri="{FF2B5EF4-FFF2-40B4-BE49-F238E27FC236}">
                <a16:creationId xmlns:a16="http://schemas.microsoft.com/office/drawing/2014/main" id="{7E4BBAFE-BC27-4918-A801-D6081F6187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6617" y="1836950"/>
            <a:ext cx="3178638" cy="3178638"/>
          </a:xfrm>
          <a:prstGeom prst="rect">
            <a:avLst/>
          </a:prstGeom>
        </p:spPr>
      </p:pic>
      <p:sp>
        <p:nvSpPr>
          <p:cNvPr id="3" name="Subtitle 2">
            <a:extLst>
              <a:ext uri="{FF2B5EF4-FFF2-40B4-BE49-F238E27FC236}">
                <a16:creationId xmlns:a16="http://schemas.microsoft.com/office/drawing/2014/main" id="{7E1C0BBA-0140-4D83-B502-C78E64E2DBA5}"/>
              </a:ext>
            </a:extLst>
          </p:cNvPr>
          <p:cNvSpPr>
            <a:spLocks noGrp="1"/>
          </p:cNvSpPr>
          <p:nvPr>
            <p:ph idx="1"/>
          </p:nvPr>
        </p:nvSpPr>
        <p:spPr>
          <a:xfrm>
            <a:off x="5025894" y="1435100"/>
            <a:ext cx="6700177" cy="5170487"/>
          </a:xfrm>
        </p:spPr>
        <p:txBody>
          <a:bodyPr vert="horz" lIns="91440" tIns="45720" rIns="91440" bIns="45720" rtlCol="0">
            <a:normAutofit lnSpcReduction="10000"/>
          </a:bodyPr>
          <a:lstStyle/>
          <a:p>
            <a:pPr indent="-228600">
              <a:lnSpc>
                <a:spcPct val="110000"/>
              </a:lnSpc>
              <a:spcAft>
                <a:spcPts val="600"/>
              </a:spcAft>
              <a:buFont typeface="Garamond" pitchFamily="18" charset="0"/>
              <a:buChar char="◦"/>
            </a:pPr>
            <a:r>
              <a:rPr lang="en-US" sz="2200" dirty="0">
                <a:solidFill>
                  <a:srgbClr val="FFFFFF"/>
                </a:solidFill>
              </a:rPr>
              <a:t>Remedial programs generally offered based on academic regression and available to all students meeting criteria</a:t>
            </a:r>
          </a:p>
          <a:p>
            <a:pPr indent="-228600">
              <a:lnSpc>
                <a:spcPct val="110000"/>
              </a:lnSpc>
              <a:spcAft>
                <a:spcPts val="600"/>
              </a:spcAft>
              <a:buFont typeface="Garamond" pitchFamily="18" charset="0"/>
              <a:buChar char="◦"/>
            </a:pPr>
            <a:r>
              <a:rPr lang="en-US" sz="2200" dirty="0">
                <a:solidFill>
                  <a:srgbClr val="FFFFFF"/>
                </a:solidFill>
              </a:rPr>
              <a:t>Supplemental (i.e., summer) programs often available without qualifying criteria</a:t>
            </a:r>
          </a:p>
          <a:p>
            <a:pPr indent="-228600">
              <a:lnSpc>
                <a:spcPct val="110000"/>
              </a:lnSpc>
              <a:spcAft>
                <a:spcPts val="600"/>
              </a:spcAft>
              <a:buFont typeface="Garamond" pitchFamily="18" charset="0"/>
              <a:buChar char="◦"/>
            </a:pPr>
            <a:r>
              <a:rPr lang="en-US" sz="2200" dirty="0">
                <a:solidFill>
                  <a:srgbClr val="FFFFFF"/>
                </a:solidFill>
              </a:rPr>
              <a:t>Look at whether a student’s disability prevented him/her from accessing virtual services during school closure and whether a student’s disability prevented him/her from making progress – if so, individualized compensatory services required</a:t>
            </a:r>
          </a:p>
          <a:p>
            <a:pPr indent="-228600">
              <a:lnSpc>
                <a:spcPct val="110000"/>
              </a:lnSpc>
              <a:spcAft>
                <a:spcPts val="600"/>
              </a:spcAft>
              <a:buFont typeface="Garamond" pitchFamily="18" charset="0"/>
              <a:buChar char="◦"/>
            </a:pPr>
            <a:r>
              <a:rPr lang="en-US" sz="2200" dirty="0">
                <a:solidFill>
                  <a:srgbClr val="FFFFFF"/>
                </a:solidFill>
              </a:rPr>
              <a:t>Conduct benchmark assessments or progress monitoring to determine where students stand currently; necessary for disabled students, useful for all</a:t>
            </a:r>
          </a:p>
          <a:p>
            <a:pPr indent="-228600">
              <a:lnSpc>
                <a:spcPct val="110000"/>
              </a:lnSpc>
              <a:spcAft>
                <a:spcPts val="600"/>
              </a:spcAft>
              <a:buFont typeface="Garamond" pitchFamily="18" charset="0"/>
              <a:buChar char="◦"/>
            </a:pPr>
            <a:endParaRPr lang="en-US" sz="1500" dirty="0">
              <a:solidFill>
                <a:srgbClr val="FFFFFF"/>
              </a:solidFill>
            </a:endParaRPr>
          </a:p>
          <a:p>
            <a:pPr indent="-228600">
              <a:lnSpc>
                <a:spcPct val="110000"/>
              </a:lnSpc>
              <a:spcAft>
                <a:spcPts val="600"/>
              </a:spcAft>
              <a:buFont typeface="Garamond" pitchFamily="18" charset="0"/>
              <a:buChar char="◦"/>
            </a:pPr>
            <a:endParaRPr lang="en-US" sz="1500" dirty="0">
              <a:solidFill>
                <a:srgbClr val="FFFFFF"/>
              </a:solidFill>
            </a:endParaRPr>
          </a:p>
        </p:txBody>
      </p:sp>
    </p:spTree>
    <p:extLst>
      <p:ext uri="{BB962C8B-B14F-4D97-AF65-F5344CB8AC3E}">
        <p14:creationId xmlns:p14="http://schemas.microsoft.com/office/powerpoint/2010/main" val="4245111561"/>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old-Dome.jpg"/>
          <p:cNvPicPr>
            <a:picLocks noGrp="1" noChangeAspect="1"/>
          </p:cNvPicPr>
          <p:nvPr>
            <p:ph idx="4294967295"/>
          </p:nvPr>
        </p:nvPicPr>
        <p:blipFill rotWithShape="1">
          <a:blip r:embed="rId2" cstate="print"/>
          <a:srcRect t="23688" b="1312"/>
          <a:stretch/>
        </p:blipFill>
        <p:spPr>
          <a:xfrm>
            <a:off x="20" y="10"/>
            <a:ext cx="12191980" cy="6857990"/>
          </a:xfrm>
          <a:prstGeom prst="rect">
            <a:avLst/>
          </a:prstGeom>
        </p:spPr>
      </p:pic>
      <p:sp>
        <p:nvSpPr>
          <p:cNvPr id="7" name="Slide Number Placeholder 6"/>
          <p:cNvSpPr>
            <a:spLocks noGrp="1"/>
          </p:cNvSpPr>
          <p:nvPr>
            <p:ph type="sldNum" sz="quarter" idx="12"/>
          </p:nvPr>
        </p:nvSpPr>
        <p:spPr>
          <a:xfrm>
            <a:off x="10276321" y="5883274"/>
            <a:ext cx="771089" cy="365125"/>
          </a:xfrm>
          <a:prstGeom prst="rect">
            <a:avLst/>
          </a:prstGeom>
        </p:spPr>
        <p:txBody>
          <a:bodyPr>
            <a:normAutofit/>
          </a:bodyPr>
          <a:lstStyle/>
          <a:p>
            <a:pPr>
              <a:spcAft>
                <a:spcPts val="600"/>
              </a:spcAft>
            </a:pPr>
            <a:r>
              <a:rPr lang="en-US" dirty="0">
                <a:solidFill>
                  <a:srgbClr val="FFFFFF"/>
                </a:solidFill>
              </a:rPr>
              <a:t>2</a:t>
            </a:r>
          </a:p>
        </p:txBody>
      </p:sp>
      <p:sp>
        <p:nvSpPr>
          <p:cNvPr id="2" name="Title 1"/>
          <p:cNvSpPr>
            <a:spLocks noGrp="1"/>
          </p:cNvSpPr>
          <p:nvPr>
            <p:ph type="title" idx="4294967295"/>
          </p:nvPr>
        </p:nvSpPr>
        <p:spPr>
          <a:xfrm>
            <a:off x="3962400" y="533400"/>
            <a:ext cx="8229600" cy="1143000"/>
          </a:xfrm>
        </p:spPr>
        <p:txBody>
          <a:bodyPr>
            <a:noAutofit/>
          </a:bodyPr>
          <a:lstStyle/>
          <a:p>
            <a:r>
              <a:rPr lang="en-US" sz="4800" b="1" dirty="0">
                <a:effectLst>
                  <a:outerShdw blurRad="38100" dist="38100" dir="2700000" algn="tl">
                    <a:srgbClr val="000000">
                      <a:alpha val="43137"/>
                    </a:srgbClr>
                  </a:outerShdw>
                </a:effectLst>
              </a:rPr>
              <a:t>ISSUES FROM THE </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GENERAL ASSEMBLY</a:t>
            </a:r>
            <a:endParaRPr lang="en-US" sz="4800"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4878" y="1065955"/>
            <a:ext cx="2851413" cy="4817318"/>
          </a:xfrm>
        </p:spPr>
        <p:txBody>
          <a:bodyPr anchor="ctr">
            <a:normAutofit/>
          </a:bodyPr>
          <a:lstStyle/>
          <a:p>
            <a:r>
              <a:rPr lang="en-US" dirty="0"/>
              <a:t>Important Changes Beginning July 1, 2021</a:t>
            </a:r>
            <a:br>
              <a:rPr lang="en-US" dirty="0"/>
            </a:br>
            <a:r>
              <a:rPr lang="en-US" dirty="0"/>
              <a:t>O.C.G.A. </a:t>
            </a:r>
            <a:br>
              <a:rPr lang="en-US" dirty="0"/>
            </a:br>
            <a:r>
              <a:rPr lang="en-US" dirty="0"/>
              <a:t>§20-2-51(E)</a:t>
            </a:r>
          </a:p>
        </p:txBody>
      </p:sp>
      <p:sp>
        <p:nvSpPr>
          <p:cNvPr id="3" name="Content Placeholder 2"/>
          <p:cNvSpPr>
            <a:spLocks noGrp="1"/>
          </p:cNvSpPr>
          <p:nvPr>
            <p:ph idx="1"/>
          </p:nvPr>
        </p:nvSpPr>
        <p:spPr>
          <a:xfrm>
            <a:off x="1141412" y="1065955"/>
            <a:ext cx="5749774" cy="4725246"/>
          </a:xfrm>
        </p:spPr>
        <p:txBody>
          <a:bodyPr anchor="ctr">
            <a:normAutofit/>
          </a:bodyPr>
          <a:lstStyle/>
          <a:p>
            <a:pPr eaLnBrk="1" hangingPunct="1">
              <a:defRPr/>
            </a:pPr>
            <a:r>
              <a:rPr lang="en-US" dirty="0"/>
              <a:t>Adds to eligibility requirements:</a:t>
            </a:r>
          </a:p>
          <a:p>
            <a:pPr lvl="1" eaLnBrk="1" hangingPunct="1">
              <a:defRPr/>
            </a:pPr>
            <a:r>
              <a:rPr lang="en-US" sz="2400" dirty="0"/>
              <a:t>Has completed all prior annual training requirement established by the local board of education and the State Board of Education pursuant to Code Section 20-2-230 if such person is eligible for reelection as a member of the local board of education</a:t>
            </a:r>
            <a:r>
              <a:rPr lang="en-US" sz="1800" dirty="0"/>
              <a:t>.</a:t>
            </a:r>
          </a:p>
        </p:txBody>
      </p:sp>
      <p:sp>
        <p:nvSpPr>
          <p:cNvPr id="5" name="Slide Number Placeholder 4">
            <a:extLst>
              <a:ext uri="{FF2B5EF4-FFF2-40B4-BE49-F238E27FC236}">
                <a16:creationId xmlns:a16="http://schemas.microsoft.com/office/drawing/2014/main" id="{88498511-DA96-4AFC-8280-85616A9EE293}"/>
              </a:ext>
            </a:extLst>
          </p:cNvPr>
          <p:cNvSpPr>
            <a:spLocks noGrp="1"/>
          </p:cNvSpPr>
          <p:nvPr>
            <p:ph type="sldNum" sz="quarter" idx="12"/>
          </p:nvPr>
        </p:nvSpPr>
        <p:spPr>
          <a:xfrm>
            <a:off x="10276321" y="5883274"/>
            <a:ext cx="771089" cy="365125"/>
          </a:xfrm>
        </p:spPr>
        <p:txBody>
          <a:bodyPr>
            <a:normAutofit/>
          </a:bodyPr>
          <a:lstStyle/>
          <a:p>
            <a:pPr>
              <a:spcAft>
                <a:spcPts val="600"/>
              </a:spcAft>
              <a:defRPr/>
            </a:pPr>
            <a:fld id="{A52F134E-BC93-47FE-8058-E63AFDEB62F5}" type="slidenum">
              <a:rPr lang="en-US">
                <a:solidFill>
                  <a:schemeClr val="tx1"/>
                </a:solidFill>
              </a:rPr>
              <a:pPr>
                <a:spcAft>
                  <a:spcPts val="600"/>
                </a:spcAft>
                <a:defRPr/>
              </a:pPr>
              <a:t>18</a:t>
            </a:fld>
            <a:endParaRPr lang="en-US" dirty="0">
              <a:solidFill>
                <a:schemeClr val="tx1"/>
              </a:solidFill>
            </a:endParaRPr>
          </a:p>
        </p:txBody>
      </p:sp>
    </p:spTree>
    <p:extLst>
      <p:ext uri="{BB962C8B-B14F-4D97-AF65-F5344CB8AC3E}">
        <p14:creationId xmlns:p14="http://schemas.microsoft.com/office/powerpoint/2010/main" val="409689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082673"/>
            <a:ext cx="2869416" cy="4708528"/>
          </a:xfrm>
        </p:spPr>
        <p:txBody>
          <a:bodyPr>
            <a:normAutofit/>
          </a:bodyPr>
          <a:lstStyle/>
          <a:p>
            <a:pPr algn="r"/>
            <a:r>
              <a:rPr lang="en-US" sz="4000" dirty="0"/>
              <a:t>Important Changes Beginning July 1, 2021</a:t>
            </a:r>
            <a:br>
              <a:rPr lang="en-US" sz="4000" dirty="0"/>
            </a:br>
            <a:r>
              <a:rPr lang="en-US" sz="4000" dirty="0"/>
              <a:t>O.C.G.A. § 20-2-58</a:t>
            </a:r>
          </a:p>
        </p:txBody>
      </p:sp>
      <p:sp>
        <p:nvSpPr>
          <p:cNvPr id="3" name="Content Placeholder 2"/>
          <p:cNvSpPr>
            <a:spLocks noGrp="1"/>
          </p:cNvSpPr>
          <p:nvPr>
            <p:ph idx="1"/>
          </p:nvPr>
        </p:nvSpPr>
        <p:spPr>
          <a:xfrm>
            <a:off x="5297763" y="1082673"/>
            <a:ext cx="5751237" cy="4708528"/>
          </a:xfrm>
        </p:spPr>
        <p:txBody>
          <a:bodyPr anchor="ctr">
            <a:noAutofit/>
          </a:bodyPr>
          <a:lstStyle/>
          <a:p>
            <a:pPr marL="457200" indent="-457200">
              <a:buAutoNum type="alphaLcParenBoth"/>
              <a:defRPr/>
            </a:pPr>
            <a:r>
              <a:rPr lang="en-US" dirty="0"/>
              <a:t>It shall be the duty of each local board of education to hold a regular meeting during each calendar month for the transaction of business pertaining to the public schools and to review the financial status of the local school system…. </a:t>
            </a:r>
          </a:p>
          <a:p>
            <a:pPr marL="457200" indent="-457200">
              <a:buAutoNum type="alphaLcParenBoth"/>
              <a:defRPr/>
            </a:pPr>
            <a:r>
              <a:rPr lang="en-US" dirty="0"/>
              <a:t>The State Board of Education shall create a template for local boards of education to use to review the financial status of their local school systems, which shall include at a minimum, a statement of revenues, expenditures, and encumbrances.</a:t>
            </a:r>
          </a:p>
        </p:txBody>
      </p:sp>
      <p:sp>
        <p:nvSpPr>
          <p:cNvPr id="5" name="Slide Number Placeholder 4">
            <a:extLst>
              <a:ext uri="{FF2B5EF4-FFF2-40B4-BE49-F238E27FC236}">
                <a16:creationId xmlns:a16="http://schemas.microsoft.com/office/drawing/2014/main" id="{88498511-DA96-4AFC-8280-85616A9EE293}"/>
              </a:ext>
            </a:extLst>
          </p:cNvPr>
          <p:cNvSpPr>
            <a:spLocks noGrp="1"/>
          </p:cNvSpPr>
          <p:nvPr>
            <p:ph type="sldNum" sz="quarter" idx="12"/>
          </p:nvPr>
        </p:nvSpPr>
        <p:spPr>
          <a:xfrm>
            <a:off x="10276321" y="5883274"/>
            <a:ext cx="771089" cy="365125"/>
          </a:xfrm>
        </p:spPr>
        <p:txBody>
          <a:bodyPr>
            <a:normAutofit/>
          </a:bodyPr>
          <a:lstStyle/>
          <a:p>
            <a:pPr>
              <a:spcAft>
                <a:spcPts val="600"/>
              </a:spcAft>
              <a:defRPr/>
            </a:pPr>
            <a:fld id="{A52F134E-BC93-47FE-8058-E63AFDEB62F5}" type="slidenum">
              <a:rPr lang="en-US" smtClean="0"/>
              <a:pPr>
                <a:spcAft>
                  <a:spcPts val="600"/>
                </a:spcAft>
                <a:defRPr/>
              </a:pPr>
              <a:t>19</a:t>
            </a:fld>
            <a:endParaRPr lang="en-US" dirty="0"/>
          </a:p>
        </p:txBody>
      </p:sp>
    </p:spTree>
    <p:extLst>
      <p:ext uri="{BB962C8B-B14F-4D97-AF65-F5344CB8AC3E}">
        <p14:creationId xmlns:p14="http://schemas.microsoft.com/office/powerpoint/2010/main" val="388968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50C065C3-0FE3-4452-B765-CB05BBB2A9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nvGrpSpPr>
          <p:cNvPr id="13" name="Group 12">
            <a:extLst>
              <a:ext uri="{FF2B5EF4-FFF2-40B4-BE49-F238E27FC236}">
                <a16:creationId xmlns:a16="http://schemas.microsoft.com/office/drawing/2014/main" id="{9795E515-5F57-431F-9A0D-3A0419DF75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4" name="Rectangle 5">
              <a:extLst>
                <a:ext uri="{FF2B5EF4-FFF2-40B4-BE49-F238E27FC236}">
                  <a16:creationId xmlns:a16="http://schemas.microsoft.com/office/drawing/2014/main" id="{D45BCBFE-0478-4767-BF2E-FC2C548BA62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5" name="Freeform 6">
              <a:extLst>
                <a:ext uri="{FF2B5EF4-FFF2-40B4-BE49-F238E27FC236}">
                  <a16:creationId xmlns:a16="http://schemas.microsoft.com/office/drawing/2014/main" id="{E903928F-F6DA-470C-81A0-CF7D9DE034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 name="Freeform 7">
              <a:extLst>
                <a:ext uri="{FF2B5EF4-FFF2-40B4-BE49-F238E27FC236}">
                  <a16:creationId xmlns:a16="http://schemas.microsoft.com/office/drawing/2014/main" id="{ADA095F6-E326-4450-A2D6-DB2BF989B8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 name="Rectangle 8">
              <a:extLst>
                <a:ext uri="{FF2B5EF4-FFF2-40B4-BE49-F238E27FC236}">
                  <a16:creationId xmlns:a16="http://schemas.microsoft.com/office/drawing/2014/main" id="{6B067F9A-FDF2-49EC-B4FF-CD4B90F7892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8" name="Freeform 9">
              <a:extLst>
                <a:ext uri="{FF2B5EF4-FFF2-40B4-BE49-F238E27FC236}">
                  <a16:creationId xmlns:a16="http://schemas.microsoft.com/office/drawing/2014/main" id="{F1331213-D19D-49FC-8616-168A14565A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 name="Freeform 10">
              <a:extLst>
                <a:ext uri="{FF2B5EF4-FFF2-40B4-BE49-F238E27FC236}">
                  <a16:creationId xmlns:a16="http://schemas.microsoft.com/office/drawing/2014/main" id="{2ADFE242-96FC-4A14-8C59-90CD6DE1D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 name="Freeform 11">
              <a:extLst>
                <a:ext uri="{FF2B5EF4-FFF2-40B4-BE49-F238E27FC236}">
                  <a16:creationId xmlns:a16="http://schemas.microsoft.com/office/drawing/2014/main" id="{6A97B7BC-40BD-494B-9C6B-AF3045559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12">
              <a:extLst>
                <a:ext uri="{FF2B5EF4-FFF2-40B4-BE49-F238E27FC236}">
                  <a16:creationId xmlns:a16="http://schemas.microsoft.com/office/drawing/2014/main" id="{3D7F35CF-F44C-491F-904D-A31ED83213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13">
              <a:extLst>
                <a:ext uri="{FF2B5EF4-FFF2-40B4-BE49-F238E27FC236}">
                  <a16:creationId xmlns:a16="http://schemas.microsoft.com/office/drawing/2014/main" id="{84D9BF7E-18C2-452C-B139-4ED58D7A03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14">
              <a:extLst>
                <a:ext uri="{FF2B5EF4-FFF2-40B4-BE49-F238E27FC236}">
                  <a16:creationId xmlns:a16="http://schemas.microsoft.com/office/drawing/2014/main" id="{700A6223-AD38-426F-A6FE-7926CAEF3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Freeform 15">
              <a:extLst>
                <a:ext uri="{FF2B5EF4-FFF2-40B4-BE49-F238E27FC236}">
                  <a16:creationId xmlns:a16="http://schemas.microsoft.com/office/drawing/2014/main" id="{D172AA94-449F-45EB-94E6-67C186C32DD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 name="Freeform 16">
              <a:extLst>
                <a:ext uri="{FF2B5EF4-FFF2-40B4-BE49-F238E27FC236}">
                  <a16:creationId xmlns:a16="http://schemas.microsoft.com/office/drawing/2014/main" id="{A7D4F697-8937-4F4C-83C5-770B3FCB82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Freeform 17">
              <a:extLst>
                <a:ext uri="{FF2B5EF4-FFF2-40B4-BE49-F238E27FC236}">
                  <a16:creationId xmlns:a16="http://schemas.microsoft.com/office/drawing/2014/main" id="{10AF1D59-5117-4D47-8414-4BB61F944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18">
              <a:extLst>
                <a:ext uri="{FF2B5EF4-FFF2-40B4-BE49-F238E27FC236}">
                  <a16:creationId xmlns:a16="http://schemas.microsoft.com/office/drawing/2014/main" id="{2387DC33-88B3-4718-8C94-41659EA33A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Freeform 19">
              <a:extLst>
                <a:ext uri="{FF2B5EF4-FFF2-40B4-BE49-F238E27FC236}">
                  <a16:creationId xmlns:a16="http://schemas.microsoft.com/office/drawing/2014/main" id="{D4E7EC64-4763-4F04-B2E4-E400364D72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 name="Freeform 20">
              <a:extLst>
                <a:ext uri="{FF2B5EF4-FFF2-40B4-BE49-F238E27FC236}">
                  <a16:creationId xmlns:a16="http://schemas.microsoft.com/office/drawing/2014/main" id="{581717DF-9FD4-47CB-9579-E34DF7E875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21">
              <a:extLst>
                <a:ext uri="{FF2B5EF4-FFF2-40B4-BE49-F238E27FC236}">
                  <a16:creationId xmlns:a16="http://schemas.microsoft.com/office/drawing/2014/main" id="{BCD8EF50-6E58-4B2D-90B6-AFF236A73B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22">
              <a:extLst>
                <a:ext uri="{FF2B5EF4-FFF2-40B4-BE49-F238E27FC236}">
                  <a16:creationId xmlns:a16="http://schemas.microsoft.com/office/drawing/2014/main" id="{6524A268-142A-4CBF-BB8B-DC1FCBC8F7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23">
              <a:extLst>
                <a:ext uri="{FF2B5EF4-FFF2-40B4-BE49-F238E27FC236}">
                  <a16:creationId xmlns:a16="http://schemas.microsoft.com/office/drawing/2014/main" id="{56A0E6F3-B76B-4813-B44B-56CE11A8A0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24">
              <a:extLst>
                <a:ext uri="{FF2B5EF4-FFF2-40B4-BE49-F238E27FC236}">
                  <a16:creationId xmlns:a16="http://schemas.microsoft.com/office/drawing/2014/main" id="{A74CED8D-B902-4B76-9CC8-30A09B2FA1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25">
              <a:extLst>
                <a:ext uri="{FF2B5EF4-FFF2-40B4-BE49-F238E27FC236}">
                  <a16:creationId xmlns:a16="http://schemas.microsoft.com/office/drawing/2014/main" id="{ED007BD7-ED56-4566-B1FF-707160024A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26">
              <a:extLst>
                <a:ext uri="{FF2B5EF4-FFF2-40B4-BE49-F238E27FC236}">
                  <a16:creationId xmlns:a16="http://schemas.microsoft.com/office/drawing/2014/main" id="{90AD48D2-5BC8-4C80-B126-B1A201242B8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27">
              <a:extLst>
                <a:ext uri="{FF2B5EF4-FFF2-40B4-BE49-F238E27FC236}">
                  <a16:creationId xmlns:a16="http://schemas.microsoft.com/office/drawing/2014/main" id="{BE14C82F-9F35-4D61-B758-7BCE32DECB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28">
              <a:extLst>
                <a:ext uri="{FF2B5EF4-FFF2-40B4-BE49-F238E27FC236}">
                  <a16:creationId xmlns:a16="http://schemas.microsoft.com/office/drawing/2014/main" id="{6540CE06-9028-497A-AC64-CF0ED60A74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29">
              <a:extLst>
                <a:ext uri="{FF2B5EF4-FFF2-40B4-BE49-F238E27FC236}">
                  <a16:creationId xmlns:a16="http://schemas.microsoft.com/office/drawing/2014/main" id="{A4825B3B-52CD-4F08-BA02-6C2B0EFEDE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30">
              <a:extLst>
                <a:ext uri="{FF2B5EF4-FFF2-40B4-BE49-F238E27FC236}">
                  <a16:creationId xmlns:a16="http://schemas.microsoft.com/office/drawing/2014/main" id="{6877A5EF-B8B8-44D3-AA57-4BBF89206D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Freeform 31">
              <a:extLst>
                <a:ext uri="{FF2B5EF4-FFF2-40B4-BE49-F238E27FC236}">
                  <a16:creationId xmlns:a16="http://schemas.microsoft.com/office/drawing/2014/main" id="{00BB365C-9180-4208-92CF-AB6A88848C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Freeform 32">
              <a:extLst>
                <a:ext uri="{FF2B5EF4-FFF2-40B4-BE49-F238E27FC236}">
                  <a16:creationId xmlns:a16="http://schemas.microsoft.com/office/drawing/2014/main" id="{8D1134D2-53A6-41D5-AC1A-5254A2FBD08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 name="Rectangle 33">
              <a:extLst>
                <a:ext uri="{FF2B5EF4-FFF2-40B4-BE49-F238E27FC236}">
                  <a16:creationId xmlns:a16="http://schemas.microsoft.com/office/drawing/2014/main" id="{24C7FA73-07CD-479A-9B9E-DAD4D3B2BF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3" name="Freeform 34">
              <a:extLst>
                <a:ext uri="{FF2B5EF4-FFF2-40B4-BE49-F238E27FC236}">
                  <a16:creationId xmlns:a16="http://schemas.microsoft.com/office/drawing/2014/main" id="{AB24DF92-B081-4701-B58D-913261A00D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 name="Freeform 35">
              <a:extLst>
                <a:ext uri="{FF2B5EF4-FFF2-40B4-BE49-F238E27FC236}">
                  <a16:creationId xmlns:a16="http://schemas.microsoft.com/office/drawing/2014/main" id="{AB4DF275-6B82-4AA9-A7A9-138E631E30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Freeform 36">
              <a:extLst>
                <a:ext uri="{FF2B5EF4-FFF2-40B4-BE49-F238E27FC236}">
                  <a16:creationId xmlns:a16="http://schemas.microsoft.com/office/drawing/2014/main" id="{972A3812-16AD-453E-B1E6-9F39894F7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37">
              <a:extLst>
                <a:ext uri="{FF2B5EF4-FFF2-40B4-BE49-F238E27FC236}">
                  <a16:creationId xmlns:a16="http://schemas.microsoft.com/office/drawing/2014/main" id="{8FB6759A-BAD8-4073-86A2-6DDD73DE2A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38">
              <a:extLst>
                <a:ext uri="{FF2B5EF4-FFF2-40B4-BE49-F238E27FC236}">
                  <a16:creationId xmlns:a16="http://schemas.microsoft.com/office/drawing/2014/main" id="{9FCCB0F4-1178-47C1-9EE2-234EA715C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39">
              <a:extLst>
                <a:ext uri="{FF2B5EF4-FFF2-40B4-BE49-F238E27FC236}">
                  <a16:creationId xmlns:a16="http://schemas.microsoft.com/office/drawing/2014/main" id="{CB01BF0B-7EB0-4C18-80BE-20D2EAC048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40">
              <a:extLst>
                <a:ext uri="{FF2B5EF4-FFF2-40B4-BE49-F238E27FC236}">
                  <a16:creationId xmlns:a16="http://schemas.microsoft.com/office/drawing/2014/main" id="{3266E9DA-C937-48E0-8F98-90A467760F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41">
              <a:extLst>
                <a:ext uri="{FF2B5EF4-FFF2-40B4-BE49-F238E27FC236}">
                  <a16:creationId xmlns:a16="http://schemas.microsoft.com/office/drawing/2014/main" id="{A8A9C00D-0425-4E68-A1DE-BCE5BD6BBD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42">
              <a:extLst>
                <a:ext uri="{FF2B5EF4-FFF2-40B4-BE49-F238E27FC236}">
                  <a16:creationId xmlns:a16="http://schemas.microsoft.com/office/drawing/2014/main" id="{46230904-E744-4B55-84FF-826A6B737B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Freeform 43">
              <a:extLst>
                <a:ext uri="{FF2B5EF4-FFF2-40B4-BE49-F238E27FC236}">
                  <a16:creationId xmlns:a16="http://schemas.microsoft.com/office/drawing/2014/main" id="{D4291668-8AF0-4784-BC06-870768F53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Freeform 44">
              <a:extLst>
                <a:ext uri="{FF2B5EF4-FFF2-40B4-BE49-F238E27FC236}">
                  <a16:creationId xmlns:a16="http://schemas.microsoft.com/office/drawing/2014/main" id="{D917DCBD-774B-4AAF-92AE-D18289FFC4D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4" name="Rectangle 45">
              <a:extLst>
                <a:ext uri="{FF2B5EF4-FFF2-40B4-BE49-F238E27FC236}">
                  <a16:creationId xmlns:a16="http://schemas.microsoft.com/office/drawing/2014/main" id="{9E50122E-0F19-4D65-9CB2-E22C3EA84AC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55" name="Freeform 46">
              <a:extLst>
                <a:ext uri="{FF2B5EF4-FFF2-40B4-BE49-F238E27FC236}">
                  <a16:creationId xmlns:a16="http://schemas.microsoft.com/office/drawing/2014/main" id="{BC28A765-6E8B-4352-BD0C-35474F70AC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6" name="Freeform 47">
              <a:extLst>
                <a:ext uri="{FF2B5EF4-FFF2-40B4-BE49-F238E27FC236}">
                  <a16:creationId xmlns:a16="http://schemas.microsoft.com/office/drawing/2014/main" id="{0AC30A17-F494-44EB-9817-1B8B255CE4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7" name="Freeform 48">
              <a:extLst>
                <a:ext uri="{FF2B5EF4-FFF2-40B4-BE49-F238E27FC236}">
                  <a16:creationId xmlns:a16="http://schemas.microsoft.com/office/drawing/2014/main" id="{6088D59F-32BD-4932-9C22-9AA0FCDA7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8" name="Freeform 49">
              <a:extLst>
                <a:ext uri="{FF2B5EF4-FFF2-40B4-BE49-F238E27FC236}">
                  <a16:creationId xmlns:a16="http://schemas.microsoft.com/office/drawing/2014/main" id="{B18BBE45-5F21-47FA-B291-AC802D7155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9" name="Freeform 50">
              <a:extLst>
                <a:ext uri="{FF2B5EF4-FFF2-40B4-BE49-F238E27FC236}">
                  <a16:creationId xmlns:a16="http://schemas.microsoft.com/office/drawing/2014/main" id="{A1BD992D-1C4B-4E69-A627-A45D8958E0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 name="Freeform 51">
              <a:extLst>
                <a:ext uri="{FF2B5EF4-FFF2-40B4-BE49-F238E27FC236}">
                  <a16:creationId xmlns:a16="http://schemas.microsoft.com/office/drawing/2014/main" id="{571C0498-7105-455E-8B0A-233F850F18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 name="Freeform 52">
              <a:extLst>
                <a:ext uri="{FF2B5EF4-FFF2-40B4-BE49-F238E27FC236}">
                  <a16:creationId xmlns:a16="http://schemas.microsoft.com/office/drawing/2014/main" id="{F6FA78CC-C0B1-422F-B535-05580A971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 name="Freeform 53">
              <a:extLst>
                <a:ext uri="{FF2B5EF4-FFF2-40B4-BE49-F238E27FC236}">
                  <a16:creationId xmlns:a16="http://schemas.microsoft.com/office/drawing/2014/main" id="{49A1BACF-EE5E-46F8-8968-D4CF18BC01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 name="Freeform 54">
              <a:extLst>
                <a:ext uri="{FF2B5EF4-FFF2-40B4-BE49-F238E27FC236}">
                  <a16:creationId xmlns:a16="http://schemas.microsoft.com/office/drawing/2014/main" id="{0AF8DFAF-8AF7-453E-AED7-89E59FBD7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 name="Freeform 55">
              <a:extLst>
                <a:ext uri="{FF2B5EF4-FFF2-40B4-BE49-F238E27FC236}">
                  <a16:creationId xmlns:a16="http://schemas.microsoft.com/office/drawing/2014/main" id="{F8C26D97-8DA4-4556-92E4-2AE66B36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5" name="Freeform 56">
              <a:extLst>
                <a:ext uri="{FF2B5EF4-FFF2-40B4-BE49-F238E27FC236}">
                  <a16:creationId xmlns:a16="http://schemas.microsoft.com/office/drawing/2014/main" id="{EEF9D855-A8A7-44CC-919C-BEA327F254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6" name="Freeform 57">
              <a:extLst>
                <a:ext uri="{FF2B5EF4-FFF2-40B4-BE49-F238E27FC236}">
                  <a16:creationId xmlns:a16="http://schemas.microsoft.com/office/drawing/2014/main" id="{11F0B045-803C-4067-A182-066EEB2C4F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7" name="Freeform 58">
              <a:extLst>
                <a:ext uri="{FF2B5EF4-FFF2-40B4-BE49-F238E27FC236}">
                  <a16:creationId xmlns:a16="http://schemas.microsoft.com/office/drawing/2014/main" id="{3C1FCACB-EFEF-4B54-99A6-E327A637C2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grpSp>
        <p:nvGrpSpPr>
          <p:cNvPr id="69" name="Group 68">
            <a:extLst>
              <a:ext uri="{FF2B5EF4-FFF2-40B4-BE49-F238E27FC236}">
                <a16:creationId xmlns:a16="http://schemas.microsoft.com/office/drawing/2014/main" id="{316DCFC9-6877-407C-8170-608FCB8E35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70" name="Rectangle 69">
              <a:extLst>
                <a:ext uri="{FF2B5EF4-FFF2-40B4-BE49-F238E27FC236}">
                  <a16:creationId xmlns:a16="http://schemas.microsoft.com/office/drawing/2014/main" id="{F7D8B73A-1349-4BA6-8F85-03A21ED56E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2">
              <a:extLst>
                <a:ext uri="{FF2B5EF4-FFF2-40B4-BE49-F238E27FC236}">
                  <a16:creationId xmlns:a16="http://schemas.microsoft.com/office/drawing/2014/main" id="{969ADA7C-B6B2-4FD7-AA5E-CC52AAE8CDBD}"/>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pic>
        <p:nvPicPr>
          <p:cNvPr id="6" name="Picture 5" descr="Calendar">
            <a:extLst>
              <a:ext uri="{FF2B5EF4-FFF2-40B4-BE49-F238E27FC236}">
                <a16:creationId xmlns:a16="http://schemas.microsoft.com/office/drawing/2014/main" id="{9466EC79-8332-4229-BECD-CB75A1C47C62}"/>
              </a:ext>
            </a:extLst>
          </p:cNvPr>
          <p:cNvPicPr>
            <a:picLocks noChangeAspect="1"/>
          </p:cNvPicPr>
          <p:nvPr/>
        </p:nvPicPr>
        <p:blipFill rotWithShape="1">
          <a:blip r:embed="rId4">
            <a:alphaModFix/>
          </a:blip>
          <a:srcRect t="7853" b="7853"/>
          <a:stretch/>
        </p:blipFill>
        <p:spPr>
          <a:xfrm>
            <a:off x="3611" y="10"/>
            <a:ext cx="12188389" cy="6857990"/>
          </a:xfrm>
          <a:prstGeom prst="rect">
            <a:avLst/>
          </a:prstGeom>
        </p:spPr>
      </p:pic>
      <p:grpSp>
        <p:nvGrpSpPr>
          <p:cNvPr id="73" name="Group 72">
            <a:extLst>
              <a:ext uri="{FF2B5EF4-FFF2-40B4-BE49-F238E27FC236}">
                <a16:creationId xmlns:a16="http://schemas.microsoft.com/office/drawing/2014/main" id="{89353FE7-0D03-4AD2-8B8A-60A06F6BDA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235200"/>
            <a:ext cx="10982062" cy="2396067"/>
            <a:chOff x="605895" y="2235200"/>
            <a:chExt cx="10982062" cy="2396067"/>
          </a:xfrm>
        </p:grpSpPr>
        <p:sp>
          <p:nvSpPr>
            <p:cNvPr id="74" name="Round Diagonal Corner Rectangle 7">
              <a:extLst>
                <a:ext uri="{FF2B5EF4-FFF2-40B4-BE49-F238E27FC236}">
                  <a16:creationId xmlns:a16="http://schemas.microsoft.com/office/drawing/2014/main" id="{0C7A0320-FBCC-4F40-AF6E-CE65FFB3DA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550A26E4-02C9-4F83-A334-0920B8CCF28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p:grpSpPr>
          <p:sp>
            <p:nvSpPr>
              <p:cNvPr id="76" name="Freeform 32">
                <a:extLst>
                  <a:ext uri="{FF2B5EF4-FFF2-40B4-BE49-F238E27FC236}">
                    <a16:creationId xmlns:a16="http://schemas.microsoft.com/office/drawing/2014/main" id="{06617CD6-4185-402B-8E23-BC5278053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7" name="Freeform 33">
                <a:extLst>
                  <a:ext uri="{FF2B5EF4-FFF2-40B4-BE49-F238E27FC236}">
                    <a16:creationId xmlns:a16="http://schemas.microsoft.com/office/drawing/2014/main" id="{2C305CC9-3511-47F4-BF11-BC635C30C9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8" name="Freeform 34">
                <a:extLst>
                  <a:ext uri="{FF2B5EF4-FFF2-40B4-BE49-F238E27FC236}">
                    <a16:creationId xmlns:a16="http://schemas.microsoft.com/office/drawing/2014/main" id="{5C70C5D1-31E4-48B9-AEB6-6460A2B81F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79" name="Freeform 37">
                <a:extLst>
                  <a:ext uri="{FF2B5EF4-FFF2-40B4-BE49-F238E27FC236}">
                    <a16:creationId xmlns:a16="http://schemas.microsoft.com/office/drawing/2014/main" id="{1F033CE1-D380-43F1-81EC-97B6C86F39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0" name="Freeform 35">
                <a:extLst>
                  <a:ext uri="{FF2B5EF4-FFF2-40B4-BE49-F238E27FC236}">
                    <a16:creationId xmlns:a16="http://schemas.microsoft.com/office/drawing/2014/main" id="{6997F95D-DC27-48A3-850A-2308C3C080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1" name="Freeform 36">
                <a:extLst>
                  <a:ext uri="{FF2B5EF4-FFF2-40B4-BE49-F238E27FC236}">
                    <a16:creationId xmlns:a16="http://schemas.microsoft.com/office/drawing/2014/main" id="{569AE469-76B7-4FFE-B68B-0D7A77413F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2" name="Freeform 38">
                <a:extLst>
                  <a:ext uri="{FF2B5EF4-FFF2-40B4-BE49-F238E27FC236}">
                    <a16:creationId xmlns:a16="http://schemas.microsoft.com/office/drawing/2014/main" id="{DD99CF64-0E82-4D1A-BD2A-08942182F42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3" name="Freeform 39">
                <a:extLst>
                  <a:ext uri="{FF2B5EF4-FFF2-40B4-BE49-F238E27FC236}">
                    <a16:creationId xmlns:a16="http://schemas.microsoft.com/office/drawing/2014/main" id="{98C12D33-1747-4B24-89ED-F441AE4A0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4" name="Freeform 40">
                <a:extLst>
                  <a:ext uri="{FF2B5EF4-FFF2-40B4-BE49-F238E27FC236}">
                    <a16:creationId xmlns:a16="http://schemas.microsoft.com/office/drawing/2014/main" id="{A60200CC-BAEC-4310-8C9B-F7BB783E98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5" name="Rectangle 41">
                <a:extLst>
                  <a:ext uri="{FF2B5EF4-FFF2-40B4-BE49-F238E27FC236}">
                    <a16:creationId xmlns:a16="http://schemas.microsoft.com/office/drawing/2014/main" id="{2A7F40BF-B0BE-4B09-87EE-F56632B7EDB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sp>
            <p:nvSpPr>
              <p:cNvPr id="86" name="Freeform 32">
                <a:extLst>
                  <a:ext uri="{FF2B5EF4-FFF2-40B4-BE49-F238E27FC236}">
                    <a16:creationId xmlns:a16="http://schemas.microsoft.com/office/drawing/2014/main" id="{353978AF-8FB9-4A61-A2EA-1995A14F3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7" name="Freeform 33">
                <a:extLst>
                  <a:ext uri="{FF2B5EF4-FFF2-40B4-BE49-F238E27FC236}">
                    <a16:creationId xmlns:a16="http://schemas.microsoft.com/office/drawing/2014/main" id="{B20F89C3-4BAD-42AA-8D31-6F6DF17FE9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8" name="Freeform 34">
                <a:extLst>
                  <a:ext uri="{FF2B5EF4-FFF2-40B4-BE49-F238E27FC236}">
                    <a16:creationId xmlns:a16="http://schemas.microsoft.com/office/drawing/2014/main" id="{A60FE276-3FF2-4622-BF99-D4E4B249E5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89" name="Freeform 37">
                <a:extLst>
                  <a:ext uri="{FF2B5EF4-FFF2-40B4-BE49-F238E27FC236}">
                    <a16:creationId xmlns:a16="http://schemas.microsoft.com/office/drawing/2014/main" id="{B05A0D3F-808B-48D6-A821-1FE9E86E8C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0" name="Freeform 35">
                <a:extLst>
                  <a:ext uri="{FF2B5EF4-FFF2-40B4-BE49-F238E27FC236}">
                    <a16:creationId xmlns:a16="http://schemas.microsoft.com/office/drawing/2014/main" id="{69F7D438-BAA0-4DAD-9BC5-198B677A75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1" name="Freeform 36">
                <a:extLst>
                  <a:ext uri="{FF2B5EF4-FFF2-40B4-BE49-F238E27FC236}">
                    <a16:creationId xmlns:a16="http://schemas.microsoft.com/office/drawing/2014/main" id="{EC63B186-43B8-4552-AFDB-A544240A7C5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2" name="Freeform 38">
                <a:extLst>
                  <a:ext uri="{FF2B5EF4-FFF2-40B4-BE49-F238E27FC236}">
                    <a16:creationId xmlns:a16="http://schemas.microsoft.com/office/drawing/2014/main" id="{8542E82D-01AD-4BD8-8C5F-A6CDAD039B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3" name="Freeform 39">
                <a:extLst>
                  <a:ext uri="{FF2B5EF4-FFF2-40B4-BE49-F238E27FC236}">
                    <a16:creationId xmlns:a16="http://schemas.microsoft.com/office/drawing/2014/main" id="{6285CF32-2BD3-47D0-9A6C-3EE7FD639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4" name="Freeform 40">
                <a:extLst>
                  <a:ext uri="{FF2B5EF4-FFF2-40B4-BE49-F238E27FC236}">
                    <a16:creationId xmlns:a16="http://schemas.microsoft.com/office/drawing/2014/main" id="{FA36D129-7B33-4379-B9EE-5624B95766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95" name="Rectangle 41">
                <a:extLst>
                  <a:ext uri="{FF2B5EF4-FFF2-40B4-BE49-F238E27FC236}">
                    <a16:creationId xmlns:a16="http://schemas.microsoft.com/office/drawing/2014/main" id="{0229A187-4E69-4262-B001-C5F0B55225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grpSp>
      </p:grpSp>
      <p:sp>
        <p:nvSpPr>
          <p:cNvPr id="4" name="Title 3">
            <a:extLst>
              <a:ext uri="{FF2B5EF4-FFF2-40B4-BE49-F238E27FC236}">
                <a16:creationId xmlns:a16="http://schemas.microsoft.com/office/drawing/2014/main" id="{C8FE9E6D-8BD3-49BE-B057-BD21A23AA51C}"/>
              </a:ext>
            </a:extLst>
          </p:cNvPr>
          <p:cNvSpPr>
            <a:spLocks noGrp="1"/>
          </p:cNvSpPr>
          <p:nvPr>
            <p:ph type="title"/>
          </p:nvPr>
        </p:nvSpPr>
        <p:spPr>
          <a:xfrm>
            <a:off x="2667000" y="2328334"/>
            <a:ext cx="6858000" cy="1367896"/>
          </a:xfrm>
        </p:spPr>
        <p:txBody>
          <a:bodyPr vert="horz" lIns="91440" tIns="45720" rIns="91440" bIns="45720" rtlCol="0" anchor="b">
            <a:normAutofit/>
          </a:bodyPr>
          <a:lstStyle/>
          <a:p>
            <a:pPr algn="ctr"/>
            <a:r>
              <a:rPr lang="en-US" sz="3700" dirty="0"/>
              <a:t>WHEN THE PANDEMIC IS OVER, WHAT WILL WE HAVE LEARNED?</a:t>
            </a:r>
            <a:endParaRPr lang="en-US" sz="3700"/>
          </a:p>
        </p:txBody>
      </p:sp>
    </p:spTree>
    <p:extLst>
      <p:ext uri="{BB962C8B-B14F-4D97-AF65-F5344CB8AC3E}">
        <p14:creationId xmlns:p14="http://schemas.microsoft.com/office/powerpoint/2010/main" val="104758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4878" y="1065955"/>
            <a:ext cx="2851413" cy="4817318"/>
          </a:xfrm>
        </p:spPr>
        <p:txBody>
          <a:bodyPr anchor="ctr">
            <a:normAutofit/>
          </a:bodyPr>
          <a:lstStyle/>
          <a:p>
            <a:r>
              <a:rPr lang="en-US" dirty="0"/>
              <a:t>Important Changes Beginning July 1, 2021</a:t>
            </a:r>
            <a:br>
              <a:rPr lang="en-US" dirty="0"/>
            </a:br>
            <a:r>
              <a:rPr lang="en-US" dirty="0"/>
              <a:t>O.C.G.A. </a:t>
            </a:r>
            <a:br>
              <a:rPr lang="en-US" dirty="0"/>
            </a:br>
            <a:r>
              <a:rPr lang="en-US" dirty="0"/>
              <a:t>§20-2-103</a:t>
            </a:r>
          </a:p>
        </p:txBody>
      </p:sp>
      <p:sp>
        <p:nvSpPr>
          <p:cNvPr id="3" name="Content Placeholder 2"/>
          <p:cNvSpPr>
            <a:spLocks noGrp="1"/>
          </p:cNvSpPr>
          <p:nvPr>
            <p:ph idx="1"/>
          </p:nvPr>
        </p:nvSpPr>
        <p:spPr>
          <a:xfrm>
            <a:off x="1141412" y="1065954"/>
            <a:ext cx="5749774" cy="4969085"/>
          </a:xfrm>
        </p:spPr>
        <p:txBody>
          <a:bodyPr anchor="ctr">
            <a:normAutofit fontScale="92500"/>
          </a:bodyPr>
          <a:lstStyle/>
          <a:p>
            <a:pPr marL="0" indent="0">
              <a:buNone/>
              <a:defRPr/>
            </a:pPr>
            <a:r>
              <a:rPr lang="en-US" dirty="0"/>
              <a:t>Before entering upon the discharge of his or her duties, the local school superintendent shall take and subscribe to the following oath of office: </a:t>
            </a:r>
          </a:p>
          <a:p>
            <a:pPr marL="0" indent="0">
              <a:buNone/>
              <a:defRPr/>
            </a:pPr>
            <a:r>
              <a:rPr lang="en-US" dirty="0"/>
              <a:t>&gt;&gt;&gt;</a:t>
            </a:r>
          </a:p>
          <a:p>
            <a:pPr marL="0" indent="0">
              <a:buNone/>
              <a:defRPr/>
            </a:pPr>
            <a:r>
              <a:rPr lang="en-US" dirty="0"/>
              <a:t>That I am not the holder of any unaccounted for public money due this state or any political subdivision or authority thereof and that I will manage the finances of the local school system in compliance with all applicable laws and regulations.</a:t>
            </a:r>
          </a:p>
          <a:p>
            <a:pPr marL="0" indent="0">
              <a:buNone/>
              <a:defRPr/>
            </a:pPr>
            <a:r>
              <a:rPr lang="en-US" dirty="0"/>
              <a:t> &gt;&gt;&gt;</a:t>
            </a:r>
            <a:endParaRPr lang="en-US" sz="1800" dirty="0"/>
          </a:p>
        </p:txBody>
      </p:sp>
      <p:sp>
        <p:nvSpPr>
          <p:cNvPr id="5" name="Slide Number Placeholder 4">
            <a:extLst>
              <a:ext uri="{FF2B5EF4-FFF2-40B4-BE49-F238E27FC236}">
                <a16:creationId xmlns:a16="http://schemas.microsoft.com/office/drawing/2014/main" id="{88498511-DA96-4AFC-8280-85616A9EE293}"/>
              </a:ext>
            </a:extLst>
          </p:cNvPr>
          <p:cNvSpPr>
            <a:spLocks noGrp="1"/>
          </p:cNvSpPr>
          <p:nvPr>
            <p:ph type="sldNum" sz="quarter" idx="12"/>
          </p:nvPr>
        </p:nvSpPr>
        <p:spPr>
          <a:xfrm>
            <a:off x="10276321" y="5883274"/>
            <a:ext cx="771089" cy="365125"/>
          </a:xfrm>
        </p:spPr>
        <p:txBody>
          <a:bodyPr>
            <a:normAutofit/>
          </a:bodyPr>
          <a:lstStyle/>
          <a:p>
            <a:pPr>
              <a:spcAft>
                <a:spcPts val="600"/>
              </a:spcAft>
              <a:defRPr/>
            </a:pPr>
            <a:fld id="{A52F134E-BC93-47FE-8058-E63AFDEB62F5}" type="slidenum">
              <a:rPr lang="en-US">
                <a:solidFill>
                  <a:schemeClr val="tx1"/>
                </a:solidFill>
              </a:rPr>
              <a:pPr>
                <a:spcAft>
                  <a:spcPts val="600"/>
                </a:spcAft>
                <a:defRPr/>
              </a:pPr>
              <a:t>20</a:t>
            </a:fld>
            <a:endParaRPr lang="en-US" dirty="0">
              <a:solidFill>
                <a:schemeClr val="tx1"/>
              </a:solidFill>
            </a:endParaRPr>
          </a:p>
        </p:txBody>
      </p:sp>
    </p:spTree>
    <p:extLst>
      <p:ext uri="{BB962C8B-B14F-4D97-AF65-F5344CB8AC3E}">
        <p14:creationId xmlns:p14="http://schemas.microsoft.com/office/powerpoint/2010/main" val="346312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082673"/>
            <a:ext cx="2869416" cy="4708528"/>
          </a:xfrm>
        </p:spPr>
        <p:txBody>
          <a:bodyPr>
            <a:normAutofit/>
          </a:bodyPr>
          <a:lstStyle/>
          <a:p>
            <a:pPr algn="r"/>
            <a:r>
              <a:rPr lang="en-US" sz="4000" dirty="0"/>
              <a:t>Important Changes Beginning July 1, 2021</a:t>
            </a:r>
            <a:br>
              <a:rPr lang="en-US" sz="4000" dirty="0"/>
            </a:br>
            <a:r>
              <a:rPr lang="en-US" sz="4000" dirty="0"/>
              <a:t>O.C.G.A. § 20-2-67</a:t>
            </a:r>
          </a:p>
        </p:txBody>
      </p:sp>
      <p:sp>
        <p:nvSpPr>
          <p:cNvPr id="3" name="Content Placeholder 2"/>
          <p:cNvSpPr>
            <a:spLocks noGrp="1"/>
          </p:cNvSpPr>
          <p:nvPr>
            <p:ph idx="1"/>
          </p:nvPr>
        </p:nvSpPr>
        <p:spPr>
          <a:xfrm>
            <a:off x="5297763" y="903288"/>
            <a:ext cx="5751237" cy="5318125"/>
          </a:xfrm>
        </p:spPr>
        <p:txBody>
          <a:bodyPr anchor="ctr">
            <a:normAutofit fontScale="92500" lnSpcReduction="10000"/>
          </a:bodyPr>
          <a:lstStyle/>
          <a:p>
            <a:pPr marL="457200" indent="-457200">
              <a:lnSpc>
                <a:spcPct val="110000"/>
              </a:lnSpc>
              <a:buAutoNum type="alphaLcParenBoth"/>
              <a:defRPr/>
            </a:pPr>
            <a:r>
              <a:rPr lang="en-US" sz="2000" dirty="0"/>
              <a:t>… The Department of Audits and Accounts shall designate local school system that had had reported irregularities or budget deficits for three or more consecutive years as high-risk local school systems and … for one year or two consecutive years as moderate risk local school systems. </a:t>
            </a:r>
          </a:p>
          <a:p>
            <a:pPr marL="457200" indent="-457200">
              <a:lnSpc>
                <a:spcPct val="110000"/>
              </a:lnSpc>
              <a:buAutoNum type="alphaLcParenBoth"/>
              <a:defRPr/>
            </a:pPr>
            <a:r>
              <a:rPr lang="en-US" sz="2000" dirty="0"/>
              <a:t>… The superintendent shall submit to the DOE a response to the findings and a corrective action plan approved by the local board of education at a board meeting within 120 days of receiving notice of designation…</a:t>
            </a:r>
          </a:p>
          <a:p>
            <a:pPr marL="457200" indent="-457200">
              <a:lnSpc>
                <a:spcPct val="110000"/>
              </a:lnSpc>
              <a:buAutoNum type="alphaLcParenBoth"/>
              <a:defRPr/>
            </a:pPr>
            <a:endParaRPr lang="en-US" sz="2000" dirty="0"/>
          </a:p>
          <a:p>
            <a:pPr marL="0" indent="0">
              <a:lnSpc>
                <a:spcPct val="110000"/>
              </a:lnSpc>
              <a:buNone/>
              <a:defRPr/>
            </a:pPr>
            <a:r>
              <a:rPr lang="en-US" sz="2000" dirty="0"/>
              <a:t>Must be addressed in flexibility contract </a:t>
            </a:r>
          </a:p>
          <a:p>
            <a:pPr marL="0" indent="0">
              <a:lnSpc>
                <a:spcPct val="110000"/>
              </a:lnSpc>
              <a:buNone/>
              <a:defRPr/>
            </a:pPr>
            <a:r>
              <a:rPr lang="en-US" sz="2000" dirty="0"/>
              <a:t>SDOE shall monitor and provide support and guidance. </a:t>
            </a:r>
          </a:p>
          <a:p>
            <a:pPr marL="0" indent="0">
              <a:lnSpc>
                <a:spcPct val="110000"/>
              </a:lnSpc>
              <a:buNone/>
              <a:defRPr/>
            </a:pPr>
            <a:r>
              <a:rPr lang="en-US" sz="2000" dirty="0"/>
              <a:t>Superintendent has to complete training </a:t>
            </a:r>
            <a:endParaRPr lang="en-US" sz="1700" dirty="0"/>
          </a:p>
        </p:txBody>
      </p:sp>
      <p:sp>
        <p:nvSpPr>
          <p:cNvPr id="5" name="Slide Number Placeholder 4">
            <a:extLst>
              <a:ext uri="{FF2B5EF4-FFF2-40B4-BE49-F238E27FC236}">
                <a16:creationId xmlns:a16="http://schemas.microsoft.com/office/drawing/2014/main" id="{88498511-DA96-4AFC-8280-85616A9EE293}"/>
              </a:ext>
            </a:extLst>
          </p:cNvPr>
          <p:cNvSpPr>
            <a:spLocks noGrp="1"/>
          </p:cNvSpPr>
          <p:nvPr>
            <p:ph type="sldNum" sz="quarter" idx="12"/>
          </p:nvPr>
        </p:nvSpPr>
        <p:spPr>
          <a:xfrm>
            <a:off x="10276321" y="5883274"/>
            <a:ext cx="771089" cy="365125"/>
          </a:xfrm>
        </p:spPr>
        <p:txBody>
          <a:bodyPr>
            <a:normAutofit/>
          </a:bodyPr>
          <a:lstStyle/>
          <a:p>
            <a:pPr>
              <a:spcAft>
                <a:spcPts val="600"/>
              </a:spcAft>
              <a:defRPr/>
            </a:pPr>
            <a:fld id="{A52F134E-BC93-47FE-8058-E63AFDEB62F5}" type="slidenum">
              <a:rPr lang="en-US" smtClean="0"/>
              <a:pPr>
                <a:spcAft>
                  <a:spcPts val="600"/>
                </a:spcAft>
                <a:defRPr/>
              </a:pPr>
              <a:t>21</a:t>
            </a:fld>
            <a:endParaRPr lang="en-US" dirty="0"/>
          </a:p>
        </p:txBody>
      </p:sp>
    </p:spTree>
    <p:extLst>
      <p:ext uri="{BB962C8B-B14F-4D97-AF65-F5344CB8AC3E}">
        <p14:creationId xmlns:p14="http://schemas.microsoft.com/office/powerpoint/2010/main" val="349975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082673"/>
            <a:ext cx="2869416" cy="4708528"/>
          </a:xfrm>
        </p:spPr>
        <p:txBody>
          <a:bodyPr>
            <a:normAutofit/>
          </a:bodyPr>
          <a:lstStyle/>
          <a:p>
            <a:pPr algn="r"/>
            <a:r>
              <a:rPr lang="en-US" sz="4000" dirty="0"/>
              <a:t>Important Changes Beginning July 1, 2021</a:t>
            </a:r>
            <a:br>
              <a:rPr lang="en-US" sz="4000" dirty="0"/>
            </a:br>
            <a:r>
              <a:rPr lang="en-US" sz="4000" dirty="0"/>
              <a:t>O.C.G.A. § 20-2-61</a:t>
            </a:r>
          </a:p>
        </p:txBody>
      </p:sp>
      <p:sp>
        <p:nvSpPr>
          <p:cNvPr id="3" name="Content Placeholder 2"/>
          <p:cNvSpPr>
            <a:spLocks noGrp="1"/>
          </p:cNvSpPr>
          <p:nvPr>
            <p:ph idx="1"/>
          </p:nvPr>
        </p:nvSpPr>
        <p:spPr>
          <a:xfrm>
            <a:off x="5297763" y="1082673"/>
            <a:ext cx="5751237" cy="4708528"/>
          </a:xfrm>
        </p:spPr>
        <p:txBody>
          <a:bodyPr anchor="ctr">
            <a:normAutofit/>
          </a:bodyPr>
          <a:lstStyle/>
          <a:p>
            <a:pPr marL="457200" indent="-457200">
              <a:buAutoNum type="alphaLcParenBoth"/>
              <a:defRPr/>
            </a:pPr>
            <a:r>
              <a:rPr lang="en-US" sz="2000" dirty="0"/>
              <a:t>… It shall not be the role of the local board of education or individual members of such board to micromanage the superintendent in executing his or her duties, but it shall be the duty of the local board to hold the local school superintendent accountable in the performance of his or her duties; </a:t>
            </a:r>
          </a:p>
          <a:p>
            <a:pPr marL="0" indent="0">
              <a:buNone/>
              <a:defRPr/>
            </a:pPr>
            <a:r>
              <a:rPr lang="en-US" sz="2000" dirty="0"/>
              <a:t>Provided, however, that requesting and reviewing financial data and documents shall not constitute micromanagement.</a:t>
            </a:r>
          </a:p>
        </p:txBody>
      </p:sp>
      <p:sp>
        <p:nvSpPr>
          <p:cNvPr id="5" name="Slide Number Placeholder 4">
            <a:extLst>
              <a:ext uri="{FF2B5EF4-FFF2-40B4-BE49-F238E27FC236}">
                <a16:creationId xmlns:a16="http://schemas.microsoft.com/office/drawing/2014/main" id="{88498511-DA96-4AFC-8280-85616A9EE293}"/>
              </a:ext>
            </a:extLst>
          </p:cNvPr>
          <p:cNvSpPr>
            <a:spLocks noGrp="1"/>
          </p:cNvSpPr>
          <p:nvPr>
            <p:ph type="sldNum" sz="quarter" idx="12"/>
          </p:nvPr>
        </p:nvSpPr>
        <p:spPr>
          <a:xfrm>
            <a:off x="10276321" y="5883274"/>
            <a:ext cx="771089" cy="365125"/>
          </a:xfrm>
        </p:spPr>
        <p:txBody>
          <a:bodyPr>
            <a:normAutofit/>
          </a:bodyPr>
          <a:lstStyle/>
          <a:p>
            <a:pPr>
              <a:spcAft>
                <a:spcPts val="600"/>
              </a:spcAft>
              <a:defRPr/>
            </a:pPr>
            <a:fld id="{A52F134E-BC93-47FE-8058-E63AFDEB62F5}" type="slidenum">
              <a:rPr lang="en-US" smtClean="0"/>
              <a:pPr>
                <a:spcAft>
                  <a:spcPts val="600"/>
                </a:spcAft>
                <a:defRPr/>
              </a:pPr>
              <a:t>22</a:t>
            </a:fld>
            <a:endParaRPr lang="en-US" dirty="0"/>
          </a:p>
        </p:txBody>
      </p:sp>
    </p:spTree>
    <p:extLst>
      <p:ext uri="{BB962C8B-B14F-4D97-AF65-F5344CB8AC3E}">
        <p14:creationId xmlns:p14="http://schemas.microsoft.com/office/powerpoint/2010/main" val="411188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4878" y="1065955"/>
            <a:ext cx="2851413" cy="4817318"/>
          </a:xfrm>
        </p:spPr>
        <p:txBody>
          <a:bodyPr anchor="ctr">
            <a:normAutofit/>
          </a:bodyPr>
          <a:lstStyle/>
          <a:p>
            <a:r>
              <a:rPr lang="en-US" dirty="0"/>
              <a:t>Important Changes Beginning July 1, 2021</a:t>
            </a:r>
            <a:br>
              <a:rPr lang="en-US" dirty="0"/>
            </a:br>
            <a:r>
              <a:rPr lang="en-US" dirty="0"/>
              <a:t>O.C.G.A. § 20-2-58</a:t>
            </a:r>
          </a:p>
        </p:txBody>
      </p:sp>
      <p:sp>
        <p:nvSpPr>
          <p:cNvPr id="3" name="Content Placeholder 2"/>
          <p:cNvSpPr>
            <a:spLocks noGrp="1"/>
          </p:cNvSpPr>
          <p:nvPr>
            <p:ph idx="1"/>
          </p:nvPr>
        </p:nvSpPr>
        <p:spPr>
          <a:xfrm>
            <a:off x="1141412" y="1065955"/>
            <a:ext cx="5749774" cy="4725246"/>
          </a:xfrm>
        </p:spPr>
        <p:txBody>
          <a:bodyPr anchor="ctr">
            <a:normAutofit lnSpcReduction="10000"/>
          </a:bodyPr>
          <a:lstStyle/>
          <a:p>
            <a:pPr marL="0" indent="0">
              <a:buNone/>
              <a:defRPr/>
            </a:pPr>
            <a:r>
              <a:rPr lang="en-US" sz="2000" dirty="0"/>
              <a:t>(b)  Each local board of education shall provide a public comment period during every regular monthly meeting. Such public comment period shall be included on the agenda required to be made available and posted prior to the meeting pursuant to paragraph (1) of subsection (e) of Code Section 50-14-1. A local board of education shall not require notice by an individual more than 24 hours prior to the meeting as a condition of addressing the local board during such public comment period. The chairperson of the local board of education shall have the discretion to limit the length of time for individual comments and the number of individuals speaking for or against a specific issue.</a:t>
            </a:r>
          </a:p>
          <a:p>
            <a:pPr marL="0" indent="0">
              <a:buNone/>
              <a:defRPr/>
            </a:pPr>
            <a:endParaRPr lang="en-US" sz="1800" dirty="0"/>
          </a:p>
        </p:txBody>
      </p:sp>
      <p:sp>
        <p:nvSpPr>
          <p:cNvPr id="5" name="Slide Number Placeholder 4">
            <a:extLst>
              <a:ext uri="{FF2B5EF4-FFF2-40B4-BE49-F238E27FC236}">
                <a16:creationId xmlns:a16="http://schemas.microsoft.com/office/drawing/2014/main" id="{88498511-DA96-4AFC-8280-85616A9EE293}"/>
              </a:ext>
            </a:extLst>
          </p:cNvPr>
          <p:cNvSpPr>
            <a:spLocks noGrp="1"/>
          </p:cNvSpPr>
          <p:nvPr>
            <p:ph type="sldNum" sz="quarter" idx="12"/>
          </p:nvPr>
        </p:nvSpPr>
        <p:spPr>
          <a:xfrm>
            <a:off x="10276321" y="5883274"/>
            <a:ext cx="771089" cy="365125"/>
          </a:xfrm>
        </p:spPr>
        <p:txBody>
          <a:bodyPr>
            <a:normAutofit/>
          </a:bodyPr>
          <a:lstStyle/>
          <a:p>
            <a:pPr>
              <a:spcAft>
                <a:spcPts val="600"/>
              </a:spcAft>
              <a:defRPr/>
            </a:pPr>
            <a:fld id="{A52F134E-BC93-47FE-8058-E63AFDEB62F5}" type="slidenum">
              <a:rPr lang="en-US">
                <a:solidFill>
                  <a:schemeClr val="tx1"/>
                </a:solidFill>
              </a:rPr>
              <a:pPr>
                <a:spcAft>
                  <a:spcPts val="600"/>
                </a:spcAft>
                <a:defRPr/>
              </a:pPr>
              <a:t>23</a:t>
            </a:fld>
            <a:endParaRPr lang="en-US" dirty="0">
              <a:solidFill>
                <a:schemeClr val="tx1"/>
              </a:solidFill>
            </a:endParaRPr>
          </a:p>
        </p:txBody>
      </p:sp>
    </p:spTree>
    <p:extLst>
      <p:ext uri="{BB962C8B-B14F-4D97-AF65-F5344CB8AC3E}">
        <p14:creationId xmlns:p14="http://schemas.microsoft.com/office/powerpoint/2010/main" val="174808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B85BE5-8714-4273-B344-4B56AC126100}"/>
              </a:ext>
            </a:extLst>
          </p:cNvPr>
          <p:cNvSpPr>
            <a:spLocks noGrp="1"/>
          </p:cNvSpPr>
          <p:nvPr>
            <p:ph type="title"/>
          </p:nvPr>
        </p:nvSpPr>
        <p:spPr>
          <a:xfrm>
            <a:off x="5128643" y="618518"/>
            <a:ext cx="6188402" cy="1478570"/>
          </a:xfrm>
        </p:spPr>
        <p:txBody>
          <a:bodyPr>
            <a:normAutofit/>
          </a:bodyPr>
          <a:lstStyle/>
          <a:p>
            <a:r>
              <a:rPr lang="en-US" dirty="0">
                <a:solidFill>
                  <a:srgbClr val="FFFFFF"/>
                </a:solidFill>
              </a:rPr>
              <a:t>O. C. G. A. § 20-2-989.7</a:t>
            </a:r>
            <a:br>
              <a:rPr lang="en-US" dirty="0">
                <a:solidFill>
                  <a:srgbClr val="FFFFFF"/>
                </a:solidFill>
              </a:rPr>
            </a:br>
            <a:r>
              <a:rPr lang="en-US" dirty="0">
                <a:solidFill>
                  <a:srgbClr val="FFFFFF"/>
                </a:solidFill>
              </a:rPr>
              <a:t>H. B. 86 (2020)</a:t>
            </a:r>
          </a:p>
        </p:txBody>
      </p:sp>
      <p:pic>
        <p:nvPicPr>
          <p:cNvPr id="3" name="Picture 2" descr="Text, letter&#10;&#10;Description automatically generated">
            <a:extLst>
              <a:ext uri="{FF2B5EF4-FFF2-40B4-BE49-F238E27FC236}">
                <a16:creationId xmlns:a16="http://schemas.microsoft.com/office/drawing/2014/main" id="{56A34F90-8A3A-48F1-B5F3-3B8589F7A8A1}"/>
              </a:ext>
            </a:extLst>
          </p:cNvPr>
          <p:cNvPicPr>
            <a:picLocks noChangeAspect="1"/>
          </p:cNvPicPr>
          <p:nvPr/>
        </p:nvPicPr>
        <p:blipFill>
          <a:blip r:embed="rId2"/>
          <a:stretch>
            <a:fillRect/>
          </a:stretch>
        </p:blipFill>
        <p:spPr>
          <a:xfrm>
            <a:off x="1325582" y="1137621"/>
            <a:ext cx="2780707" cy="4577297"/>
          </a:xfrm>
          <a:prstGeom prst="rect">
            <a:avLst/>
          </a:prstGeom>
        </p:spPr>
      </p:pic>
      <p:sp>
        <p:nvSpPr>
          <p:cNvPr id="5" name="Content Placeholder 4">
            <a:extLst>
              <a:ext uri="{FF2B5EF4-FFF2-40B4-BE49-F238E27FC236}">
                <a16:creationId xmlns:a16="http://schemas.microsoft.com/office/drawing/2014/main" id="{69707C40-CB6A-4465-AA29-22BCBD4C5556}"/>
              </a:ext>
            </a:extLst>
          </p:cNvPr>
          <p:cNvSpPr>
            <a:spLocks noGrp="1"/>
          </p:cNvSpPr>
          <p:nvPr>
            <p:ph idx="1"/>
          </p:nvPr>
        </p:nvSpPr>
        <p:spPr>
          <a:xfrm>
            <a:off x="5128643" y="2249487"/>
            <a:ext cx="6188402" cy="3541714"/>
          </a:xfrm>
        </p:spPr>
        <p:txBody>
          <a:bodyPr>
            <a:normAutofit/>
          </a:bodyPr>
          <a:lstStyle/>
          <a:p>
            <a:r>
              <a:rPr lang="en-US" dirty="0">
                <a:solidFill>
                  <a:srgbClr val="FFFFFF"/>
                </a:solidFill>
              </a:rPr>
              <a:t>Adds to the State Mandated Grievance Statute a “tenure lite” provision</a:t>
            </a:r>
          </a:p>
          <a:p>
            <a:r>
              <a:rPr lang="en-US" dirty="0">
                <a:solidFill>
                  <a:srgbClr val="FFFFFF"/>
                </a:solidFill>
              </a:rPr>
              <a:t>After 4 contracts can appeal summative ratings of U or I, procedural deficiencies and “job performance” </a:t>
            </a:r>
          </a:p>
          <a:p>
            <a:r>
              <a:rPr lang="en-US" dirty="0">
                <a:solidFill>
                  <a:srgbClr val="FFFFFF"/>
                </a:solidFill>
              </a:rPr>
              <a:t>LUA shall establish appeals policy and submit to SDOE by 7/1/21</a:t>
            </a:r>
          </a:p>
        </p:txBody>
      </p:sp>
    </p:spTree>
    <p:extLst>
      <p:ext uri="{BB962C8B-B14F-4D97-AF65-F5344CB8AC3E}">
        <p14:creationId xmlns:p14="http://schemas.microsoft.com/office/powerpoint/2010/main" val="3066568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Hand with a gavel">
            <a:extLst>
              <a:ext uri="{FF2B5EF4-FFF2-40B4-BE49-F238E27FC236}">
                <a16:creationId xmlns:a16="http://schemas.microsoft.com/office/drawing/2014/main" id="{FFF1F014-A421-4D69-A51B-68D22DB088A1}"/>
              </a:ext>
            </a:extLst>
          </p:cNvPr>
          <p:cNvPicPr>
            <a:picLocks noGrp="1" noChangeAspect="1"/>
          </p:cNvPicPr>
          <p:nvPr>
            <p:ph type="pic" idx="1"/>
          </p:nvPr>
        </p:nvPicPr>
        <p:blipFill rotWithShape="1">
          <a:blip r:embed="rId2">
            <a:alphaModFix amt="40000"/>
            <a:extLst>
              <a:ext uri="{28A0092B-C50C-407E-A947-70E740481C1C}">
                <a14:useLocalDpi xmlns:a14="http://schemas.microsoft.com/office/drawing/2010/main" val="0"/>
              </a:ext>
            </a:extLst>
          </a:blip>
          <a:srcRect t="10059" b="5671"/>
          <a:stretch/>
        </p:blipFill>
        <p:spPr>
          <a:xfrm>
            <a:off x="-119723" y="130638"/>
            <a:ext cx="12191980" cy="6857990"/>
          </a:xfrm>
          <a:prstGeom prst="rect">
            <a:avLst/>
          </a:prstGeom>
          <a:noFill/>
        </p:spPr>
      </p:pic>
      <p:sp>
        <p:nvSpPr>
          <p:cNvPr id="5" name="Title 4">
            <a:extLst>
              <a:ext uri="{FF2B5EF4-FFF2-40B4-BE49-F238E27FC236}">
                <a16:creationId xmlns:a16="http://schemas.microsoft.com/office/drawing/2014/main" id="{D4E81A36-3D2F-45E1-92D9-44C2F35D216C}"/>
              </a:ext>
            </a:extLst>
          </p:cNvPr>
          <p:cNvSpPr>
            <a:spLocks noGrp="1"/>
          </p:cNvSpPr>
          <p:nvPr>
            <p:ph type="title"/>
          </p:nvPr>
        </p:nvSpPr>
        <p:spPr>
          <a:xfrm>
            <a:off x="1154955" y="1447800"/>
            <a:ext cx="8825658" cy="3329581"/>
          </a:xfrm>
        </p:spPr>
        <p:txBody>
          <a:bodyPr vert="horz" lIns="91440" tIns="45720" rIns="91440" bIns="45720" rtlCol="0" anchor="b">
            <a:normAutofit fontScale="90000"/>
          </a:bodyPr>
          <a:lstStyle/>
          <a:p>
            <a:r>
              <a:rPr lang="en-US" sz="7200" dirty="0"/>
              <a:t>This year’s </a:t>
            </a:r>
            <a:br>
              <a:rPr lang="en-US" sz="7200" dirty="0"/>
            </a:br>
            <a:r>
              <a:rPr lang="en-US" sz="7200" dirty="0"/>
              <a:t>general assembly: the good, the Bad and the ugly</a:t>
            </a:r>
            <a:endParaRPr lang="en-US" sz="7200" dirty="0">
              <a:solidFill>
                <a:schemeClr val="tx1"/>
              </a:solidFill>
            </a:endParaRPr>
          </a:p>
        </p:txBody>
      </p:sp>
    </p:spTree>
    <p:extLst>
      <p:ext uri="{BB962C8B-B14F-4D97-AF65-F5344CB8AC3E}">
        <p14:creationId xmlns:p14="http://schemas.microsoft.com/office/powerpoint/2010/main" val="369120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8"/>
                                        </p:tgtEl>
                                        <p:attrNameLst>
                                          <p:attrName>style.visibility</p:attrName>
                                        </p:attrNameLst>
                                      </p:cBhvr>
                                      <p:to>
                                        <p:strVal val="visible"/>
                                      </p:to>
                                    </p:set>
                                    <p:animEffect transition="in" filter="fade">
                                      <p:cBhvr>
                                        <p:cTn id="10"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2F81C-458F-4443-A4B2-F41935805814}"/>
              </a:ext>
            </a:extLst>
          </p:cNvPr>
          <p:cNvSpPr>
            <a:spLocks noGrp="1"/>
          </p:cNvSpPr>
          <p:nvPr>
            <p:ph type="title"/>
          </p:nvPr>
        </p:nvSpPr>
        <p:spPr>
          <a:xfrm>
            <a:off x="716507" y="1603611"/>
            <a:ext cx="2756848" cy="4465402"/>
          </a:xfrm>
        </p:spPr>
        <p:txBody>
          <a:bodyPr>
            <a:normAutofit/>
          </a:bodyPr>
          <a:lstStyle/>
          <a:p>
            <a:pPr algn="r"/>
            <a:r>
              <a:rPr lang="en-US" sz="3400" dirty="0"/>
              <a:t>Amends Existing Georgia Special Needs Scholarship Act – SB 47</a:t>
            </a:r>
          </a:p>
        </p:txBody>
      </p:sp>
      <p:sp>
        <p:nvSpPr>
          <p:cNvPr id="3" name="Content Placeholder 2">
            <a:extLst>
              <a:ext uri="{FF2B5EF4-FFF2-40B4-BE49-F238E27FC236}">
                <a16:creationId xmlns:a16="http://schemas.microsoft.com/office/drawing/2014/main" id="{70AA200E-4300-4EF4-86CD-6487104D0FCD}"/>
              </a:ext>
            </a:extLst>
          </p:cNvPr>
          <p:cNvSpPr>
            <a:spLocks noGrp="1"/>
          </p:cNvSpPr>
          <p:nvPr>
            <p:ph idx="1"/>
          </p:nvPr>
        </p:nvSpPr>
        <p:spPr>
          <a:xfrm>
            <a:off x="3473355" y="54590"/>
            <a:ext cx="8413845" cy="6701051"/>
          </a:xfrm>
        </p:spPr>
        <p:txBody>
          <a:bodyPr anchor="ctr">
            <a:noAutofit/>
          </a:bodyPr>
          <a:lstStyle/>
          <a:p>
            <a:pPr>
              <a:lnSpc>
                <a:spcPct val="110000"/>
              </a:lnSpc>
            </a:pPr>
            <a:r>
              <a:rPr lang="en-US" sz="2000" dirty="0"/>
              <a:t>One year attendance requirement waived if Student qualifies for scholarship if:</a:t>
            </a:r>
          </a:p>
          <a:p>
            <a:pPr lvl="1">
              <a:lnSpc>
                <a:spcPct val="110000"/>
              </a:lnSpc>
            </a:pPr>
            <a:r>
              <a:rPr lang="en-US" dirty="0"/>
              <a:t>Parent is Active Military</a:t>
            </a:r>
          </a:p>
          <a:p>
            <a:pPr lvl="1">
              <a:lnSpc>
                <a:spcPct val="110000"/>
              </a:lnSpc>
            </a:pPr>
            <a:r>
              <a:rPr lang="en-US" dirty="0"/>
              <a:t>Adopted from foster care</a:t>
            </a:r>
          </a:p>
          <a:p>
            <a:pPr lvl="1">
              <a:lnSpc>
                <a:spcPct val="110000"/>
              </a:lnSpc>
            </a:pPr>
            <a:r>
              <a:rPr lang="en-US" dirty="0"/>
              <a:t>Previously qualified</a:t>
            </a:r>
          </a:p>
          <a:p>
            <a:pPr lvl="1">
              <a:lnSpc>
                <a:spcPct val="110000"/>
              </a:lnSpc>
            </a:pPr>
            <a:r>
              <a:rPr lang="en-US" dirty="0"/>
              <a:t>Special Rules for 19-20 and 20-21</a:t>
            </a:r>
            <a:br>
              <a:rPr lang="en-US" dirty="0"/>
            </a:br>
            <a:endParaRPr lang="en-US" dirty="0"/>
          </a:p>
          <a:p>
            <a:pPr>
              <a:lnSpc>
                <a:spcPct val="110000"/>
              </a:lnSpc>
            </a:pPr>
            <a:r>
              <a:rPr lang="en-US" sz="2000" dirty="0"/>
              <a:t>Eligibility based on Student having an </a:t>
            </a:r>
          </a:p>
          <a:p>
            <a:pPr lvl="1">
              <a:lnSpc>
                <a:spcPct val="110000"/>
              </a:lnSpc>
            </a:pPr>
            <a:r>
              <a:rPr lang="en-US" dirty="0"/>
              <a:t>IEP</a:t>
            </a:r>
          </a:p>
          <a:p>
            <a:pPr lvl="1">
              <a:lnSpc>
                <a:spcPct val="110000"/>
              </a:lnSpc>
            </a:pPr>
            <a:r>
              <a:rPr lang="en-US" dirty="0"/>
              <a:t>Section 504 Plan for 21 specific conditions or others as determined by SBOE</a:t>
            </a:r>
          </a:p>
          <a:p>
            <a:pPr>
              <a:lnSpc>
                <a:spcPct val="110000"/>
              </a:lnSpc>
            </a:pPr>
            <a:r>
              <a:rPr lang="en-US" sz="2000" dirty="0"/>
              <a:t>Parents must receive notice of “Scholarship” when child’s eligibility for IEP/Section 504 Plan is determined</a:t>
            </a:r>
          </a:p>
          <a:p>
            <a:pPr>
              <a:lnSpc>
                <a:spcPct val="110000"/>
              </a:lnSpc>
            </a:pPr>
            <a:r>
              <a:rPr lang="en-US" sz="2000" dirty="0"/>
              <a:t>Right to Public School Choice where there is Space or Appropriate Program </a:t>
            </a:r>
          </a:p>
          <a:p>
            <a:pPr>
              <a:lnSpc>
                <a:spcPct val="110000"/>
              </a:lnSpc>
            </a:pPr>
            <a:r>
              <a:rPr lang="en-US" sz="2000" dirty="0"/>
              <a:t>Parents waive rights under IDEA and section 504 by accepting Scholarship</a:t>
            </a:r>
            <a:br>
              <a:rPr lang="en-US" sz="2000" dirty="0"/>
            </a:br>
            <a:endParaRPr lang="en-US" sz="2000" dirty="0"/>
          </a:p>
        </p:txBody>
      </p:sp>
    </p:spTree>
    <p:extLst>
      <p:ext uri="{BB962C8B-B14F-4D97-AF65-F5344CB8AC3E}">
        <p14:creationId xmlns:p14="http://schemas.microsoft.com/office/powerpoint/2010/main" val="218997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94000"/>
                <a:satMod val="148000"/>
                <a:lumMod val="150000"/>
              </a:schemeClr>
            </a:gs>
            <a:gs pos="100000">
              <a:schemeClr val="bg1">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B448F0-DA06-4165-AB5F-4330A20E0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92D83638-A467-411A-9C31-FE9A111CD88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2576BCDF-119F-4EB5-83D7-ED823C93EB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solidFill>
            <a:schemeClr val="tx2">
              <a:alpha val="45000"/>
            </a:schemeClr>
          </a:solidFill>
        </p:grpSpPr>
        <p:sp>
          <p:nvSpPr>
            <p:cNvPr id="13" name="Rectangle 5">
              <a:extLst>
                <a:ext uri="{FF2B5EF4-FFF2-40B4-BE49-F238E27FC236}">
                  <a16:creationId xmlns:a16="http://schemas.microsoft.com/office/drawing/2014/main" id="{43D63E8F-FD8A-4CE3-B7C9-3E9E2B66B5F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4" name="Freeform 6">
              <a:extLst>
                <a:ext uri="{FF2B5EF4-FFF2-40B4-BE49-F238E27FC236}">
                  <a16:creationId xmlns:a16="http://schemas.microsoft.com/office/drawing/2014/main" id="{D107D890-1831-46D8-90FB-F2FC0B2884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7">
              <a:extLst>
                <a:ext uri="{FF2B5EF4-FFF2-40B4-BE49-F238E27FC236}">
                  <a16:creationId xmlns:a16="http://schemas.microsoft.com/office/drawing/2014/main" id="{02440904-A4EC-4F72-8E22-AAF4D9DB5C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8">
              <a:extLst>
                <a:ext uri="{FF2B5EF4-FFF2-40B4-BE49-F238E27FC236}">
                  <a16:creationId xmlns:a16="http://schemas.microsoft.com/office/drawing/2014/main" id="{625E9C1F-1569-416B-A85C-FA14348722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9">
              <a:extLst>
                <a:ext uri="{FF2B5EF4-FFF2-40B4-BE49-F238E27FC236}">
                  <a16:creationId xmlns:a16="http://schemas.microsoft.com/office/drawing/2014/main" id="{3A186C77-43BF-4B1B-8170-48944F3057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0">
              <a:extLst>
                <a:ext uri="{FF2B5EF4-FFF2-40B4-BE49-F238E27FC236}">
                  <a16:creationId xmlns:a16="http://schemas.microsoft.com/office/drawing/2014/main" id="{FA8D72C1-8526-44B4-9333-5E0057ECC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1">
              <a:extLst>
                <a:ext uri="{FF2B5EF4-FFF2-40B4-BE49-F238E27FC236}">
                  <a16:creationId xmlns:a16="http://schemas.microsoft.com/office/drawing/2014/main" id="{790E4BA0-9C47-48B6-AA4A-8FC22DA954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2">
              <a:extLst>
                <a:ext uri="{FF2B5EF4-FFF2-40B4-BE49-F238E27FC236}">
                  <a16:creationId xmlns:a16="http://schemas.microsoft.com/office/drawing/2014/main" id="{FD051475-431F-4B9D-94C6-7B49A69582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3">
              <a:extLst>
                <a:ext uri="{FF2B5EF4-FFF2-40B4-BE49-F238E27FC236}">
                  <a16:creationId xmlns:a16="http://schemas.microsoft.com/office/drawing/2014/main" id="{82255D2F-85A1-4A19-8BC4-EB2715F36C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4">
              <a:extLst>
                <a:ext uri="{FF2B5EF4-FFF2-40B4-BE49-F238E27FC236}">
                  <a16:creationId xmlns:a16="http://schemas.microsoft.com/office/drawing/2014/main" id="{EBC3A004-9794-4EFA-83F0-989248797C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5">
              <a:extLst>
                <a:ext uri="{FF2B5EF4-FFF2-40B4-BE49-F238E27FC236}">
                  <a16:creationId xmlns:a16="http://schemas.microsoft.com/office/drawing/2014/main" id="{6EFD9FC3-E11A-44E3-BCAC-A07F3C601F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Line 16">
              <a:extLst>
                <a:ext uri="{FF2B5EF4-FFF2-40B4-BE49-F238E27FC236}">
                  <a16:creationId xmlns:a16="http://schemas.microsoft.com/office/drawing/2014/main" id="{AB6AB6F7-6592-4028-B349-1C0E53A29CD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5" name="Freeform 17">
              <a:extLst>
                <a:ext uri="{FF2B5EF4-FFF2-40B4-BE49-F238E27FC236}">
                  <a16:creationId xmlns:a16="http://schemas.microsoft.com/office/drawing/2014/main" id="{6C2415E6-F914-4C11-B48B-4910AA6CA6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18">
              <a:extLst>
                <a:ext uri="{FF2B5EF4-FFF2-40B4-BE49-F238E27FC236}">
                  <a16:creationId xmlns:a16="http://schemas.microsoft.com/office/drawing/2014/main" id="{2412013C-072A-489E-851A-CFEF91A9A6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19">
              <a:extLst>
                <a:ext uri="{FF2B5EF4-FFF2-40B4-BE49-F238E27FC236}">
                  <a16:creationId xmlns:a16="http://schemas.microsoft.com/office/drawing/2014/main" id="{DE93DF9F-296F-4DE4-8813-D8C04DE4CF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20">
              <a:extLst>
                <a:ext uri="{FF2B5EF4-FFF2-40B4-BE49-F238E27FC236}">
                  <a16:creationId xmlns:a16="http://schemas.microsoft.com/office/drawing/2014/main" id="{F440D966-5030-460C-9916-BF9B915421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Rectangle 21">
              <a:extLst>
                <a:ext uri="{FF2B5EF4-FFF2-40B4-BE49-F238E27FC236}">
                  <a16:creationId xmlns:a16="http://schemas.microsoft.com/office/drawing/2014/main" id="{1EFE245D-BA05-4F4D-A6E8-40739F48E76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30" name="Freeform 22">
              <a:extLst>
                <a:ext uri="{FF2B5EF4-FFF2-40B4-BE49-F238E27FC236}">
                  <a16:creationId xmlns:a16="http://schemas.microsoft.com/office/drawing/2014/main" id="{ED67811C-F735-441C-98A6-2517EC099A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3">
              <a:extLst>
                <a:ext uri="{FF2B5EF4-FFF2-40B4-BE49-F238E27FC236}">
                  <a16:creationId xmlns:a16="http://schemas.microsoft.com/office/drawing/2014/main" id="{3070FC44-32F9-470F-A131-868F3F1DB7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4">
              <a:extLst>
                <a:ext uri="{FF2B5EF4-FFF2-40B4-BE49-F238E27FC236}">
                  <a16:creationId xmlns:a16="http://schemas.microsoft.com/office/drawing/2014/main" id="{95FB52C7-C779-4E3F-978C-4595FEF868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5">
              <a:extLst>
                <a:ext uri="{FF2B5EF4-FFF2-40B4-BE49-F238E27FC236}">
                  <a16:creationId xmlns:a16="http://schemas.microsoft.com/office/drawing/2014/main" id="{D4EB1759-62AC-4B24-9DC6-E4F8737E898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6">
              <a:extLst>
                <a:ext uri="{FF2B5EF4-FFF2-40B4-BE49-F238E27FC236}">
                  <a16:creationId xmlns:a16="http://schemas.microsoft.com/office/drawing/2014/main" id="{7BF6FB39-864B-4F58-86E8-790E16FB3C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7">
              <a:extLst>
                <a:ext uri="{FF2B5EF4-FFF2-40B4-BE49-F238E27FC236}">
                  <a16:creationId xmlns:a16="http://schemas.microsoft.com/office/drawing/2014/main" id="{5FE4FA46-B51C-43DA-87FC-2644ED117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28">
              <a:extLst>
                <a:ext uri="{FF2B5EF4-FFF2-40B4-BE49-F238E27FC236}">
                  <a16:creationId xmlns:a16="http://schemas.microsoft.com/office/drawing/2014/main" id="{25DD1322-2D3A-4E7B-B23B-B4F96E02C29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29">
              <a:extLst>
                <a:ext uri="{FF2B5EF4-FFF2-40B4-BE49-F238E27FC236}">
                  <a16:creationId xmlns:a16="http://schemas.microsoft.com/office/drawing/2014/main" id="{6E4FFBEB-52BB-494D-AD99-A0F072AB6F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30">
              <a:extLst>
                <a:ext uri="{FF2B5EF4-FFF2-40B4-BE49-F238E27FC236}">
                  <a16:creationId xmlns:a16="http://schemas.microsoft.com/office/drawing/2014/main" id="{7DE92406-3F65-4333-BAAA-A9A7B5AEE9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31">
              <a:extLst>
                <a:ext uri="{FF2B5EF4-FFF2-40B4-BE49-F238E27FC236}">
                  <a16:creationId xmlns:a16="http://schemas.microsoft.com/office/drawing/2014/main" id="{B8B0FFC4-D1BB-4BB9-A224-BB78BFD338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77916AD9-E671-4067-99A2-28FFEA3C8B71}"/>
              </a:ext>
            </a:extLst>
          </p:cNvPr>
          <p:cNvSpPr>
            <a:spLocks noGrp="1"/>
          </p:cNvSpPr>
          <p:nvPr>
            <p:ph type="title"/>
          </p:nvPr>
        </p:nvSpPr>
        <p:spPr>
          <a:xfrm>
            <a:off x="1031424" y="-295012"/>
            <a:ext cx="9906000" cy="1117073"/>
          </a:xfrm>
        </p:spPr>
        <p:txBody>
          <a:bodyPr>
            <a:normAutofit/>
          </a:bodyPr>
          <a:lstStyle/>
          <a:p>
            <a:pPr algn="ctr"/>
            <a:r>
              <a:rPr lang="en-US" sz="4000" dirty="0"/>
              <a:t>SB 51- Dexter Mosley Act</a:t>
            </a:r>
          </a:p>
        </p:txBody>
      </p:sp>
      <p:sp>
        <p:nvSpPr>
          <p:cNvPr id="3" name="Content Placeholder 2">
            <a:extLst>
              <a:ext uri="{FF2B5EF4-FFF2-40B4-BE49-F238E27FC236}">
                <a16:creationId xmlns:a16="http://schemas.microsoft.com/office/drawing/2014/main" id="{A0D9A8CB-20F4-4CF8-AD66-1B624A48DE38}"/>
              </a:ext>
            </a:extLst>
          </p:cNvPr>
          <p:cNvSpPr>
            <a:spLocks noGrp="1"/>
          </p:cNvSpPr>
          <p:nvPr>
            <p:ph idx="1"/>
          </p:nvPr>
        </p:nvSpPr>
        <p:spPr>
          <a:xfrm>
            <a:off x="773114" y="512763"/>
            <a:ext cx="11290298" cy="6270174"/>
          </a:xfrm>
        </p:spPr>
        <p:txBody>
          <a:bodyPr anchor="t">
            <a:normAutofit fontScale="92500" lnSpcReduction="10000"/>
          </a:bodyPr>
          <a:lstStyle/>
          <a:p>
            <a:pPr>
              <a:lnSpc>
                <a:spcPct val="110000"/>
              </a:lnSpc>
            </a:pPr>
            <a:r>
              <a:rPr lang="en-US" sz="2000" dirty="0"/>
              <a:t>Home Study students grades 6-12 are eligible to participate in “extracurricular or interscholastic activities”:</a:t>
            </a:r>
            <a:br>
              <a:rPr lang="en-US" sz="2000" dirty="0"/>
            </a:br>
            <a:endParaRPr lang="en-US" sz="2000" dirty="0"/>
          </a:p>
          <a:p>
            <a:pPr>
              <a:lnSpc>
                <a:spcPct val="110000"/>
              </a:lnSpc>
            </a:pPr>
            <a:r>
              <a:rPr lang="en-US" sz="2000" dirty="0"/>
              <a:t>Parent/guardian provides written notice, at least 30 calendar days before first school day of semester</a:t>
            </a:r>
          </a:p>
          <a:p>
            <a:pPr lvl="2">
              <a:lnSpc>
                <a:spcPct val="110000"/>
              </a:lnSpc>
            </a:pPr>
            <a:r>
              <a:rPr lang="en-US" sz="2000" dirty="0"/>
              <a:t>Must state intent of student to participate in specific activities</a:t>
            </a:r>
          </a:p>
          <a:p>
            <a:pPr lvl="2">
              <a:lnSpc>
                <a:spcPct val="110000"/>
              </a:lnSpc>
            </a:pPr>
            <a:r>
              <a:rPr lang="en-US" sz="2000" dirty="0"/>
              <a:t>Include student’s annual progress assessment report and written verification of academic progress</a:t>
            </a:r>
            <a:br>
              <a:rPr lang="en-US" sz="2000" dirty="0"/>
            </a:br>
            <a:endParaRPr lang="en-US" sz="2000" dirty="0"/>
          </a:p>
          <a:p>
            <a:pPr lvl="1">
              <a:lnSpc>
                <a:spcPct val="110000"/>
              </a:lnSpc>
            </a:pPr>
            <a:r>
              <a:rPr lang="en-US" dirty="0"/>
              <a:t>Home Study student enrolls and attempts to complete one course (virtual, dual-enrollment, onsite)</a:t>
            </a:r>
          </a:p>
          <a:p>
            <a:pPr lvl="1">
              <a:lnSpc>
                <a:spcPct val="110000"/>
              </a:lnSpc>
            </a:pPr>
            <a:r>
              <a:rPr lang="en-US" dirty="0"/>
              <a:t>Must meet all eligibility requirements that public school students do:  age, physical, residence, academics</a:t>
            </a:r>
          </a:p>
          <a:p>
            <a:pPr lvl="1">
              <a:lnSpc>
                <a:spcPct val="110000"/>
              </a:lnSpc>
            </a:pPr>
            <a:r>
              <a:rPr lang="en-US" dirty="0"/>
              <a:t>Must comply with code of conduct</a:t>
            </a:r>
          </a:p>
          <a:p>
            <a:pPr lvl="1">
              <a:lnSpc>
                <a:spcPct val="110000"/>
              </a:lnSpc>
            </a:pPr>
            <a:r>
              <a:rPr lang="en-US" dirty="0"/>
              <a:t>Must participate in tryouts and if competitive be selected</a:t>
            </a:r>
          </a:p>
          <a:p>
            <a:pPr>
              <a:lnSpc>
                <a:spcPct val="110000"/>
              </a:lnSpc>
            </a:pPr>
            <a:r>
              <a:rPr lang="en-US" sz="2000" dirty="0"/>
              <a:t>A student who withdraws from a public school to participate in home study program shall be ineligible for participation in any extracurricular or interscholastic activity for 12 months from the date of the declaration of intent to utilize a home study program provided to the Department of Education as provided under paragraph (2) of subsection (c) of Code Section 20-2-690; provided, however, that such 12 month restriction on eligibility may be waived due to hardship according to the same rules and procedures applied by a resident school, a resident school system, or an athletic association to receive, review, and grant or deny hardship waiver applications on behalf of students who attend public or private schools. </a:t>
            </a:r>
            <a:br>
              <a:rPr lang="en-US" sz="2000" dirty="0"/>
            </a:br>
            <a:br>
              <a:rPr lang="en-US" sz="700" dirty="0"/>
            </a:br>
            <a:endParaRPr lang="en-US" sz="700" dirty="0"/>
          </a:p>
        </p:txBody>
      </p:sp>
      <p:grpSp>
        <p:nvGrpSpPr>
          <p:cNvPr id="41" name="Group 40">
            <a:extLst>
              <a:ext uri="{FF2B5EF4-FFF2-40B4-BE49-F238E27FC236}">
                <a16:creationId xmlns:a16="http://schemas.microsoft.com/office/drawing/2014/main" id="{8DB4BB99-C854-45F9-BED1-63D15E3A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2">
              <a:alpha val="45000"/>
            </a:schemeClr>
          </a:solidFill>
        </p:grpSpPr>
        <p:sp>
          <p:nvSpPr>
            <p:cNvPr id="42" name="Freeform 32">
              <a:extLst>
                <a:ext uri="{FF2B5EF4-FFF2-40B4-BE49-F238E27FC236}">
                  <a16:creationId xmlns:a16="http://schemas.microsoft.com/office/drawing/2014/main" id="{5D1CCC4C-284C-4BF6-97D9-D97467463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3">
              <a:extLst>
                <a:ext uri="{FF2B5EF4-FFF2-40B4-BE49-F238E27FC236}">
                  <a16:creationId xmlns:a16="http://schemas.microsoft.com/office/drawing/2014/main" id="{35D82D1B-EB09-4028-9107-D60B547C7B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4">
              <a:extLst>
                <a:ext uri="{FF2B5EF4-FFF2-40B4-BE49-F238E27FC236}">
                  <a16:creationId xmlns:a16="http://schemas.microsoft.com/office/drawing/2014/main" id="{1389EE93-8059-437E-8507-7557AD68FB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5">
              <a:extLst>
                <a:ext uri="{FF2B5EF4-FFF2-40B4-BE49-F238E27FC236}">
                  <a16:creationId xmlns:a16="http://schemas.microsoft.com/office/drawing/2014/main" id="{377C05DC-75FF-4426-A34F-DBF0C7E7BE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6">
              <a:extLst>
                <a:ext uri="{FF2B5EF4-FFF2-40B4-BE49-F238E27FC236}">
                  <a16:creationId xmlns:a16="http://schemas.microsoft.com/office/drawing/2014/main" id="{03D385C8-866D-437D-91B1-2E3ECDD88E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7">
              <a:extLst>
                <a:ext uri="{FF2B5EF4-FFF2-40B4-BE49-F238E27FC236}">
                  <a16:creationId xmlns:a16="http://schemas.microsoft.com/office/drawing/2014/main" id="{3F649CBB-748F-4C79-A14F-C531C40B08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8">
              <a:extLst>
                <a:ext uri="{FF2B5EF4-FFF2-40B4-BE49-F238E27FC236}">
                  <a16:creationId xmlns:a16="http://schemas.microsoft.com/office/drawing/2014/main" id="{7F4622C0-84AF-41F1-9128-FE73CADD36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9">
              <a:extLst>
                <a:ext uri="{FF2B5EF4-FFF2-40B4-BE49-F238E27FC236}">
                  <a16:creationId xmlns:a16="http://schemas.microsoft.com/office/drawing/2014/main" id="{CC6F29C1-A471-4CDE-8C21-E4B15C5EF4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0">
              <a:extLst>
                <a:ext uri="{FF2B5EF4-FFF2-40B4-BE49-F238E27FC236}">
                  <a16:creationId xmlns:a16="http://schemas.microsoft.com/office/drawing/2014/main" id="{67F5B7DA-86C7-4AE0-96B6-D7F5AA51E2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Rectangle 41">
              <a:extLst>
                <a:ext uri="{FF2B5EF4-FFF2-40B4-BE49-F238E27FC236}">
                  <a16:creationId xmlns:a16="http://schemas.microsoft.com/office/drawing/2014/main" id="{0FA481E3-0439-484A-AC9B-19D58B98E49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extLst>
      <p:ext uri="{BB962C8B-B14F-4D97-AF65-F5344CB8AC3E}">
        <p14:creationId xmlns:p14="http://schemas.microsoft.com/office/powerpoint/2010/main" val="2078677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97CA9-B411-4BCF-87F1-AD4F9CD91E57}"/>
              </a:ext>
            </a:extLst>
          </p:cNvPr>
          <p:cNvSpPr>
            <a:spLocks noGrp="1"/>
          </p:cNvSpPr>
          <p:nvPr>
            <p:ph type="title"/>
          </p:nvPr>
        </p:nvSpPr>
        <p:spPr>
          <a:xfrm>
            <a:off x="609600" y="274638"/>
            <a:ext cx="10972800" cy="1143000"/>
          </a:xfrm>
        </p:spPr>
        <p:txBody>
          <a:bodyPr anchor="ctr">
            <a:normAutofit/>
          </a:bodyPr>
          <a:lstStyle/>
          <a:p>
            <a:pPr>
              <a:lnSpc>
                <a:spcPct val="90000"/>
              </a:lnSpc>
            </a:pPr>
            <a:r>
              <a:rPr lang="en-US" sz="3700" dirty="0"/>
              <a:t>HB 146</a:t>
            </a:r>
            <a:br>
              <a:rPr lang="en-US" sz="3700" dirty="0"/>
            </a:br>
            <a:r>
              <a:rPr lang="en-US" sz="3700" dirty="0"/>
              <a:t>Paid Parental Leave</a:t>
            </a:r>
          </a:p>
        </p:txBody>
      </p:sp>
      <p:pic>
        <p:nvPicPr>
          <p:cNvPr id="2052" name="Picture 4">
            <a:extLst>
              <a:ext uri="{FF2B5EF4-FFF2-40B4-BE49-F238E27FC236}">
                <a16:creationId xmlns:a16="http://schemas.microsoft.com/office/drawing/2014/main" id="{0EBA5112-7538-48ED-A0D2-813C32D6C5E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74320" y="1417638"/>
            <a:ext cx="4919870" cy="301752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BC421FF2-7BD8-46BC-BC19-09E2A69A7602}"/>
              </a:ext>
            </a:extLst>
          </p:cNvPr>
          <p:cNvSpPr>
            <a:spLocks noGrp="1"/>
          </p:cNvSpPr>
          <p:nvPr>
            <p:ph type="sldNum" sz="quarter" idx="12"/>
          </p:nvPr>
        </p:nvSpPr>
        <p:spPr>
          <a:xfrm>
            <a:off x="10160000" y="6356351"/>
            <a:ext cx="1422400" cy="365125"/>
          </a:xfrm>
        </p:spPr>
        <p:txBody>
          <a:bodyPr anchor="ctr">
            <a:normAutofit/>
          </a:bodyPr>
          <a:lstStyle/>
          <a:p>
            <a:pPr>
              <a:spcAft>
                <a:spcPts val="600"/>
              </a:spcAft>
            </a:pPr>
            <a:fld id="{A27ACAAB-BC80-4ADF-A4C6-B276282231F9}" type="slidenum">
              <a:rPr lang="en-US" smtClean="0"/>
              <a:pPr>
                <a:spcAft>
                  <a:spcPts val="600"/>
                </a:spcAft>
              </a:pPr>
              <a:t>28</a:t>
            </a:fld>
            <a:endParaRPr lang="en-US" dirty="0"/>
          </a:p>
        </p:txBody>
      </p:sp>
      <p:sp>
        <p:nvSpPr>
          <p:cNvPr id="5" name="Content Placeholder 4">
            <a:extLst>
              <a:ext uri="{FF2B5EF4-FFF2-40B4-BE49-F238E27FC236}">
                <a16:creationId xmlns:a16="http://schemas.microsoft.com/office/drawing/2014/main" id="{50A1AC6E-64D1-4C5B-812C-31872E6A1FAF}"/>
              </a:ext>
            </a:extLst>
          </p:cNvPr>
          <p:cNvSpPr>
            <a:spLocks noGrp="1"/>
          </p:cNvSpPr>
          <p:nvPr>
            <p:ph sz="half" idx="2"/>
          </p:nvPr>
        </p:nvSpPr>
        <p:spPr>
          <a:xfrm>
            <a:off x="5269690" y="463289"/>
            <a:ext cx="6835623" cy="6258187"/>
          </a:xfrm>
        </p:spPr>
        <p:txBody>
          <a:bodyPr/>
          <a:lstStyle/>
          <a:p>
            <a:r>
              <a:rPr lang="en-US" sz="2400" dirty="0"/>
              <a:t>A full time certified or classified employee may get a maximum of 15 paid school days of parental leave for:</a:t>
            </a:r>
          </a:p>
          <a:p>
            <a:pPr marL="971550" lvl="1" indent="-514350">
              <a:buFont typeface="+mj-lt"/>
              <a:buAutoNum type="arabicParenR"/>
            </a:pPr>
            <a:r>
              <a:rPr lang="en-US" sz="2400" dirty="0"/>
              <a:t>Birth of a child</a:t>
            </a:r>
          </a:p>
          <a:p>
            <a:pPr marL="971550" lvl="1" indent="-514350">
              <a:buFont typeface="+mj-lt"/>
              <a:buAutoNum type="arabicParenR"/>
            </a:pPr>
            <a:r>
              <a:rPr lang="en-US" sz="2400" dirty="0"/>
              <a:t>Placement of child for adoption</a:t>
            </a:r>
          </a:p>
          <a:p>
            <a:pPr marL="971550" lvl="1" indent="-514350">
              <a:buFont typeface="+mj-lt"/>
              <a:buAutoNum type="arabicParenR"/>
            </a:pPr>
            <a:r>
              <a:rPr lang="en-US" sz="2400" dirty="0"/>
              <a:t>Placement of foster child</a:t>
            </a:r>
          </a:p>
          <a:p>
            <a:pPr marL="57150" indent="0">
              <a:buNone/>
            </a:pPr>
            <a:r>
              <a:rPr lang="en-US" sz="2400" dirty="0"/>
              <a:t>Must have worked 700 hours over the preceding 6-month period</a:t>
            </a:r>
          </a:p>
          <a:p>
            <a:pPr marL="57150" indent="0">
              <a:buNone/>
            </a:pPr>
            <a:r>
              <a:rPr lang="en-US" sz="2400" dirty="0"/>
              <a:t>15 days total during a rolling 12-month period </a:t>
            </a:r>
          </a:p>
          <a:p>
            <a:pPr marL="57150" indent="0">
              <a:buNone/>
            </a:pPr>
            <a:r>
              <a:rPr lang="en-US" sz="2400" dirty="0"/>
              <a:t>Available to each parent</a:t>
            </a:r>
          </a:p>
          <a:p>
            <a:pPr marL="57150" indent="0">
              <a:buNone/>
            </a:pPr>
            <a:r>
              <a:rPr lang="en-US" sz="2400" dirty="0"/>
              <a:t>Cannot be paid for unused leave</a:t>
            </a:r>
          </a:p>
          <a:p>
            <a:endParaRPr lang="en-US" dirty="0"/>
          </a:p>
        </p:txBody>
      </p:sp>
    </p:spTree>
    <p:extLst>
      <p:ext uri="{BB962C8B-B14F-4D97-AF65-F5344CB8AC3E}">
        <p14:creationId xmlns:p14="http://schemas.microsoft.com/office/powerpoint/2010/main" val="247088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0-#ppt_w/2"/>
                                          </p:val>
                                        </p:tav>
                                        <p:tav tm="100000">
                                          <p:val>
                                            <p:strVal val="#ppt_x"/>
                                          </p:val>
                                        </p:tav>
                                      </p:tavLst>
                                    </p:anim>
                                    <p:anim calcmode="lin" valueType="num">
                                      <p:cBhvr additive="base">
                                        <p:cTn id="8"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332DC0-5442-44EE-AE5F-CA8D5DC1BA71}"/>
              </a:ext>
            </a:extLst>
          </p:cNvPr>
          <p:cNvSpPr>
            <a:spLocks noGrp="1"/>
          </p:cNvSpPr>
          <p:nvPr>
            <p:ph type="title"/>
          </p:nvPr>
        </p:nvSpPr>
        <p:spPr>
          <a:xfrm>
            <a:off x="1141413" y="618518"/>
            <a:ext cx="4459286" cy="1478570"/>
          </a:xfrm>
        </p:spPr>
        <p:txBody>
          <a:bodyPr vert="horz" lIns="91440" tIns="45720" rIns="91440" bIns="45720" rtlCol="0" anchor="ctr">
            <a:normAutofit/>
          </a:bodyPr>
          <a:lstStyle/>
          <a:p>
            <a:r>
              <a:rPr lang="en-US" sz="3200" dirty="0"/>
              <a:t>Parental Leave</a:t>
            </a:r>
          </a:p>
        </p:txBody>
      </p:sp>
      <p:sp>
        <p:nvSpPr>
          <p:cNvPr id="6" name="Content Placeholder 5">
            <a:extLst>
              <a:ext uri="{FF2B5EF4-FFF2-40B4-BE49-F238E27FC236}">
                <a16:creationId xmlns:a16="http://schemas.microsoft.com/office/drawing/2014/main" id="{8FD9E7D9-A93E-414B-8927-BAA31A2D01C5}"/>
              </a:ext>
            </a:extLst>
          </p:cNvPr>
          <p:cNvSpPr>
            <a:spLocks noGrp="1"/>
          </p:cNvSpPr>
          <p:nvPr>
            <p:ph sz="half" idx="1"/>
          </p:nvPr>
        </p:nvSpPr>
        <p:spPr>
          <a:xfrm>
            <a:off x="1141412" y="1730375"/>
            <a:ext cx="4459287" cy="4484158"/>
          </a:xfrm>
        </p:spPr>
        <p:txBody>
          <a:bodyPr vert="horz" lIns="91440" tIns="45720" rIns="91440" bIns="45720" rtlCol="0">
            <a:normAutofit/>
          </a:bodyPr>
          <a:lstStyle/>
          <a:p>
            <a:r>
              <a:rPr lang="en-US" dirty="0"/>
              <a:t>Each Board of Education shall create rules governing the leave</a:t>
            </a:r>
            <a:br>
              <a:rPr lang="en-US" dirty="0"/>
            </a:br>
            <a:endParaRPr lang="en-US" dirty="0"/>
          </a:p>
          <a:p>
            <a:pPr lvl="1"/>
            <a:r>
              <a:rPr lang="en-US" sz="2400" dirty="0"/>
              <a:t>Can run concurrent with other Federally required leave – think FMLA</a:t>
            </a:r>
          </a:p>
          <a:p>
            <a:pPr lvl="1"/>
            <a:r>
              <a:rPr lang="en-US" sz="2400" dirty="0"/>
              <a:t>What kinds of documentation will the District require?</a:t>
            </a:r>
          </a:p>
          <a:p>
            <a:pPr lvl="1"/>
            <a:r>
              <a:rPr lang="en-US" sz="2400" dirty="0"/>
              <a:t>Incremental leave</a:t>
            </a:r>
          </a:p>
          <a:p>
            <a:pPr lvl="1"/>
            <a:endParaRPr lang="en-US" dirty="0"/>
          </a:p>
        </p:txBody>
      </p:sp>
      <p:pic>
        <p:nvPicPr>
          <p:cNvPr id="3074" name="Picture 2">
            <a:extLst>
              <a:ext uri="{FF2B5EF4-FFF2-40B4-BE49-F238E27FC236}">
                <a16:creationId xmlns:a16="http://schemas.microsoft.com/office/drawing/2014/main" id="{FA87F449-E96E-48B6-86F9-9F8B2E3A0CC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096000" y="1900892"/>
            <a:ext cx="5456279" cy="3031266"/>
          </a:xfrm>
          <a:prstGeom prst="round2DiagRect">
            <a:avLst>
              <a:gd name="adj1" fmla="val 560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4" name="Slide Number Placeholder 3">
            <a:extLst>
              <a:ext uri="{FF2B5EF4-FFF2-40B4-BE49-F238E27FC236}">
                <a16:creationId xmlns:a16="http://schemas.microsoft.com/office/drawing/2014/main" id="{33AFBFFB-810F-4796-BA66-64BE5CAC6517}"/>
              </a:ext>
            </a:extLst>
          </p:cNvPr>
          <p:cNvSpPr>
            <a:spLocks noGrp="1"/>
          </p:cNvSpPr>
          <p:nvPr>
            <p:ph type="sldNum" sz="quarter" idx="12"/>
          </p:nvPr>
        </p:nvSpPr>
        <p:spPr>
          <a:xfrm>
            <a:off x="10276321" y="6340472"/>
            <a:ext cx="771089" cy="365125"/>
          </a:xfrm>
        </p:spPr>
        <p:txBody>
          <a:bodyPr vert="horz" lIns="91440" tIns="45720" rIns="91440" bIns="45720" rtlCol="0" anchor="ctr">
            <a:normAutofit/>
          </a:bodyPr>
          <a:lstStyle/>
          <a:p>
            <a:pPr defTabSz="914400">
              <a:spcAft>
                <a:spcPts val="600"/>
              </a:spcAft>
            </a:pPr>
            <a:fld id="{A27ACAAB-BC80-4ADF-A4C6-B276282231F9}" type="slidenum">
              <a:rPr lang="en-US" smtClean="0"/>
              <a:pPr defTabSz="914400">
                <a:spcAft>
                  <a:spcPts val="600"/>
                </a:spcAft>
              </a:pPr>
              <a:t>29</a:t>
            </a:fld>
            <a:endParaRPr lang="en-US" dirty="0"/>
          </a:p>
        </p:txBody>
      </p:sp>
    </p:spTree>
    <p:extLst>
      <p:ext uri="{BB962C8B-B14F-4D97-AF65-F5344CB8AC3E}">
        <p14:creationId xmlns:p14="http://schemas.microsoft.com/office/powerpoint/2010/main" val="105127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iterate type="wd">
                                    <p:tmAbs val="500"/>
                                  </p:iterate>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par>
                          <p:cTn id="17" fill="hold">
                            <p:stCondLst>
                              <p:cond delay="501"/>
                            </p:stCondLst>
                            <p:childTnLst>
                              <p:par>
                                <p:cTn id="18" presetID="2" presetClass="entr" presetSubtype="6" fill="hold" nodeType="afterEffect">
                                  <p:stCondLst>
                                    <p:cond delay="0"/>
                                  </p:stCondLst>
                                  <p:childTnLst>
                                    <p:set>
                                      <p:cBhvr>
                                        <p:cTn id="19" dur="1" fill="hold">
                                          <p:stCondLst>
                                            <p:cond delay="0"/>
                                          </p:stCondLst>
                                        </p:cTn>
                                        <p:tgtEl>
                                          <p:spTgt spid="3074"/>
                                        </p:tgtEl>
                                        <p:attrNameLst>
                                          <p:attrName>style.visibility</p:attrName>
                                        </p:attrNameLst>
                                      </p:cBhvr>
                                      <p:to>
                                        <p:strVal val="visible"/>
                                      </p:to>
                                    </p:set>
                                    <p:anim calcmode="lin" valueType="num">
                                      <p:cBhvr additive="base">
                                        <p:cTn id="20" dur="500" fill="hold"/>
                                        <p:tgtEl>
                                          <p:spTgt spid="3074"/>
                                        </p:tgtEl>
                                        <p:attrNameLst>
                                          <p:attrName>ppt_x</p:attrName>
                                        </p:attrNameLst>
                                      </p:cBhvr>
                                      <p:tavLst>
                                        <p:tav tm="0">
                                          <p:val>
                                            <p:strVal val="1+#ppt_w/2"/>
                                          </p:val>
                                        </p:tav>
                                        <p:tav tm="100000">
                                          <p:val>
                                            <p:strVal val="#ppt_x"/>
                                          </p:val>
                                        </p:tav>
                                      </p:tavLst>
                                    </p:anim>
                                    <p:anim calcmode="lin" valueType="num">
                                      <p:cBhvr additive="base">
                                        <p:cTn id="21"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2B1FA7-D4F5-4001-887C-137ADDE6DE76}"/>
              </a:ext>
            </a:extLst>
          </p:cNvPr>
          <p:cNvSpPr>
            <a:spLocks noGrp="1"/>
          </p:cNvSpPr>
          <p:nvPr>
            <p:ph type="title"/>
          </p:nvPr>
        </p:nvSpPr>
        <p:spPr>
          <a:xfrm>
            <a:off x="838200" y="365125"/>
            <a:ext cx="11163300" cy="1325563"/>
          </a:xfrm>
        </p:spPr>
        <p:txBody>
          <a:bodyPr/>
          <a:lstStyle/>
          <a:p>
            <a:r>
              <a:rPr lang="en-US" b="1" dirty="0">
                <a:latin typeface="+mn-lt"/>
              </a:rPr>
              <a:t>Increased/Exacerbated Challenges for Schools*</a:t>
            </a:r>
          </a:p>
        </p:txBody>
      </p:sp>
      <p:graphicFrame>
        <p:nvGraphicFramePr>
          <p:cNvPr id="8" name="Content Placeholder 4">
            <a:extLst>
              <a:ext uri="{FF2B5EF4-FFF2-40B4-BE49-F238E27FC236}">
                <a16:creationId xmlns:a16="http://schemas.microsoft.com/office/drawing/2014/main" id="{8D789C5D-94F4-4615-BCB8-83036E345E78}"/>
              </a:ext>
            </a:extLst>
          </p:cNvPr>
          <p:cNvGraphicFramePr>
            <a:graphicFrameLocks noGrp="1"/>
          </p:cNvGraphicFramePr>
          <p:nvPr>
            <p:ph idx="1"/>
          </p:nvPr>
        </p:nvGraphicFramePr>
        <p:xfrm>
          <a:off x="565079" y="1825625"/>
          <a:ext cx="10788721" cy="3537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5F792C16-1192-4150-866D-5D72F64B1AB6}"/>
              </a:ext>
            </a:extLst>
          </p:cNvPr>
          <p:cNvSpPr txBox="1"/>
          <p:nvPr/>
        </p:nvSpPr>
        <p:spPr>
          <a:xfrm>
            <a:off x="838200" y="5619964"/>
            <a:ext cx="4853683" cy="369332"/>
          </a:xfrm>
          <a:prstGeom prst="rect">
            <a:avLst/>
          </a:prstGeom>
          <a:noFill/>
        </p:spPr>
        <p:txBody>
          <a:bodyPr wrap="square" rtlCol="0">
            <a:spAutoFit/>
          </a:bodyPr>
          <a:lstStyle/>
          <a:p>
            <a:r>
              <a:rPr lang="en-US" dirty="0"/>
              <a:t>*Future of Privacy Forum</a:t>
            </a:r>
          </a:p>
        </p:txBody>
      </p:sp>
    </p:spTree>
    <p:extLst>
      <p:ext uri="{BB962C8B-B14F-4D97-AF65-F5344CB8AC3E}">
        <p14:creationId xmlns:p14="http://schemas.microsoft.com/office/powerpoint/2010/main" val="3944541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A16E51-77DD-4503-ABB0-942259B3A6DD}"/>
              </a:ext>
            </a:extLst>
          </p:cNvPr>
          <p:cNvSpPr>
            <a:spLocks noGrp="1"/>
          </p:cNvSpPr>
          <p:nvPr>
            <p:ph type="ctrTitle"/>
          </p:nvPr>
        </p:nvSpPr>
        <p:spPr>
          <a:xfrm>
            <a:off x="8194878" y="1065955"/>
            <a:ext cx="2851413" cy="4817318"/>
          </a:xfrm>
        </p:spPr>
        <p:txBody>
          <a:bodyPr vert="horz" lIns="91440" tIns="45720" rIns="91440" bIns="45720" rtlCol="0" anchor="ctr">
            <a:normAutofit/>
          </a:bodyPr>
          <a:lstStyle/>
          <a:p>
            <a:r>
              <a:rPr lang="en-US" sz="3600" dirty="0"/>
              <a:t>HB 32 – teacher recruitment and retention</a:t>
            </a:r>
          </a:p>
        </p:txBody>
      </p:sp>
      <p:sp>
        <p:nvSpPr>
          <p:cNvPr id="6" name="Subtitle 5">
            <a:extLst>
              <a:ext uri="{FF2B5EF4-FFF2-40B4-BE49-F238E27FC236}">
                <a16:creationId xmlns:a16="http://schemas.microsoft.com/office/drawing/2014/main" id="{DDF60154-7A66-4878-AD72-1F90E649DAC6}"/>
              </a:ext>
            </a:extLst>
          </p:cNvPr>
          <p:cNvSpPr>
            <a:spLocks noGrp="1"/>
          </p:cNvSpPr>
          <p:nvPr>
            <p:ph type="subTitle" idx="1"/>
          </p:nvPr>
        </p:nvSpPr>
        <p:spPr>
          <a:xfrm>
            <a:off x="764275" y="0"/>
            <a:ext cx="7226489" cy="6857999"/>
          </a:xfrm>
        </p:spPr>
        <p:txBody>
          <a:bodyPr vert="horz" lIns="91440" tIns="45720" rIns="91440" bIns="45720" rtlCol="0" anchor="ctr">
            <a:normAutofit/>
          </a:bodyPr>
          <a:lstStyle/>
          <a:p>
            <a:pPr indent="-228600">
              <a:lnSpc>
                <a:spcPct val="110000"/>
              </a:lnSpc>
              <a:buFont typeface="Arial" panose="020B0604020202020204" pitchFamily="34" charset="0"/>
              <a:buChar char="•"/>
            </a:pPr>
            <a:r>
              <a:rPr lang="en-US" sz="2400" dirty="0">
                <a:solidFill>
                  <a:schemeClr val="tx1"/>
                </a:solidFill>
              </a:rPr>
              <a:t>Qualifying teachers eligible for $3,000 tax credit for no more than 5 consecutive years</a:t>
            </a:r>
          </a:p>
          <a:p>
            <a:pPr indent="-228600">
              <a:lnSpc>
                <a:spcPct val="110000"/>
              </a:lnSpc>
              <a:buFont typeface="Arial" panose="020B0604020202020204" pitchFamily="34" charset="0"/>
              <a:buChar char="•"/>
            </a:pPr>
            <a:r>
              <a:rPr lang="en-US" sz="2400" dirty="0">
                <a:solidFill>
                  <a:schemeClr val="tx1"/>
                </a:solidFill>
              </a:rPr>
              <a:t>SBOE to establish program to recruit and retain teachers in high need subject areas in qualifying schools</a:t>
            </a:r>
          </a:p>
          <a:p>
            <a:pPr indent="-228600">
              <a:lnSpc>
                <a:spcPct val="110000"/>
              </a:lnSpc>
              <a:buFont typeface="Arial" panose="020B0604020202020204" pitchFamily="34" charset="0"/>
              <a:buChar char="•"/>
            </a:pPr>
            <a:r>
              <a:rPr lang="en-US" sz="2400" dirty="0">
                <a:solidFill>
                  <a:schemeClr val="tx1"/>
                </a:solidFill>
              </a:rPr>
              <a:t>100 participating schools from lowest 5% schools in rural territory, up to 1000 participating teachers</a:t>
            </a:r>
          </a:p>
          <a:p>
            <a:pPr indent="-228600">
              <a:lnSpc>
                <a:spcPct val="110000"/>
              </a:lnSpc>
              <a:buFont typeface="Arial" panose="020B0604020202020204" pitchFamily="34" charset="0"/>
              <a:buChar char="•"/>
            </a:pPr>
            <a:r>
              <a:rPr lang="en-US" sz="2400" dirty="0">
                <a:solidFill>
                  <a:schemeClr val="tx1"/>
                </a:solidFill>
              </a:rPr>
              <a:t>High need subject area to be established within resa areas based on specific criteria</a:t>
            </a:r>
          </a:p>
          <a:p>
            <a:pPr indent="-228600">
              <a:lnSpc>
                <a:spcPct val="110000"/>
              </a:lnSpc>
              <a:buFont typeface="Arial" panose="020B0604020202020204" pitchFamily="34" charset="0"/>
              <a:buChar char="•"/>
            </a:pPr>
            <a:r>
              <a:rPr lang="en-US" sz="2400" dirty="0">
                <a:solidFill>
                  <a:schemeClr val="tx1"/>
                </a:solidFill>
              </a:rPr>
              <a:t>Applications to DOE and local schools may access those, documentation required for tax credits</a:t>
            </a:r>
          </a:p>
          <a:p>
            <a:pPr indent="-228600">
              <a:lnSpc>
                <a:spcPct val="110000"/>
              </a:lnSpc>
              <a:buFont typeface="Arial" panose="020B0604020202020204" pitchFamily="34" charset="0"/>
              <a:buChar char="•"/>
            </a:pPr>
            <a:endParaRPr lang="en-US" sz="1800" dirty="0">
              <a:solidFill>
                <a:schemeClr val="tx1"/>
              </a:solidFill>
            </a:endParaRPr>
          </a:p>
        </p:txBody>
      </p:sp>
    </p:spTree>
    <p:extLst>
      <p:ext uri="{BB962C8B-B14F-4D97-AF65-F5344CB8AC3E}">
        <p14:creationId xmlns:p14="http://schemas.microsoft.com/office/powerpoint/2010/main" val="19805604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61" name="Picture 2">
            <a:extLst>
              <a:ext uri="{FF2B5EF4-FFF2-40B4-BE49-F238E27FC236}">
                <a16:creationId xmlns:a16="http://schemas.microsoft.com/office/drawing/2014/main" id="{59FACE42-44B0-4185-8ED4-9043A78C86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nvGrpSpPr>
          <p:cNvPr id="62" name="Group 19">
            <a:extLst>
              <a:ext uri="{FF2B5EF4-FFF2-40B4-BE49-F238E27FC236}">
                <a16:creationId xmlns:a16="http://schemas.microsoft.com/office/drawing/2014/main" id="{A838DBA2-246D-4087-AE0A-6EA2B4B65A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21" name="Group 20">
              <a:extLst>
                <a:ext uri="{FF2B5EF4-FFF2-40B4-BE49-F238E27FC236}">
                  <a16:creationId xmlns:a16="http://schemas.microsoft.com/office/drawing/2014/main" id="{B4406F95-9579-494D-BE1E-A012A7F4CB3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33" name="Rectangle 5">
                <a:extLst>
                  <a:ext uri="{FF2B5EF4-FFF2-40B4-BE49-F238E27FC236}">
                    <a16:creationId xmlns:a16="http://schemas.microsoft.com/office/drawing/2014/main" id="{4C8D671A-5C73-44CA-B6D0-7F3BC195BA6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34" name="Freeform 6">
                <a:extLst>
                  <a:ext uri="{FF2B5EF4-FFF2-40B4-BE49-F238E27FC236}">
                    <a16:creationId xmlns:a16="http://schemas.microsoft.com/office/drawing/2014/main" id="{F0DB3AC8-B5AD-4004-B0B9-74B58BECA0C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7">
                <a:extLst>
                  <a:ext uri="{FF2B5EF4-FFF2-40B4-BE49-F238E27FC236}">
                    <a16:creationId xmlns:a16="http://schemas.microsoft.com/office/drawing/2014/main" id="{F3B2C8F3-E236-45B2-B2E1-8460F8FD6D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8">
                <a:extLst>
                  <a:ext uri="{FF2B5EF4-FFF2-40B4-BE49-F238E27FC236}">
                    <a16:creationId xmlns:a16="http://schemas.microsoft.com/office/drawing/2014/main" id="{761EE3AC-0BC2-4A29-AD58-5CB0EEFF9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9">
                <a:extLst>
                  <a:ext uri="{FF2B5EF4-FFF2-40B4-BE49-F238E27FC236}">
                    <a16:creationId xmlns:a16="http://schemas.microsoft.com/office/drawing/2014/main" id="{38DC43BE-83DD-43F3-A21F-9B58B1074FF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10">
                <a:extLst>
                  <a:ext uri="{FF2B5EF4-FFF2-40B4-BE49-F238E27FC236}">
                    <a16:creationId xmlns:a16="http://schemas.microsoft.com/office/drawing/2014/main" id="{112583CE-53E8-48F6-9F71-25A32BFD6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11">
                <a:extLst>
                  <a:ext uri="{FF2B5EF4-FFF2-40B4-BE49-F238E27FC236}">
                    <a16:creationId xmlns:a16="http://schemas.microsoft.com/office/drawing/2014/main" id="{229A7966-2C4F-4334-8FB7-08521F984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Freeform 12">
                <a:extLst>
                  <a:ext uri="{FF2B5EF4-FFF2-40B4-BE49-F238E27FC236}">
                    <a16:creationId xmlns:a16="http://schemas.microsoft.com/office/drawing/2014/main" id="{656FCF6A-DF5B-42AA-83C4-22CD7B9947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1" name="Freeform 13">
                <a:extLst>
                  <a:ext uri="{FF2B5EF4-FFF2-40B4-BE49-F238E27FC236}">
                    <a16:creationId xmlns:a16="http://schemas.microsoft.com/office/drawing/2014/main" id="{E908B3EE-F31D-4E8D-BF3C-71F5B35F02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 name="Freeform 14">
                <a:extLst>
                  <a:ext uri="{FF2B5EF4-FFF2-40B4-BE49-F238E27FC236}">
                    <a16:creationId xmlns:a16="http://schemas.microsoft.com/office/drawing/2014/main" id="{DA9F96D7-B42C-4F80-8F26-72388FE0C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3" name="Freeform 15">
                <a:extLst>
                  <a:ext uri="{FF2B5EF4-FFF2-40B4-BE49-F238E27FC236}">
                    <a16:creationId xmlns:a16="http://schemas.microsoft.com/office/drawing/2014/main" id="{5C9D5861-5A45-408A-A25E-61ED661AD7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 name="Line 16">
                <a:extLst>
                  <a:ext uri="{FF2B5EF4-FFF2-40B4-BE49-F238E27FC236}">
                    <a16:creationId xmlns:a16="http://schemas.microsoft.com/office/drawing/2014/main" id="{DEEF5DD7-13B2-4CBB-A1AE-193A618B0F0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45" name="Freeform 17">
                <a:extLst>
                  <a:ext uri="{FF2B5EF4-FFF2-40B4-BE49-F238E27FC236}">
                    <a16:creationId xmlns:a16="http://schemas.microsoft.com/office/drawing/2014/main" id="{3D896DDA-5AD2-4360-9E65-A792131051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18">
                <a:extLst>
                  <a:ext uri="{FF2B5EF4-FFF2-40B4-BE49-F238E27FC236}">
                    <a16:creationId xmlns:a16="http://schemas.microsoft.com/office/drawing/2014/main" id="{C088F3B1-D893-4078-8EAE-6A3776F67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19">
                <a:extLst>
                  <a:ext uri="{FF2B5EF4-FFF2-40B4-BE49-F238E27FC236}">
                    <a16:creationId xmlns:a16="http://schemas.microsoft.com/office/drawing/2014/main" id="{23CCB367-42E1-4DEF-BABD-7457EB9F2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20">
                <a:extLst>
                  <a:ext uri="{FF2B5EF4-FFF2-40B4-BE49-F238E27FC236}">
                    <a16:creationId xmlns:a16="http://schemas.microsoft.com/office/drawing/2014/main" id="{BAFD46CE-CD21-4C8E-8ACE-B1A0B74A90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Rectangle 21">
                <a:extLst>
                  <a:ext uri="{FF2B5EF4-FFF2-40B4-BE49-F238E27FC236}">
                    <a16:creationId xmlns:a16="http://schemas.microsoft.com/office/drawing/2014/main" id="{23980A26-1FFF-4434-A77C-C5A1C96A54B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50" name="Freeform 22">
                <a:extLst>
                  <a:ext uri="{FF2B5EF4-FFF2-40B4-BE49-F238E27FC236}">
                    <a16:creationId xmlns:a16="http://schemas.microsoft.com/office/drawing/2014/main" id="{AE64C1E5-E917-4222-8080-3EF831FB46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23">
                <a:extLst>
                  <a:ext uri="{FF2B5EF4-FFF2-40B4-BE49-F238E27FC236}">
                    <a16:creationId xmlns:a16="http://schemas.microsoft.com/office/drawing/2014/main" id="{D4D42DE6-99E5-4D28-834E-6601A7DD93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Freeform 24">
                <a:extLst>
                  <a:ext uri="{FF2B5EF4-FFF2-40B4-BE49-F238E27FC236}">
                    <a16:creationId xmlns:a16="http://schemas.microsoft.com/office/drawing/2014/main" id="{194304B3-4C44-49E0-A677-19E2DA8CC9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3" name="Freeform 25">
                <a:extLst>
                  <a:ext uri="{FF2B5EF4-FFF2-40B4-BE49-F238E27FC236}">
                    <a16:creationId xmlns:a16="http://schemas.microsoft.com/office/drawing/2014/main" id="{C726387F-F77D-4FB6-A177-1DC6115E8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4" name="Freeform 26">
                <a:extLst>
                  <a:ext uri="{FF2B5EF4-FFF2-40B4-BE49-F238E27FC236}">
                    <a16:creationId xmlns:a16="http://schemas.microsoft.com/office/drawing/2014/main" id="{2F09766D-0653-4646-BA37-8FC23294BA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5" name="Freeform 27">
                <a:extLst>
                  <a:ext uri="{FF2B5EF4-FFF2-40B4-BE49-F238E27FC236}">
                    <a16:creationId xmlns:a16="http://schemas.microsoft.com/office/drawing/2014/main" id="{F50D9867-C9E0-462B-894F-B2F97E26AC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6" name="Freeform 28">
                <a:extLst>
                  <a:ext uri="{FF2B5EF4-FFF2-40B4-BE49-F238E27FC236}">
                    <a16:creationId xmlns:a16="http://schemas.microsoft.com/office/drawing/2014/main" id="{44179987-9B3B-4BC1-9BDA-EC9F30A3794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7" name="Freeform 29">
                <a:extLst>
                  <a:ext uri="{FF2B5EF4-FFF2-40B4-BE49-F238E27FC236}">
                    <a16:creationId xmlns:a16="http://schemas.microsoft.com/office/drawing/2014/main" id="{EF0E5480-8C2D-4FFE-9357-938DF0642B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8" name="Freeform 30">
                <a:extLst>
                  <a:ext uri="{FF2B5EF4-FFF2-40B4-BE49-F238E27FC236}">
                    <a16:creationId xmlns:a16="http://schemas.microsoft.com/office/drawing/2014/main" id="{FDAC2F76-95E6-4EE4-8A26-47CDAE5C6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9" name="Freeform 31">
                <a:extLst>
                  <a:ext uri="{FF2B5EF4-FFF2-40B4-BE49-F238E27FC236}">
                    <a16:creationId xmlns:a16="http://schemas.microsoft.com/office/drawing/2014/main" id="{249EB4AA-5D5B-4A3A-9F2D-6E4EDF2046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grpSp>
          <p:nvGrpSpPr>
            <p:cNvPr id="22" name="Group 21">
              <a:extLst>
                <a:ext uri="{FF2B5EF4-FFF2-40B4-BE49-F238E27FC236}">
                  <a16:creationId xmlns:a16="http://schemas.microsoft.com/office/drawing/2014/main" id="{375D3DC5-0B19-4EA9-A350-6218AC28CDA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23" name="Freeform 32">
                <a:extLst>
                  <a:ext uri="{FF2B5EF4-FFF2-40B4-BE49-F238E27FC236}">
                    <a16:creationId xmlns:a16="http://schemas.microsoft.com/office/drawing/2014/main" id="{86B5A458-9418-4EDA-9B6F-E4754ABA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Freeform 33">
                <a:extLst>
                  <a:ext uri="{FF2B5EF4-FFF2-40B4-BE49-F238E27FC236}">
                    <a16:creationId xmlns:a16="http://schemas.microsoft.com/office/drawing/2014/main" id="{6307D20D-BE6F-4BFD-8A35-230A01AD72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 name="Freeform 34">
                <a:extLst>
                  <a:ext uri="{FF2B5EF4-FFF2-40B4-BE49-F238E27FC236}">
                    <a16:creationId xmlns:a16="http://schemas.microsoft.com/office/drawing/2014/main" id="{37A04039-8217-4B7F-8F43-4039DF087D8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Freeform 35">
                <a:extLst>
                  <a:ext uri="{FF2B5EF4-FFF2-40B4-BE49-F238E27FC236}">
                    <a16:creationId xmlns:a16="http://schemas.microsoft.com/office/drawing/2014/main" id="{CA6CE641-5DEB-4A06-B9C3-B726A334C2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36">
                <a:extLst>
                  <a:ext uri="{FF2B5EF4-FFF2-40B4-BE49-F238E27FC236}">
                    <a16:creationId xmlns:a16="http://schemas.microsoft.com/office/drawing/2014/main" id="{D08C7C1C-DF39-4479-94BD-47E71DE4221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Freeform 37">
                <a:extLst>
                  <a:ext uri="{FF2B5EF4-FFF2-40B4-BE49-F238E27FC236}">
                    <a16:creationId xmlns:a16="http://schemas.microsoft.com/office/drawing/2014/main" id="{27C5EAA7-E449-48C0-9B14-E677E6ECF8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 name="Freeform 38">
                <a:extLst>
                  <a:ext uri="{FF2B5EF4-FFF2-40B4-BE49-F238E27FC236}">
                    <a16:creationId xmlns:a16="http://schemas.microsoft.com/office/drawing/2014/main" id="{AA6A8A39-39D4-41FE-9974-CB46106A73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39">
                <a:extLst>
                  <a:ext uri="{FF2B5EF4-FFF2-40B4-BE49-F238E27FC236}">
                    <a16:creationId xmlns:a16="http://schemas.microsoft.com/office/drawing/2014/main" id="{433C6D82-AE91-4A0C-97C6-34399C9084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40">
                <a:extLst>
                  <a:ext uri="{FF2B5EF4-FFF2-40B4-BE49-F238E27FC236}">
                    <a16:creationId xmlns:a16="http://schemas.microsoft.com/office/drawing/2014/main" id="{D4C06E36-D233-423A-BC95-5B4D5BE35C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Rectangle 41">
                <a:extLst>
                  <a:ext uri="{FF2B5EF4-FFF2-40B4-BE49-F238E27FC236}">
                    <a16:creationId xmlns:a16="http://schemas.microsoft.com/office/drawing/2014/main" id="{E1B0EEC1-CF7A-4761-B477-941DB41A83D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grpSp>
      </p:grpSp>
      <p:sp>
        <p:nvSpPr>
          <p:cNvPr id="11" name="Title 1">
            <a:extLst>
              <a:ext uri="{FF2B5EF4-FFF2-40B4-BE49-F238E27FC236}">
                <a16:creationId xmlns:a16="http://schemas.microsoft.com/office/drawing/2014/main" id="{7E59D895-169B-48CD-90FF-9E01221F3F56}"/>
              </a:ext>
            </a:extLst>
          </p:cNvPr>
          <p:cNvSpPr>
            <a:spLocks noGrp="1"/>
          </p:cNvSpPr>
          <p:nvPr>
            <p:ph type="title"/>
          </p:nvPr>
        </p:nvSpPr>
        <p:spPr>
          <a:xfrm>
            <a:off x="1084262" y="-226522"/>
            <a:ext cx="5894387" cy="1478570"/>
          </a:xfrm>
        </p:spPr>
        <p:txBody>
          <a:bodyPr vert="horz" lIns="91440" tIns="45720" rIns="91440" bIns="45720" rtlCol="0" anchor="b">
            <a:normAutofit/>
          </a:bodyPr>
          <a:lstStyle/>
          <a:p>
            <a:r>
              <a:rPr lang="en-US" dirty="0"/>
              <a:t>SB 159</a:t>
            </a:r>
          </a:p>
        </p:txBody>
      </p:sp>
      <p:sp>
        <p:nvSpPr>
          <p:cNvPr id="13" name="Content Placeholder 2">
            <a:extLst>
              <a:ext uri="{FF2B5EF4-FFF2-40B4-BE49-F238E27FC236}">
                <a16:creationId xmlns:a16="http://schemas.microsoft.com/office/drawing/2014/main" id="{FFFCBEC9-7242-457F-9144-644109B9ABB9}"/>
              </a:ext>
            </a:extLst>
          </p:cNvPr>
          <p:cNvSpPr>
            <a:spLocks noGrp="1"/>
          </p:cNvSpPr>
          <p:nvPr>
            <p:ph sz="half" idx="1"/>
          </p:nvPr>
        </p:nvSpPr>
        <p:spPr>
          <a:xfrm>
            <a:off x="903287" y="1252048"/>
            <a:ext cx="6611937" cy="5591665"/>
          </a:xfrm>
        </p:spPr>
        <p:txBody>
          <a:bodyPr vert="horz" lIns="91440" tIns="45720" rIns="91440" bIns="45720" rtlCol="0">
            <a:normAutofit/>
          </a:bodyPr>
          <a:lstStyle/>
          <a:p>
            <a:pPr>
              <a:lnSpc>
                <a:spcPct val="110000"/>
              </a:lnSpc>
            </a:pPr>
            <a:r>
              <a:rPr lang="en-US" sz="3200" dirty="0"/>
              <a:t>Local Board of Education may use a motor vehicle with a capacity of eight persons or less operated and marked for the transportation of special education or homeless school children to and from school and school related activities</a:t>
            </a:r>
          </a:p>
          <a:p>
            <a:pPr>
              <a:lnSpc>
                <a:spcPct val="110000"/>
              </a:lnSpc>
            </a:pPr>
            <a:r>
              <a:rPr lang="en-US" sz="3200" dirty="0"/>
              <a:t>Federal and state prohibitions against 15 person vans still apply</a:t>
            </a:r>
          </a:p>
        </p:txBody>
      </p:sp>
      <p:pic>
        <p:nvPicPr>
          <p:cNvPr id="6" name="Content Placeholder 5" descr="Text, letter&#10;&#10;Description automatically generated">
            <a:extLst>
              <a:ext uri="{FF2B5EF4-FFF2-40B4-BE49-F238E27FC236}">
                <a16:creationId xmlns:a16="http://schemas.microsoft.com/office/drawing/2014/main" id="{CFDDE67D-04D1-4EBF-B66F-E8D37A3881D8}"/>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5766" r="2335" b="1"/>
          <a:stretch/>
        </p:blipFill>
        <p:spPr>
          <a:xfrm>
            <a:off x="7619998" y="780235"/>
            <a:ext cx="3425199" cy="4840332"/>
          </a:xfrm>
          <a:prstGeom prst="round2DiagRect">
            <a:avLst>
              <a:gd name="adj1" fmla="val 4860"/>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4" name="Slide Number Placeholder 3">
            <a:extLst>
              <a:ext uri="{FF2B5EF4-FFF2-40B4-BE49-F238E27FC236}">
                <a16:creationId xmlns:a16="http://schemas.microsoft.com/office/drawing/2014/main" id="{E51FDED4-5ED3-4259-8049-4BAEC6AC8C09}"/>
              </a:ext>
            </a:extLst>
          </p:cNvPr>
          <p:cNvSpPr>
            <a:spLocks noGrp="1"/>
          </p:cNvSpPr>
          <p:nvPr>
            <p:ph type="sldNum" sz="quarter" idx="12"/>
          </p:nvPr>
        </p:nvSpPr>
        <p:spPr>
          <a:xfrm>
            <a:off x="10276321" y="5883274"/>
            <a:ext cx="771089" cy="365125"/>
          </a:xfrm>
        </p:spPr>
        <p:txBody>
          <a:bodyPr vert="horz" lIns="91440" tIns="45720" rIns="91440" bIns="45720" rtlCol="0" anchor="ctr">
            <a:normAutofit/>
          </a:bodyPr>
          <a:lstStyle/>
          <a:p>
            <a:pPr defTabSz="914400">
              <a:spcAft>
                <a:spcPts val="600"/>
              </a:spcAft>
            </a:pPr>
            <a:fld id="{A27ACAAB-BC80-4ADF-A4C6-B276282231F9}" type="slidenum">
              <a:rPr lang="en-US" smtClean="0"/>
              <a:pPr defTabSz="914400">
                <a:spcAft>
                  <a:spcPts val="600"/>
                </a:spcAft>
              </a:pPr>
              <a:t>31</a:t>
            </a:fld>
            <a:endParaRPr lang="en-US" dirty="0"/>
          </a:p>
        </p:txBody>
      </p:sp>
    </p:spTree>
    <p:extLst>
      <p:ext uri="{BB962C8B-B14F-4D97-AF65-F5344CB8AC3E}">
        <p14:creationId xmlns:p14="http://schemas.microsoft.com/office/powerpoint/2010/main" val="385043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barn(inVertical)">
                                      <p:cBhvr>
                                        <p:cTn id="11"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46B922C-5BA7-4973-B12F-71A509E4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96D34D8D-9EE9-4659-8C22-7551A95F9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1902285" cy="6858001"/>
            <a:chOff x="0" y="0"/>
            <a:chExt cx="11902285" cy="6858001"/>
          </a:xfrm>
        </p:grpSpPr>
        <p:grpSp>
          <p:nvGrpSpPr>
            <p:cNvPr id="74" name="Group 73">
              <a:extLst>
                <a:ext uri="{FF2B5EF4-FFF2-40B4-BE49-F238E27FC236}">
                  <a16:creationId xmlns:a16="http://schemas.microsoft.com/office/drawing/2014/main" id="{3CA93C16-1147-4EB3-B4E7-3C43102494D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86" name="Rectangle 5">
                <a:extLst>
                  <a:ext uri="{FF2B5EF4-FFF2-40B4-BE49-F238E27FC236}">
                    <a16:creationId xmlns:a16="http://schemas.microsoft.com/office/drawing/2014/main" id="{C4779968-92AF-4B85-8C27-EBBFE1D6990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87" name="Freeform 6">
                <a:extLst>
                  <a:ext uri="{FF2B5EF4-FFF2-40B4-BE49-F238E27FC236}">
                    <a16:creationId xmlns:a16="http://schemas.microsoft.com/office/drawing/2014/main" id="{2C43E18D-7024-4F17-A664-E23BFBC12B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8" name="Freeform 7">
                <a:extLst>
                  <a:ext uri="{FF2B5EF4-FFF2-40B4-BE49-F238E27FC236}">
                    <a16:creationId xmlns:a16="http://schemas.microsoft.com/office/drawing/2014/main" id="{CA2ACEBA-081B-4B0B-AFB1-C596B834FD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9" name="Freeform 8">
                <a:extLst>
                  <a:ext uri="{FF2B5EF4-FFF2-40B4-BE49-F238E27FC236}">
                    <a16:creationId xmlns:a16="http://schemas.microsoft.com/office/drawing/2014/main" id="{2AFBB163-514B-493A-983F-8BE96848F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0" name="Freeform 9">
                <a:extLst>
                  <a:ext uri="{FF2B5EF4-FFF2-40B4-BE49-F238E27FC236}">
                    <a16:creationId xmlns:a16="http://schemas.microsoft.com/office/drawing/2014/main" id="{7720326C-7DB1-4745-9015-3FA6990855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1" name="Freeform 10">
                <a:extLst>
                  <a:ext uri="{FF2B5EF4-FFF2-40B4-BE49-F238E27FC236}">
                    <a16:creationId xmlns:a16="http://schemas.microsoft.com/office/drawing/2014/main" id="{01D5FBDC-A284-440B-8D5F-84287B0A2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2" name="Freeform 11">
                <a:extLst>
                  <a:ext uri="{FF2B5EF4-FFF2-40B4-BE49-F238E27FC236}">
                    <a16:creationId xmlns:a16="http://schemas.microsoft.com/office/drawing/2014/main" id="{517CE611-1CB0-442B-8998-98487209B0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3" name="Freeform 12">
                <a:extLst>
                  <a:ext uri="{FF2B5EF4-FFF2-40B4-BE49-F238E27FC236}">
                    <a16:creationId xmlns:a16="http://schemas.microsoft.com/office/drawing/2014/main" id="{EF0F0E46-9222-4FCF-A79E-9B4953C6F0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4" name="Freeform 13">
                <a:extLst>
                  <a:ext uri="{FF2B5EF4-FFF2-40B4-BE49-F238E27FC236}">
                    <a16:creationId xmlns:a16="http://schemas.microsoft.com/office/drawing/2014/main" id="{371A87C3-0804-4AB9-8EAD-FBFF597ED8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5" name="Freeform 14">
                <a:extLst>
                  <a:ext uri="{FF2B5EF4-FFF2-40B4-BE49-F238E27FC236}">
                    <a16:creationId xmlns:a16="http://schemas.microsoft.com/office/drawing/2014/main" id="{89F39433-8BC3-48D6-B705-F951DBD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6" name="Freeform 15">
                <a:extLst>
                  <a:ext uri="{FF2B5EF4-FFF2-40B4-BE49-F238E27FC236}">
                    <a16:creationId xmlns:a16="http://schemas.microsoft.com/office/drawing/2014/main" id="{AE671C9D-E91C-4143-A422-273B2F53F6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7" name="Line 16">
                <a:extLst>
                  <a:ext uri="{FF2B5EF4-FFF2-40B4-BE49-F238E27FC236}">
                    <a16:creationId xmlns:a16="http://schemas.microsoft.com/office/drawing/2014/main" id="{83A72EA3-8833-41C6-9333-6A04C1C08DF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98" name="Freeform 17">
                <a:extLst>
                  <a:ext uri="{FF2B5EF4-FFF2-40B4-BE49-F238E27FC236}">
                    <a16:creationId xmlns:a16="http://schemas.microsoft.com/office/drawing/2014/main" id="{2C0D7AAB-DC9C-4B37-A50E-A7185DE92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9" name="Freeform 18">
                <a:extLst>
                  <a:ext uri="{FF2B5EF4-FFF2-40B4-BE49-F238E27FC236}">
                    <a16:creationId xmlns:a16="http://schemas.microsoft.com/office/drawing/2014/main" id="{6E7D9D6B-3455-4363-934B-FA2D6829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0" name="Freeform 19">
                <a:extLst>
                  <a:ext uri="{FF2B5EF4-FFF2-40B4-BE49-F238E27FC236}">
                    <a16:creationId xmlns:a16="http://schemas.microsoft.com/office/drawing/2014/main" id="{FFFFCA54-2217-4DAE-B791-4A6CA7DE0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1" name="Freeform 20">
                <a:extLst>
                  <a:ext uri="{FF2B5EF4-FFF2-40B4-BE49-F238E27FC236}">
                    <a16:creationId xmlns:a16="http://schemas.microsoft.com/office/drawing/2014/main" id="{BAE43BA5-C104-4FBB-B1C6-C210D3CC53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2" name="Rectangle 21">
                <a:extLst>
                  <a:ext uri="{FF2B5EF4-FFF2-40B4-BE49-F238E27FC236}">
                    <a16:creationId xmlns:a16="http://schemas.microsoft.com/office/drawing/2014/main" id="{3BDB2330-DF01-460D-83FB-00C37965CD5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03" name="Freeform 22">
                <a:extLst>
                  <a:ext uri="{FF2B5EF4-FFF2-40B4-BE49-F238E27FC236}">
                    <a16:creationId xmlns:a16="http://schemas.microsoft.com/office/drawing/2014/main" id="{51261093-9B7F-4406-B2F8-0F5BE7676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4" name="Freeform 23">
                <a:extLst>
                  <a:ext uri="{FF2B5EF4-FFF2-40B4-BE49-F238E27FC236}">
                    <a16:creationId xmlns:a16="http://schemas.microsoft.com/office/drawing/2014/main" id="{9971E195-2AB6-4CB6-9BD7-A8407B5C80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5" name="Freeform 24">
                <a:extLst>
                  <a:ext uri="{FF2B5EF4-FFF2-40B4-BE49-F238E27FC236}">
                    <a16:creationId xmlns:a16="http://schemas.microsoft.com/office/drawing/2014/main" id="{A3D843E7-8A86-4676-9C98-DECE0DFF67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6" name="Freeform 25">
                <a:extLst>
                  <a:ext uri="{FF2B5EF4-FFF2-40B4-BE49-F238E27FC236}">
                    <a16:creationId xmlns:a16="http://schemas.microsoft.com/office/drawing/2014/main" id="{FAF42817-AB3E-40FA-997F-EAC1411F46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7" name="Freeform 26">
                <a:extLst>
                  <a:ext uri="{FF2B5EF4-FFF2-40B4-BE49-F238E27FC236}">
                    <a16:creationId xmlns:a16="http://schemas.microsoft.com/office/drawing/2014/main" id="{50ED3298-A6DC-4825-93B1-68DB8CB62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8" name="Freeform 27">
                <a:extLst>
                  <a:ext uri="{FF2B5EF4-FFF2-40B4-BE49-F238E27FC236}">
                    <a16:creationId xmlns:a16="http://schemas.microsoft.com/office/drawing/2014/main" id="{2B951778-3B6B-4BB9-9D89-2ED650C820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9" name="Freeform 28">
                <a:extLst>
                  <a:ext uri="{FF2B5EF4-FFF2-40B4-BE49-F238E27FC236}">
                    <a16:creationId xmlns:a16="http://schemas.microsoft.com/office/drawing/2014/main" id="{8F3ED9A8-A83F-463A-8C2E-E83977D9A9C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0" name="Freeform 29">
                <a:extLst>
                  <a:ext uri="{FF2B5EF4-FFF2-40B4-BE49-F238E27FC236}">
                    <a16:creationId xmlns:a16="http://schemas.microsoft.com/office/drawing/2014/main" id="{9A0C113E-781D-4083-86C0-EC936092D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1" name="Freeform 30">
                <a:extLst>
                  <a:ext uri="{FF2B5EF4-FFF2-40B4-BE49-F238E27FC236}">
                    <a16:creationId xmlns:a16="http://schemas.microsoft.com/office/drawing/2014/main" id="{B63D60EF-1E99-4D4C-BF11-AAF8ABEB86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2" name="Freeform 31">
                <a:extLst>
                  <a:ext uri="{FF2B5EF4-FFF2-40B4-BE49-F238E27FC236}">
                    <a16:creationId xmlns:a16="http://schemas.microsoft.com/office/drawing/2014/main" id="{50403E41-7079-49EA-8D0B-4F678552D9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75" name="Group 74">
              <a:extLst>
                <a:ext uri="{FF2B5EF4-FFF2-40B4-BE49-F238E27FC236}">
                  <a16:creationId xmlns:a16="http://schemas.microsoft.com/office/drawing/2014/main" id="{E3B2C458-4D37-49A0-A94E-D516E05C3CC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227597" y="0"/>
              <a:ext cx="674688" cy="6848476"/>
              <a:chOff x="11364912" y="0"/>
              <a:chExt cx="674688" cy="6848476"/>
            </a:xfrm>
            <a:gradFill flip="none" rotWithShape="1">
              <a:gsLst>
                <a:gs pos="0">
                  <a:schemeClr val="bg2"/>
                </a:gs>
                <a:gs pos="100000">
                  <a:schemeClr val="tx2">
                    <a:lumMod val="60000"/>
                    <a:lumOff val="40000"/>
                  </a:schemeClr>
                </a:gs>
              </a:gsLst>
              <a:lin ang="5400000" scaled="0"/>
              <a:tileRect/>
            </a:gradFill>
          </p:grpSpPr>
          <p:sp>
            <p:nvSpPr>
              <p:cNvPr id="76" name="Freeform 32">
                <a:extLst>
                  <a:ext uri="{FF2B5EF4-FFF2-40B4-BE49-F238E27FC236}">
                    <a16:creationId xmlns:a16="http://schemas.microsoft.com/office/drawing/2014/main" id="{C1B10016-E0C4-4526-A466-9911541D2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7" name="Freeform 33">
                <a:extLst>
                  <a:ext uri="{FF2B5EF4-FFF2-40B4-BE49-F238E27FC236}">
                    <a16:creationId xmlns:a16="http://schemas.microsoft.com/office/drawing/2014/main" id="{D574C3F0-FC2B-43A3-94B2-75D305FBF7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8" name="Freeform 34">
                <a:extLst>
                  <a:ext uri="{FF2B5EF4-FFF2-40B4-BE49-F238E27FC236}">
                    <a16:creationId xmlns:a16="http://schemas.microsoft.com/office/drawing/2014/main" id="{D92A5F66-F404-433B-BDBE-5E0DFF40D6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Freeform 35">
                <a:extLst>
                  <a:ext uri="{FF2B5EF4-FFF2-40B4-BE49-F238E27FC236}">
                    <a16:creationId xmlns:a16="http://schemas.microsoft.com/office/drawing/2014/main" id="{0A0BDF81-64CC-431D-81B1-A21938C05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36">
                <a:extLst>
                  <a:ext uri="{FF2B5EF4-FFF2-40B4-BE49-F238E27FC236}">
                    <a16:creationId xmlns:a16="http://schemas.microsoft.com/office/drawing/2014/main" id="{42871530-50EC-42C2-879A-AE8154DADC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37">
                <a:extLst>
                  <a:ext uri="{FF2B5EF4-FFF2-40B4-BE49-F238E27FC236}">
                    <a16:creationId xmlns:a16="http://schemas.microsoft.com/office/drawing/2014/main" id="{53AF2F2A-B148-4906-B90D-6E2223978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38">
                <a:extLst>
                  <a:ext uri="{FF2B5EF4-FFF2-40B4-BE49-F238E27FC236}">
                    <a16:creationId xmlns:a16="http://schemas.microsoft.com/office/drawing/2014/main" id="{9A79EAA4-6F5D-4A2C-B688-CD29C2217C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39">
                <a:extLst>
                  <a:ext uri="{FF2B5EF4-FFF2-40B4-BE49-F238E27FC236}">
                    <a16:creationId xmlns:a16="http://schemas.microsoft.com/office/drawing/2014/main" id="{B9CE5833-22CF-4408-9338-4B7749FEA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40">
                <a:extLst>
                  <a:ext uri="{FF2B5EF4-FFF2-40B4-BE49-F238E27FC236}">
                    <a16:creationId xmlns:a16="http://schemas.microsoft.com/office/drawing/2014/main" id="{316A985A-7ADD-4BEE-A7B6-E5B49E1839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Rectangle 41">
                <a:extLst>
                  <a:ext uri="{FF2B5EF4-FFF2-40B4-BE49-F238E27FC236}">
                    <a16:creationId xmlns:a16="http://schemas.microsoft.com/office/drawing/2014/main" id="{352CFA3F-5CFE-412E-9196-C966F34579D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pic>
        <p:nvPicPr>
          <p:cNvPr id="114" name="Picture 2">
            <a:extLst>
              <a:ext uri="{FF2B5EF4-FFF2-40B4-BE49-F238E27FC236}">
                <a16:creationId xmlns:a16="http://schemas.microsoft.com/office/drawing/2014/main" id="{2FB01CCF-839B-4126-9BF9-132C64D8A1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C842FEE-ADEE-403D-97CF-5A0AC5153CD3}"/>
              </a:ext>
            </a:extLst>
          </p:cNvPr>
          <p:cNvSpPr>
            <a:spLocks noGrp="1"/>
          </p:cNvSpPr>
          <p:nvPr>
            <p:ph type="title"/>
          </p:nvPr>
        </p:nvSpPr>
        <p:spPr>
          <a:xfrm>
            <a:off x="5128643" y="618518"/>
            <a:ext cx="6188402" cy="1478570"/>
          </a:xfrm>
        </p:spPr>
        <p:txBody>
          <a:bodyPr>
            <a:normAutofit/>
          </a:bodyPr>
          <a:lstStyle/>
          <a:p>
            <a:br>
              <a:rPr kumimoji="0" lang="en-US" sz="3300" b="1" i="0" u="none" strike="noStrike" kern="1200" cap="none" spc="0" normalizeH="0" baseline="0" noProof="0" dirty="0">
                <a:ln>
                  <a:noFill/>
                </a:ln>
                <a:solidFill>
                  <a:srgbClr val="FFFFFF"/>
                </a:solidFill>
                <a:effectLst>
                  <a:outerShdw blurRad="50800" dist="50800" dir="5400000" algn="ctr" rotWithShape="0">
                    <a:prstClr val="black"/>
                  </a:outerShdw>
                </a:effectLst>
                <a:uLnTx/>
                <a:uFillTx/>
                <a:latin typeface="Calibri"/>
                <a:ea typeface="+mj-ea"/>
                <a:cs typeface="+mj-cs"/>
              </a:rPr>
            </a:br>
            <a:r>
              <a:rPr kumimoji="0" lang="en-US" sz="3300" b="1" i="0" u="none" strike="noStrike" kern="1200" cap="none" spc="0" normalizeH="0" baseline="0" noProof="0" dirty="0">
                <a:ln>
                  <a:noFill/>
                </a:ln>
                <a:solidFill>
                  <a:srgbClr val="FFFFFF"/>
                </a:solidFill>
                <a:effectLst>
                  <a:outerShdw blurRad="50800" dist="50800" dir="5400000" algn="ctr" rotWithShape="0">
                    <a:prstClr val="black"/>
                  </a:outerShdw>
                </a:effectLst>
                <a:uLnTx/>
                <a:uFillTx/>
                <a:latin typeface="Calibri"/>
                <a:ea typeface="+mj-ea"/>
                <a:cs typeface="+mj-cs"/>
              </a:rPr>
              <a:t>O.C.G.A. § 20-2-690</a:t>
            </a:r>
            <a:br>
              <a:rPr kumimoji="0" lang="en-US" sz="3300" b="1" i="0" u="none" strike="noStrike" kern="1200" cap="none" spc="0" normalizeH="0" baseline="0" noProof="0" dirty="0">
                <a:ln>
                  <a:noFill/>
                </a:ln>
                <a:solidFill>
                  <a:srgbClr val="FFFFFF"/>
                </a:solidFill>
                <a:effectLst>
                  <a:outerShdw blurRad="50800" dist="50800" dir="5400000" algn="ctr" rotWithShape="0">
                    <a:prstClr val="black"/>
                  </a:outerShdw>
                </a:effectLst>
                <a:uLnTx/>
                <a:uFillTx/>
                <a:latin typeface="Calibri"/>
                <a:ea typeface="+mj-ea"/>
                <a:cs typeface="+mj-cs"/>
              </a:rPr>
            </a:br>
            <a:endParaRPr lang="en-US" sz="3300" b="1" dirty="0">
              <a:solidFill>
                <a:srgbClr val="FFFFFF"/>
              </a:solidFill>
            </a:endParaRPr>
          </a:p>
        </p:txBody>
      </p:sp>
      <p:sp useBgFill="1">
        <p:nvSpPr>
          <p:cNvPr id="116" name="Round Diagonal Corner Rectangle 6">
            <a:extLst>
              <a:ext uri="{FF2B5EF4-FFF2-40B4-BE49-F238E27FC236}">
                <a16:creationId xmlns:a16="http://schemas.microsoft.com/office/drawing/2014/main" id="{F2B1468C-8227-4785-8776-7BDBDDF08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579" y="808057"/>
            <a:ext cx="3821429" cy="5234394"/>
          </a:xfrm>
          <a:prstGeom prst="round2DiagRect">
            <a:avLst>
              <a:gd name="adj1" fmla="val 11323"/>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descr="https://s.hswstatic.com/gif/gerrymandering-3.jpg">
            <a:extLst>
              <a:ext uri="{FF2B5EF4-FFF2-40B4-BE49-F238E27FC236}">
                <a16:creationId xmlns:a16="http://schemas.microsoft.com/office/drawing/2014/main" id="{B5D69428-D4CB-4E45-A80A-A66F80C9FDD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26617" y="1856817"/>
            <a:ext cx="3178638" cy="313890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00558BC-E0F8-4074-9A69-063217F50273}"/>
              </a:ext>
            </a:extLst>
          </p:cNvPr>
          <p:cNvSpPr>
            <a:spLocks noGrp="1"/>
          </p:cNvSpPr>
          <p:nvPr>
            <p:ph idx="1"/>
          </p:nvPr>
        </p:nvSpPr>
        <p:spPr>
          <a:xfrm>
            <a:off x="5008728" y="1611312"/>
            <a:ext cx="6755445" cy="4994275"/>
          </a:xfrm>
        </p:spPr>
        <p:txBody>
          <a:bodyPr>
            <a:normAutofit/>
          </a:bodyPr>
          <a:lstStyle/>
          <a:p>
            <a:pPr>
              <a:lnSpc>
                <a:spcPct val="110000"/>
              </a:lnSpc>
            </a:pPr>
            <a:r>
              <a:rPr lang="en-US" dirty="0">
                <a:solidFill>
                  <a:srgbClr val="FFFFFF"/>
                </a:solidFill>
              </a:rPr>
              <a:t>Local reapportionment legislation must be drawn or approved by the Legislative and Congressional Reapportionment Office</a:t>
            </a:r>
          </a:p>
          <a:p>
            <a:pPr>
              <a:lnSpc>
                <a:spcPct val="110000"/>
              </a:lnSpc>
            </a:pPr>
            <a:r>
              <a:rPr lang="en-US" dirty="0">
                <a:solidFill>
                  <a:srgbClr val="FFFFFF"/>
                </a:solidFill>
              </a:rPr>
              <a:t>Member of local delegation must provide letter of sponsorship authorizing Office staff to work with local government entity to prepare plan or to review plan created separately</a:t>
            </a:r>
          </a:p>
          <a:p>
            <a:pPr>
              <a:lnSpc>
                <a:spcPct val="110000"/>
              </a:lnSpc>
            </a:pPr>
            <a:r>
              <a:rPr lang="en-US" dirty="0">
                <a:solidFill>
                  <a:srgbClr val="FFFFFF"/>
                </a:solidFill>
              </a:rPr>
              <a:t>Otherwise, bill must have letter attached stating it cannot be certified and why</a:t>
            </a:r>
          </a:p>
          <a:p>
            <a:pPr>
              <a:lnSpc>
                <a:spcPct val="110000"/>
              </a:lnSpc>
            </a:pPr>
            <a:r>
              <a:rPr lang="en-US" dirty="0">
                <a:solidFill>
                  <a:srgbClr val="FFFFFF"/>
                </a:solidFill>
              </a:rPr>
              <a:t>Redistricting predictions and plans: State and Local</a:t>
            </a:r>
          </a:p>
        </p:txBody>
      </p:sp>
    </p:spTree>
    <p:extLst>
      <p:ext uri="{BB962C8B-B14F-4D97-AF65-F5344CB8AC3E}">
        <p14:creationId xmlns:p14="http://schemas.microsoft.com/office/powerpoint/2010/main" val="1115526415"/>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F2A1D0-8FA6-4731-AE3F-C1F7424116D5}"/>
              </a:ext>
            </a:extLst>
          </p:cNvPr>
          <p:cNvSpPr>
            <a:spLocks noGrp="1"/>
          </p:cNvSpPr>
          <p:nvPr>
            <p:ph type="title"/>
          </p:nvPr>
        </p:nvSpPr>
        <p:spPr>
          <a:xfrm>
            <a:off x="1617233" y="4539573"/>
            <a:ext cx="8957534" cy="1182838"/>
          </a:xfrm>
        </p:spPr>
        <p:txBody>
          <a:bodyPr vert="horz" lIns="91440" tIns="45720" rIns="91440" bIns="45720" rtlCol="0" anchor="b">
            <a:normAutofit/>
          </a:bodyPr>
          <a:lstStyle/>
          <a:p>
            <a:pPr algn="ctr"/>
            <a:r>
              <a:rPr lang="en-US" sz="4800" dirty="0">
                <a:solidFill>
                  <a:srgbClr val="FFFFFF"/>
                </a:solidFill>
              </a:rPr>
              <a:t>Questions?! </a:t>
            </a:r>
          </a:p>
        </p:txBody>
      </p:sp>
      <p:pic>
        <p:nvPicPr>
          <p:cNvPr id="4098" name="Picture 2" descr="Any questions clipart clipart kid">
            <a:extLst>
              <a:ext uri="{FF2B5EF4-FFF2-40B4-BE49-F238E27FC236}">
                <a16:creationId xmlns:a16="http://schemas.microsoft.com/office/drawing/2014/main" id="{09CAEF43-7B19-418F-9677-2DCFC63A74D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36505" y="951493"/>
            <a:ext cx="1740928" cy="2975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589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2" name="Title 1"/>
          <p:cNvSpPr>
            <a:spLocks noGrp="1"/>
          </p:cNvSpPr>
          <p:nvPr>
            <p:ph type="title"/>
          </p:nvPr>
        </p:nvSpPr>
        <p:spPr>
          <a:xfrm>
            <a:off x="1141413" y="109293"/>
            <a:ext cx="9905998" cy="1232840"/>
          </a:xfrm>
        </p:spPr>
        <p:txBody>
          <a:bodyPr>
            <a:normAutofit/>
          </a:bodyPr>
          <a:lstStyle/>
          <a:p>
            <a:pPr algn="ctr"/>
            <a:r>
              <a:rPr lang="en-US" b="1" dirty="0">
                <a:latin typeface="+mn-lt"/>
              </a:rPr>
              <a:t>Increased/Exacerbated Potential Harms*</a:t>
            </a:r>
          </a:p>
        </p:txBody>
      </p:sp>
      <p:graphicFrame>
        <p:nvGraphicFramePr>
          <p:cNvPr id="5" name="Text Placeholder 2">
            <a:extLst>
              <a:ext uri="{FF2B5EF4-FFF2-40B4-BE49-F238E27FC236}">
                <a16:creationId xmlns:a16="http://schemas.microsoft.com/office/drawing/2014/main" id="{3ED97B40-2369-4FCF-BBEB-839B783E9727}"/>
              </a:ext>
            </a:extLst>
          </p:cNvPr>
          <p:cNvGraphicFramePr>
            <a:graphicFrameLocks noGrp="1"/>
          </p:cNvGraphicFramePr>
          <p:nvPr>
            <p:ph idx="1"/>
          </p:nvPr>
        </p:nvGraphicFramePr>
        <p:xfrm>
          <a:off x="836612" y="1888144"/>
          <a:ext cx="10515600" cy="4402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B8A58FC6-9036-4771-8DE1-D18D87A7F8E1}"/>
              </a:ext>
            </a:extLst>
          </p:cNvPr>
          <p:cNvSpPr txBox="1"/>
          <p:nvPr/>
        </p:nvSpPr>
        <p:spPr>
          <a:xfrm>
            <a:off x="1130300" y="5473700"/>
            <a:ext cx="3479800" cy="369332"/>
          </a:xfrm>
          <a:prstGeom prst="rect">
            <a:avLst/>
          </a:prstGeom>
          <a:noFill/>
        </p:spPr>
        <p:txBody>
          <a:bodyPr wrap="square" rtlCol="0">
            <a:spAutoFit/>
          </a:bodyPr>
          <a:lstStyle/>
          <a:p>
            <a:r>
              <a:rPr lang="en-US" dirty="0"/>
              <a:t>*Future of Privacy Forum</a:t>
            </a:r>
          </a:p>
        </p:txBody>
      </p:sp>
    </p:spTree>
    <p:extLst>
      <p:ext uri="{BB962C8B-B14F-4D97-AF65-F5344CB8AC3E}">
        <p14:creationId xmlns:p14="http://schemas.microsoft.com/office/powerpoint/2010/main" val="760581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BF2AD-E7F8-4801-AFD1-42A5F246FF6B}"/>
              </a:ext>
            </a:extLst>
          </p:cNvPr>
          <p:cNvSpPr>
            <a:spLocks noGrp="1"/>
          </p:cNvSpPr>
          <p:nvPr>
            <p:ph type="title"/>
          </p:nvPr>
        </p:nvSpPr>
        <p:spPr>
          <a:xfrm>
            <a:off x="1147763" y="-411771"/>
            <a:ext cx="9905998" cy="1478570"/>
          </a:xfrm>
        </p:spPr>
        <p:txBody>
          <a:bodyPr>
            <a:normAutofit/>
          </a:bodyPr>
          <a:lstStyle/>
          <a:p>
            <a:r>
              <a:rPr lang="en-US" b="1" dirty="0">
                <a:latin typeface="+mn-lt"/>
              </a:rPr>
              <a:t>FERPA -- The school official exception</a:t>
            </a:r>
          </a:p>
        </p:txBody>
      </p:sp>
      <p:sp>
        <p:nvSpPr>
          <p:cNvPr id="3" name="Content Placeholder 2">
            <a:extLst>
              <a:ext uri="{FF2B5EF4-FFF2-40B4-BE49-F238E27FC236}">
                <a16:creationId xmlns:a16="http://schemas.microsoft.com/office/drawing/2014/main" id="{E0942F1C-C836-41E2-B6B5-C5E3DC91C1EA}"/>
              </a:ext>
            </a:extLst>
          </p:cNvPr>
          <p:cNvSpPr>
            <a:spLocks noGrp="1"/>
          </p:cNvSpPr>
          <p:nvPr>
            <p:ph idx="1"/>
          </p:nvPr>
        </p:nvSpPr>
        <p:spPr>
          <a:xfrm>
            <a:off x="839788" y="527050"/>
            <a:ext cx="11237912" cy="6951923"/>
          </a:xfrm>
        </p:spPr>
        <p:txBody>
          <a:bodyPr>
            <a:noAutofit/>
          </a:bodyPr>
          <a:lstStyle/>
          <a:p>
            <a:pPr>
              <a:lnSpc>
                <a:spcPct val="110000"/>
              </a:lnSpc>
            </a:pPr>
            <a:r>
              <a:rPr lang="en-US" sz="1700">
                <a:latin typeface="Arial" panose="020B0604020202020204" pitchFamily="34" charset="0"/>
                <a:cs typeface="Arial" panose="020B0604020202020204" pitchFamily="34" charset="0"/>
              </a:rPr>
              <a:t>School Official Exception – student personally identifiable information (PII) may be disclosed without consent to…</a:t>
            </a:r>
          </a:p>
          <a:p>
            <a:pPr>
              <a:lnSpc>
                <a:spcPct val="110000"/>
              </a:lnSpc>
            </a:pPr>
            <a:r>
              <a:rPr lang="en-US" sz="1700">
                <a:latin typeface="Arial" panose="020B0604020202020204" pitchFamily="34" charset="0"/>
                <a:cs typeface="Arial" panose="020B0604020202020204" pitchFamily="34" charset="0"/>
              </a:rPr>
              <a:t>(1)(i)(A) … other </a:t>
            </a:r>
            <a:r>
              <a:rPr lang="en-US" sz="1700" b="1">
                <a:solidFill>
                  <a:srgbClr val="FF0000"/>
                </a:solidFill>
                <a:latin typeface="Arial" panose="020B0604020202020204" pitchFamily="34" charset="0"/>
                <a:cs typeface="Arial" panose="020B0604020202020204" pitchFamily="34" charset="0"/>
              </a:rPr>
              <a:t>school officials</a:t>
            </a:r>
            <a:r>
              <a:rPr lang="en-US" sz="1700">
                <a:latin typeface="Arial" panose="020B0604020202020204" pitchFamily="34" charset="0"/>
                <a:cs typeface="Arial" panose="020B0604020202020204" pitchFamily="34" charset="0"/>
              </a:rPr>
              <a:t>, … whom the agency or institution has determined to have </a:t>
            </a:r>
            <a:r>
              <a:rPr lang="en-US" sz="1700" b="1">
                <a:solidFill>
                  <a:srgbClr val="FF0000"/>
                </a:solidFill>
                <a:latin typeface="Arial" panose="020B0604020202020204" pitchFamily="34" charset="0"/>
                <a:cs typeface="Arial" panose="020B0604020202020204" pitchFamily="34" charset="0"/>
              </a:rPr>
              <a:t>legitimate educational interests</a:t>
            </a:r>
            <a:r>
              <a:rPr lang="en-US" sz="1700">
                <a:latin typeface="Arial" panose="020B0604020202020204" pitchFamily="34" charset="0"/>
                <a:cs typeface="Arial" panose="020B0604020202020204" pitchFamily="34" charset="0"/>
              </a:rPr>
              <a:t>.</a:t>
            </a:r>
          </a:p>
          <a:p>
            <a:pPr>
              <a:lnSpc>
                <a:spcPct val="110000"/>
              </a:lnSpc>
            </a:pPr>
            <a:r>
              <a:rPr lang="en-US" sz="1700">
                <a:latin typeface="Arial" panose="020B0604020202020204" pitchFamily="34" charset="0"/>
                <a:cs typeface="Arial" panose="020B0604020202020204" pitchFamily="34" charset="0"/>
              </a:rPr>
              <a:t>(B) A </a:t>
            </a:r>
            <a:r>
              <a:rPr lang="en-US" sz="1700" b="1">
                <a:solidFill>
                  <a:srgbClr val="FF0000"/>
                </a:solidFill>
                <a:latin typeface="Arial" panose="020B0604020202020204" pitchFamily="34" charset="0"/>
                <a:cs typeface="Arial" panose="020B0604020202020204" pitchFamily="34" charset="0"/>
              </a:rPr>
              <a:t>contractor, consultant</a:t>
            </a:r>
            <a:r>
              <a:rPr lang="en-US" sz="1700">
                <a:latin typeface="Arial" panose="020B0604020202020204" pitchFamily="34" charset="0"/>
                <a:cs typeface="Arial" panose="020B0604020202020204" pitchFamily="34" charset="0"/>
              </a:rPr>
              <a:t>, volunteer, or other party to whom an agency or institution has outsourced institutional services or functions may be considered a school official under this paragraph provided that the outside party—</a:t>
            </a:r>
          </a:p>
          <a:p>
            <a:pPr>
              <a:lnSpc>
                <a:spcPct val="110000"/>
              </a:lnSpc>
            </a:pPr>
            <a:r>
              <a:rPr lang="en-US" sz="1700">
                <a:latin typeface="Arial" panose="020B0604020202020204" pitchFamily="34" charset="0"/>
                <a:cs typeface="Arial" panose="020B0604020202020204" pitchFamily="34" charset="0"/>
              </a:rPr>
              <a:t>(1) Performs an </a:t>
            </a:r>
            <a:r>
              <a:rPr lang="en-US" sz="1700" b="1">
                <a:solidFill>
                  <a:srgbClr val="FF0000"/>
                </a:solidFill>
                <a:latin typeface="Arial" panose="020B0604020202020204" pitchFamily="34" charset="0"/>
                <a:cs typeface="Arial" panose="020B0604020202020204" pitchFamily="34" charset="0"/>
              </a:rPr>
              <a:t>institutional service or function for which the agency or institution would otherwise use employees</a:t>
            </a:r>
            <a:r>
              <a:rPr lang="en-US" sz="1700">
                <a:latin typeface="Arial" panose="020B0604020202020204" pitchFamily="34" charset="0"/>
                <a:cs typeface="Arial" panose="020B0604020202020204" pitchFamily="34" charset="0"/>
              </a:rPr>
              <a:t>;</a:t>
            </a:r>
          </a:p>
          <a:p>
            <a:pPr>
              <a:lnSpc>
                <a:spcPct val="110000"/>
              </a:lnSpc>
            </a:pPr>
            <a:r>
              <a:rPr lang="en-US" sz="1700">
                <a:latin typeface="Arial" panose="020B0604020202020204" pitchFamily="34" charset="0"/>
                <a:cs typeface="Arial" panose="020B0604020202020204" pitchFamily="34" charset="0"/>
              </a:rPr>
              <a:t>(2) Is under the </a:t>
            </a:r>
            <a:r>
              <a:rPr lang="en-US" sz="1700" b="1">
                <a:solidFill>
                  <a:srgbClr val="FF0000"/>
                </a:solidFill>
                <a:latin typeface="Arial" panose="020B0604020202020204" pitchFamily="34" charset="0"/>
                <a:cs typeface="Arial" panose="020B0604020202020204" pitchFamily="34" charset="0"/>
              </a:rPr>
              <a:t>direct control</a:t>
            </a:r>
            <a:r>
              <a:rPr lang="en-US" sz="1700" b="1">
                <a:latin typeface="Arial" panose="020B0604020202020204" pitchFamily="34" charset="0"/>
                <a:cs typeface="Arial" panose="020B0604020202020204" pitchFamily="34" charset="0"/>
              </a:rPr>
              <a:t> </a:t>
            </a:r>
            <a:r>
              <a:rPr lang="en-US" sz="1700">
                <a:latin typeface="Arial" panose="020B0604020202020204" pitchFamily="34" charset="0"/>
                <a:cs typeface="Arial" panose="020B0604020202020204" pitchFamily="34" charset="0"/>
              </a:rPr>
              <a:t>of the agency or institution with respect to the use and maintenance of education records; and</a:t>
            </a:r>
          </a:p>
          <a:p>
            <a:pPr>
              <a:lnSpc>
                <a:spcPct val="110000"/>
              </a:lnSpc>
            </a:pPr>
            <a:r>
              <a:rPr lang="en-US" sz="1700">
                <a:latin typeface="Arial" panose="020B0604020202020204" pitchFamily="34" charset="0"/>
                <a:cs typeface="Arial" panose="020B0604020202020204" pitchFamily="34" charset="0"/>
              </a:rPr>
              <a:t>(3) Is subject to the requirements of § 99.33(a) governing the use and </a:t>
            </a:r>
            <a:r>
              <a:rPr lang="en-US" sz="1700" b="1">
                <a:solidFill>
                  <a:srgbClr val="FF0000"/>
                </a:solidFill>
                <a:latin typeface="Arial" panose="020B0604020202020204" pitchFamily="34" charset="0"/>
                <a:cs typeface="Arial" panose="020B0604020202020204" pitchFamily="34" charset="0"/>
              </a:rPr>
              <a:t>redisclosure</a:t>
            </a:r>
            <a:r>
              <a:rPr lang="en-US" sz="1700">
                <a:latin typeface="Arial" panose="020B0604020202020204" pitchFamily="34" charset="0"/>
                <a:cs typeface="Arial" panose="020B0604020202020204" pitchFamily="34" charset="0"/>
              </a:rPr>
              <a:t> of personally identifiable information from education records.</a:t>
            </a:r>
          </a:p>
          <a:p>
            <a:pPr>
              <a:lnSpc>
                <a:spcPct val="110000"/>
              </a:lnSpc>
            </a:pPr>
            <a:r>
              <a:rPr lang="en-US" sz="1700">
                <a:latin typeface="Arial" panose="020B0604020202020204" pitchFamily="34" charset="0"/>
                <a:cs typeface="Arial" panose="020B0604020202020204" pitchFamily="34" charset="0"/>
              </a:rPr>
              <a:t>(ii) An educational agency or institution must use reasonable methods to </a:t>
            </a:r>
            <a:r>
              <a:rPr lang="en-US" sz="1700" b="1">
                <a:solidFill>
                  <a:srgbClr val="FF0000"/>
                </a:solidFill>
                <a:latin typeface="Arial" panose="020B0604020202020204" pitchFamily="34" charset="0"/>
                <a:cs typeface="Arial" panose="020B0604020202020204" pitchFamily="34" charset="0"/>
              </a:rPr>
              <a:t>ensure that school officials obtain access to only those education records in which they have legitimate educational interests</a:t>
            </a:r>
            <a:r>
              <a:rPr lang="en-US" sz="1700">
                <a:latin typeface="Arial" panose="020B0604020202020204" pitchFamily="34" charset="0"/>
                <a:cs typeface="Arial" panose="020B0604020202020204" pitchFamily="34" charset="0"/>
              </a:rPr>
              <a:t>. An educational agency or institution that does not use physical or technological access controls must ensure that its administrative policy for controlling access to education records is effective and that it remains in compliance with the legitimate educational interest requirement in paragraph (a)(1)(i)(A) of this section.</a:t>
            </a:r>
          </a:p>
          <a:p>
            <a:pPr marL="0" indent="0">
              <a:lnSpc>
                <a:spcPct val="110000"/>
              </a:lnSpc>
              <a:buNone/>
            </a:pPr>
            <a:r>
              <a:rPr lang="en-US" sz="1700">
                <a:latin typeface="Arial" panose="020B0604020202020204" pitchFamily="34" charset="0"/>
                <a:cs typeface="Arial" panose="020B0604020202020204" pitchFamily="34" charset="0"/>
              </a:rPr>
              <a:t>34 CFR §99.31(1)(i)(A)</a:t>
            </a: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5816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3"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14"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5"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6"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7"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8"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19"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0"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1"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2"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3"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4"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5"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6"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7"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8"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29"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30"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1"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2"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3"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4"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5"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6"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7"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8"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39"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41"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6"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47"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8"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49"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0"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1"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2"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3"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4"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5"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6"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7"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58"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59"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0"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1"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2"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sp>
        <p:sp>
          <p:nvSpPr>
            <p:cNvPr id="63"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4"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5"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6"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7"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8"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69"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0"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1"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sp>
          <p:nvSpPr>
            <p:cNvPr id="72"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sp>
      </p:grpSp>
      <p:pic>
        <p:nvPicPr>
          <p:cNvPr id="74"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A75713C-7F64-4A35-AC3C-A34BA94B311E}"/>
              </a:ext>
            </a:extLst>
          </p:cNvPr>
          <p:cNvSpPr>
            <a:spLocks noGrp="1"/>
          </p:cNvSpPr>
          <p:nvPr>
            <p:ph type="title"/>
          </p:nvPr>
        </p:nvSpPr>
        <p:spPr>
          <a:xfrm>
            <a:off x="853330" y="1134681"/>
            <a:ext cx="2743310" cy="4255025"/>
          </a:xfrm>
        </p:spPr>
        <p:txBody>
          <a:bodyPr>
            <a:normAutofit/>
          </a:bodyPr>
          <a:lstStyle/>
          <a:p>
            <a:r>
              <a:rPr lang="en-US" b="1">
                <a:solidFill>
                  <a:srgbClr val="FFFFFF"/>
                </a:solidFill>
                <a:latin typeface="+mn-lt"/>
              </a:rPr>
              <a:t>“ Direct control” may not exist if the vendor</a:t>
            </a:r>
            <a:r>
              <a:rPr lang="en-US">
                <a:solidFill>
                  <a:srgbClr val="FFFFFF"/>
                </a:solidFill>
              </a:rPr>
              <a:t>:*</a:t>
            </a:r>
          </a:p>
        </p:txBody>
      </p:sp>
      <p:graphicFrame>
        <p:nvGraphicFramePr>
          <p:cNvPr id="5" name="Content Placeholder 2">
            <a:extLst>
              <a:ext uri="{FF2B5EF4-FFF2-40B4-BE49-F238E27FC236}">
                <a16:creationId xmlns:a16="http://schemas.microsoft.com/office/drawing/2014/main" id="{1A1EF6AE-52E5-4367-A01C-450EBEE8C68D}"/>
              </a:ext>
            </a:extLst>
          </p:cNvPr>
          <p:cNvGraphicFramePr>
            <a:graphicFrameLocks noGrp="1"/>
          </p:cNvGraphicFramePr>
          <p:nvPr>
            <p:ph idx="1"/>
            <p:extLst>
              <p:ext uri="{D42A27DB-BD31-4B8C-83A1-F6EECF244321}">
                <p14:modId xmlns:p14="http://schemas.microsoft.com/office/powerpoint/2010/main" val="3801699085"/>
              </p:ext>
            </p:extLst>
          </p:nvPr>
        </p:nvGraphicFramePr>
        <p:xfrm>
          <a:off x="4377687" y="204715"/>
          <a:ext cx="7574998" cy="65099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3946340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0CB4E-613B-4016-9D76-398B09F46514}"/>
              </a:ext>
            </a:extLst>
          </p:cNvPr>
          <p:cNvSpPr>
            <a:spLocks noGrp="1"/>
          </p:cNvSpPr>
          <p:nvPr>
            <p:ph type="title"/>
          </p:nvPr>
        </p:nvSpPr>
        <p:spPr>
          <a:xfrm>
            <a:off x="853330" y="1134681"/>
            <a:ext cx="2743310" cy="4255025"/>
          </a:xfrm>
        </p:spPr>
        <p:txBody>
          <a:bodyPr>
            <a:normAutofit/>
          </a:bodyPr>
          <a:lstStyle/>
          <a:p>
            <a:r>
              <a:rPr lang="en-US" dirty="0">
                <a:solidFill>
                  <a:srgbClr val="FFFFFF"/>
                </a:solidFill>
              </a:rPr>
              <a:t>Covid leave in 2021</a:t>
            </a:r>
          </a:p>
        </p:txBody>
      </p:sp>
      <p:graphicFrame>
        <p:nvGraphicFramePr>
          <p:cNvPr id="5" name="Content Placeholder 2">
            <a:extLst>
              <a:ext uri="{FF2B5EF4-FFF2-40B4-BE49-F238E27FC236}">
                <a16:creationId xmlns:a16="http://schemas.microsoft.com/office/drawing/2014/main" id="{40458300-46B9-4CD2-A402-1DC1767B9166}"/>
              </a:ext>
            </a:extLst>
          </p:cNvPr>
          <p:cNvGraphicFramePr>
            <a:graphicFrameLocks noGrp="1"/>
          </p:cNvGraphicFramePr>
          <p:nvPr>
            <p:ph idx="1"/>
          </p:nvPr>
        </p:nvGraphicFramePr>
        <p:xfrm>
          <a:off x="4662189" y="1134682"/>
          <a:ext cx="6692748" cy="4255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4656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DD77A-3129-4C9F-98D7-F1C3BDD6DA2C}"/>
              </a:ext>
            </a:extLst>
          </p:cNvPr>
          <p:cNvSpPr>
            <a:spLocks noGrp="1"/>
          </p:cNvSpPr>
          <p:nvPr>
            <p:ph type="title"/>
          </p:nvPr>
        </p:nvSpPr>
        <p:spPr>
          <a:xfrm>
            <a:off x="1141413" y="1082673"/>
            <a:ext cx="2869416" cy="4708528"/>
          </a:xfrm>
        </p:spPr>
        <p:txBody>
          <a:bodyPr>
            <a:normAutofit/>
          </a:bodyPr>
          <a:lstStyle/>
          <a:p>
            <a:pPr algn="r"/>
            <a:r>
              <a:rPr lang="en-US" sz="4000" dirty="0"/>
              <a:t>American rescue plan – 4/1/21 – 9/30/21?</a:t>
            </a:r>
          </a:p>
        </p:txBody>
      </p:sp>
      <p:sp>
        <p:nvSpPr>
          <p:cNvPr id="3" name="Content Placeholder 2">
            <a:extLst>
              <a:ext uri="{FF2B5EF4-FFF2-40B4-BE49-F238E27FC236}">
                <a16:creationId xmlns:a16="http://schemas.microsoft.com/office/drawing/2014/main" id="{FA565679-959A-43FB-8D56-CFC09E0D390B}"/>
              </a:ext>
            </a:extLst>
          </p:cNvPr>
          <p:cNvSpPr>
            <a:spLocks noGrp="1"/>
          </p:cNvSpPr>
          <p:nvPr>
            <p:ph idx="1"/>
          </p:nvPr>
        </p:nvSpPr>
        <p:spPr>
          <a:xfrm>
            <a:off x="5297763" y="488950"/>
            <a:ext cx="5751237" cy="5732463"/>
          </a:xfrm>
        </p:spPr>
        <p:txBody>
          <a:bodyPr anchor="ctr">
            <a:normAutofit lnSpcReduction="10000"/>
          </a:bodyPr>
          <a:lstStyle/>
          <a:p>
            <a:r>
              <a:rPr lang="en-US" dirty="0"/>
              <a:t>Continues the Voluntary Extension of EPSLA and EFMLA and Tax Credits</a:t>
            </a:r>
          </a:p>
          <a:p>
            <a:r>
              <a:rPr lang="en-US" dirty="0"/>
              <a:t>Adds Additional Reasons for EPSLA</a:t>
            </a:r>
          </a:p>
          <a:p>
            <a:pPr lvl="1"/>
            <a:r>
              <a:rPr lang="en-US" sz="2400" dirty="0"/>
              <a:t>Awaiting Results of Covid Test</a:t>
            </a:r>
          </a:p>
          <a:p>
            <a:pPr lvl="1"/>
            <a:r>
              <a:rPr lang="en-US" sz="2400" dirty="0"/>
              <a:t>Getting a Covid Vaccination</a:t>
            </a:r>
          </a:p>
          <a:p>
            <a:pPr lvl="1"/>
            <a:r>
              <a:rPr lang="en-US" sz="2400" dirty="0"/>
              <a:t>Recovering from Condition Related to Vaccination</a:t>
            </a:r>
          </a:p>
          <a:p>
            <a:r>
              <a:rPr lang="en-US" dirty="0"/>
              <a:t>Any of the EPSLA reasons now qualify for EFMLA, and EPSLA 80 Hours Starts Over</a:t>
            </a:r>
          </a:p>
          <a:p>
            <a:r>
              <a:rPr lang="en-US" dirty="0"/>
              <a:t>Removes the Exclusion of Governmental Entities</a:t>
            </a:r>
          </a:p>
          <a:p>
            <a:r>
              <a:rPr lang="en-US" dirty="0"/>
              <a:t>So What Would a Tax Credit Mean?</a:t>
            </a:r>
          </a:p>
        </p:txBody>
      </p:sp>
    </p:spTree>
    <p:extLst>
      <p:ext uri="{BB962C8B-B14F-4D97-AF65-F5344CB8AC3E}">
        <p14:creationId xmlns:p14="http://schemas.microsoft.com/office/powerpoint/2010/main" val="4291328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AC88772-6DB3-49EC-9C8A-A0B46ACE37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8D88BF-10AB-4E4B-9794-9E81F0ECB026}"/>
              </a:ext>
            </a:extLst>
          </p:cNvPr>
          <p:cNvSpPr>
            <a:spLocks noGrp="1"/>
          </p:cNvSpPr>
          <p:nvPr>
            <p:ph type="title"/>
          </p:nvPr>
        </p:nvSpPr>
        <p:spPr>
          <a:xfrm>
            <a:off x="8194878" y="1065955"/>
            <a:ext cx="2851413" cy="4817318"/>
          </a:xfrm>
        </p:spPr>
        <p:txBody>
          <a:bodyPr anchor="ctr">
            <a:normAutofit/>
          </a:bodyPr>
          <a:lstStyle/>
          <a:p>
            <a:r>
              <a:rPr lang="en-US" sz="3300" dirty="0"/>
              <a:t>Covid 19 and the ada/section 504</a:t>
            </a:r>
          </a:p>
        </p:txBody>
      </p:sp>
      <p:sp>
        <p:nvSpPr>
          <p:cNvPr id="24" name="Round Diagonal Corner Rectangle 6">
            <a:extLst>
              <a:ext uri="{FF2B5EF4-FFF2-40B4-BE49-F238E27FC236}">
                <a16:creationId xmlns:a16="http://schemas.microsoft.com/office/drawing/2014/main" id="{17A3DD84-FAA5-438A-8462-D1E01EA0D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1410" cy="6858000"/>
          </a:xfrm>
          <a:prstGeom prst="round2DiagRect">
            <a:avLst>
              <a:gd name="adj1" fmla="val 0"/>
              <a:gd name="adj2" fmla="val 0"/>
            </a:avLst>
          </a:prstGeom>
          <a:solidFill>
            <a:schemeClr val="bg2"/>
          </a:solidFill>
          <a:ln w="19050"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C35A876D-6C15-4436-905C-95A76EBC8E83}"/>
              </a:ext>
            </a:extLst>
          </p:cNvPr>
          <p:cNvSpPr>
            <a:spLocks noGrp="1"/>
          </p:cNvSpPr>
          <p:nvPr>
            <p:ph idx="1"/>
          </p:nvPr>
        </p:nvSpPr>
        <p:spPr>
          <a:xfrm>
            <a:off x="225188" y="184244"/>
            <a:ext cx="7219666" cy="6578221"/>
          </a:xfrm>
        </p:spPr>
        <p:txBody>
          <a:bodyPr anchor="ctr">
            <a:normAutofit/>
          </a:bodyPr>
          <a:lstStyle/>
          <a:p>
            <a:pPr>
              <a:lnSpc>
                <a:spcPct val="110000"/>
              </a:lnSpc>
            </a:pPr>
            <a:r>
              <a:rPr lang="en-US" dirty="0"/>
              <a:t>Like All Issues Dealing with Disabilities in the Workplace, Many Have to Be Analyzed on an Individualized Basis</a:t>
            </a:r>
          </a:p>
          <a:p>
            <a:pPr>
              <a:lnSpc>
                <a:spcPct val="110000"/>
              </a:lnSpc>
            </a:pPr>
            <a:r>
              <a:rPr lang="en-US" dirty="0"/>
              <a:t>In General, Having COVID 19 or Being Exposed to It Are Probably Not Qualifying Conditions under ADA, but having a condition that puts an employee at Greater Risk for COVID probably is, either ADA or ADEA</a:t>
            </a:r>
          </a:p>
          <a:p>
            <a:pPr>
              <a:lnSpc>
                <a:spcPct val="110000"/>
              </a:lnSpc>
            </a:pPr>
            <a:r>
              <a:rPr lang="en-US" dirty="0"/>
              <a:t>But Being Afraid of COVID 19 Probably is Not a Qualifying Condition</a:t>
            </a:r>
          </a:p>
          <a:p>
            <a:pPr>
              <a:lnSpc>
                <a:spcPct val="110000"/>
              </a:lnSpc>
            </a:pPr>
            <a:r>
              <a:rPr lang="en-US" dirty="0"/>
              <a:t>Retaliation for Taking Leave Under the New Acts is Prohibited</a:t>
            </a:r>
          </a:p>
          <a:p>
            <a:pPr>
              <a:lnSpc>
                <a:spcPct val="110000"/>
              </a:lnSpc>
            </a:pPr>
            <a:r>
              <a:rPr lang="en-US" dirty="0"/>
              <a:t>When is Teleworking a Required Accommodation?  An Acceptable Accommodation?  How Is That Going to Change Over Time?</a:t>
            </a:r>
          </a:p>
        </p:txBody>
      </p:sp>
      <p:cxnSp>
        <p:nvCxnSpPr>
          <p:cNvPr id="26" name="Straight Connector 25">
            <a:extLst>
              <a:ext uri="{FF2B5EF4-FFF2-40B4-BE49-F238E27FC236}">
                <a16:creationId xmlns:a16="http://schemas.microsoft.com/office/drawing/2014/main" id="{46640D31-0CFD-4B3F-AE95-530AA5174F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62562" y="0"/>
            <a:ext cx="0" cy="6858000"/>
          </a:xfrm>
          <a:prstGeom prst="line">
            <a:avLst/>
          </a:prstGeom>
          <a:ln w="19050">
            <a:solidFill>
              <a:schemeClr val="tx2">
                <a:lumMod val="60000"/>
                <a:lumOff val="40000"/>
                <a:alpha val="60000"/>
              </a:schemeClr>
            </a:solidFill>
          </a:ln>
          <a:effectLst>
            <a:outerShdw blurRad="88900" dist="38100" dir="5400000" algn="ctr" rotWithShape="0">
              <a:srgbClr val="000000">
                <a:alpha val="40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9010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3236</Words>
  <Application>Microsoft Office PowerPoint</Application>
  <PresentationFormat>Widescreen</PresentationFormat>
  <Paragraphs>201</Paragraphs>
  <Slides>33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Garamond</vt:lpstr>
      <vt:lpstr>Tw Cen MT</vt:lpstr>
      <vt:lpstr>Circuit</vt:lpstr>
      <vt:lpstr>Georgia School superintendents’ association  spring Bootstrap Conference legal issues update April 21, 2021</vt:lpstr>
      <vt:lpstr>WHEN THE PANDEMIC IS OVER, WHAT WILL WE HAVE LEARNED?</vt:lpstr>
      <vt:lpstr>Increased/Exacerbated Challenges for Schools*</vt:lpstr>
      <vt:lpstr>Increased/Exacerbated Potential Harms*</vt:lpstr>
      <vt:lpstr>FERPA -- The school official exception</vt:lpstr>
      <vt:lpstr>“ Direct control” may not exist if the vendor:*</vt:lpstr>
      <vt:lpstr>Covid leave in 2021</vt:lpstr>
      <vt:lpstr>American rescue plan – 4/1/21 – 9/30/21?</vt:lpstr>
      <vt:lpstr>Covid 19 and the ada/section 504</vt:lpstr>
      <vt:lpstr>Disabled students: virtual or in person?</vt:lpstr>
      <vt:lpstr>Tech access – Us DOE q&amp;a, 3/20</vt:lpstr>
      <vt:lpstr>Is remote learning necessarily an infringement of an in-person IEP? </vt:lpstr>
      <vt:lpstr>Endrew F. v. douglas county school district – USSC (2017)</vt:lpstr>
      <vt:lpstr>Virtual Instruction</vt:lpstr>
      <vt:lpstr>Compensatory services: disabled students and regressing students</vt:lpstr>
      <vt:lpstr>Compensatory or remedial Educational Services</vt:lpstr>
      <vt:lpstr>ISSUES FROM THE  GENERAL ASSEMBLY</vt:lpstr>
      <vt:lpstr>Important Changes Beginning July 1, 2021 O.C.G.A.  §20-2-51(E)</vt:lpstr>
      <vt:lpstr>Important Changes Beginning July 1, 2021 O.C.G.A. § 20-2-58</vt:lpstr>
      <vt:lpstr>Important Changes Beginning July 1, 2021 O.C.G.A.  §20-2-103</vt:lpstr>
      <vt:lpstr>Important Changes Beginning July 1, 2021 O.C.G.A. § 20-2-67</vt:lpstr>
      <vt:lpstr>Important Changes Beginning July 1, 2021 O.C.G.A. § 20-2-61</vt:lpstr>
      <vt:lpstr>Important Changes Beginning July 1, 2021 O.C.G.A. § 20-2-58</vt:lpstr>
      <vt:lpstr>O. C. G. A. § 20-2-989.7 H. B. 86 (2020)</vt:lpstr>
      <vt:lpstr>This year’s  general assembly: the good, the Bad and the ugly</vt:lpstr>
      <vt:lpstr>Amends Existing Georgia Special Needs Scholarship Act – SB 47</vt:lpstr>
      <vt:lpstr>SB 51- Dexter Mosley Act</vt:lpstr>
      <vt:lpstr>HB 146 Paid Parental Leave</vt:lpstr>
      <vt:lpstr>Parental Leave</vt:lpstr>
      <vt:lpstr>HB 32 – teacher recruitment and retention</vt:lpstr>
      <vt:lpstr>SB 159</vt:lpstr>
      <vt:lpstr> O.C.G.A. § 20-2-690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Georgia School superintendents association  Fall Bootstrap Conference legal issues update October 15, 2020</dc:title>
  <dc:creator>Rhonda Stevens</dc:creator>
  <cp:lastModifiedBy>Phil Hartley</cp:lastModifiedBy>
  <cp:revision>13</cp:revision>
  <cp:lastPrinted>2020-10-13T18:22:59Z</cp:lastPrinted>
  <dcterms:created xsi:type="dcterms:W3CDTF">2020-10-13T18:18:47Z</dcterms:created>
  <dcterms:modified xsi:type="dcterms:W3CDTF">2021-04-21T02:03:45Z</dcterms:modified>
</cp:coreProperties>
</file>