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50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BDC166F-B538-4DFB-9618-8B952C27F0E7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7651E2B-6CDF-44C9-A278-6C3AE5581264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54090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C166F-B538-4DFB-9618-8B952C27F0E7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1E2B-6CDF-44C9-A278-6C3AE5581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775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C166F-B538-4DFB-9618-8B952C27F0E7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1E2B-6CDF-44C9-A278-6C3AE5581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45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C166F-B538-4DFB-9618-8B952C27F0E7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1E2B-6CDF-44C9-A278-6C3AE5581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226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BDC166F-B538-4DFB-9618-8B952C27F0E7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7651E2B-6CDF-44C9-A278-6C3AE558126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2930634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C166F-B538-4DFB-9618-8B952C27F0E7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1E2B-6CDF-44C9-A278-6C3AE5581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13453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C166F-B538-4DFB-9618-8B952C27F0E7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1E2B-6CDF-44C9-A278-6C3AE5581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5211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C166F-B538-4DFB-9618-8B952C27F0E7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1E2B-6CDF-44C9-A278-6C3AE5581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561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C166F-B538-4DFB-9618-8B952C27F0E7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1E2B-6CDF-44C9-A278-6C3AE5581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621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FBDC166F-B538-4DFB-9618-8B952C27F0E7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17651E2B-6CDF-44C9-A278-6C3AE558126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8671593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FBDC166F-B538-4DFB-9618-8B952C27F0E7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17651E2B-6CDF-44C9-A278-6C3AE5581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571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BDC166F-B538-4DFB-9618-8B952C27F0E7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7651E2B-6CDF-44C9-A278-6C3AE558126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49060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0291B-DCCE-4919-AB41-B39EE0C6B4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 Quick View of the Results of the Legislative Session 2019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A39DED-28C9-4AE0-86F2-2A36724992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John F Zauner</a:t>
            </a:r>
          </a:p>
          <a:p>
            <a:r>
              <a:rPr lang="en-US" dirty="0"/>
              <a:t>Executive Director </a:t>
            </a:r>
          </a:p>
          <a:p>
            <a:r>
              <a:rPr lang="en-US" dirty="0"/>
              <a:t>GSSA</a:t>
            </a:r>
          </a:p>
        </p:txBody>
      </p:sp>
    </p:spTree>
    <p:extLst>
      <p:ext uri="{BB962C8B-B14F-4D97-AF65-F5344CB8AC3E}">
        <p14:creationId xmlns:p14="http://schemas.microsoft.com/office/powerpoint/2010/main" val="336315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69F3D-066E-4170-B6A0-E62F4B6F2D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GSSA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331F82-B8D7-40FE-9F76-B51553F00A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John F Zauner</a:t>
            </a:r>
          </a:p>
          <a:p>
            <a:r>
              <a:rPr lang="en-US" dirty="0"/>
              <a:t>Executive director</a:t>
            </a:r>
          </a:p>
        </p:txBody>
      </p:sp>
    </p:spTree>
    <p:extLst>
      <p:ext uri="{BB962C8B-B14F-4D97-AF65-F5344CB8AC3E}">
        <p14:creationId xmlns:p14="http://schemas.microsoft.com/office/powerpoint/2010/main" val="863547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A1C12-B436-41C2-BC80-303199ACF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Budget highlights that passed 2019 Legislative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014F9-AF5E-4696-AD48-4E26D8824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anchor="t"/>
          <a:lstStyle/>
          <a:p>
            <a:r>
              <a:rPr lang="en-US" dirty="0"/>
              <a:t>HB 30 Amended Supplemental 2019 budget (p.34-37 on OPB website)</a:t>
            </a:r>
          </a:p>
          <a:p>
            <a:pPr lvl="1"/>
            <a:r>
              <a:rPr lang="en-US" dirty="0"/>
              <a:t>$131 million for Enrollment and T &amp; E </a:t>
            </a:r>
          </a:p>
          <a:p>
            <a:pPr lvl="1"/>
            <a:r>
              <a:rPr lang="en-US" dirty="0"/>
              <a:t>$615 million for Equalization </a:t>
            </a:r>
          </a:p>
          <a:p>
            <a:pPr lvl="1"/>
            <a:r>
              <a:rPr lang="en-US" dirty="0"/>
              <a:t>$69 million Security Grants</a:t>
            </a:r>
          </a:p>
          <a:p>
            <a:pPr lvl="1"/>
            <a:r>
              <a:rPr lang="en-US" dirty="0"/>
              <a:t>$8.4 million APEX mental health counselors</a:t>
            </a:r>
          </a:p>
        </p:txBody>
      </p:sp>
    </p:spTree>
    <p:extLst>
      <p:ext uri="{BB962C8B-B14F-4D97-AF65-F5344CB8AC3E}">
        <p14:creationId xmlns:p14="http://schemas.microsoft.com/office/powerpoint/2010/main" val="1348687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01E2A-08AE-4568-BC75-E4497B1FA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Budget Highlights that passed 2019 legislative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5F6CA6-3977-4554-A17E-3FFB3C4C8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FY 2020 budget passed</a:t>
            </a:r>
          </a:p>
          <a:p>
            <a:pPr lvl="1"/>
            <a:r>
              <a:rPr lang="en-US" dirty="0"/>
              <a:t>$200 million for Enrollment and growth and T&amp;E</a:t>
            </a:r>
          </a:p>
          <a:p>
            <a:pPr lvl="1"/>
            <a:r>
              <a:rPr lang="en-US" dirty="0"/>
              <a:t>$522 million for teacher raise of $3,000 per state earned cert. teacher beginning July 1, 2019.</a:t>
            </a:r>
          </a:p>
          <a:p>
            <a:pPr lvl="1"/>
            <a:r>
              <a:rPr lang="en-US" dirty="0"/>
              <a:t>$1.7 million for pupil transportation 2% raise</a:t>
            </a:r>
          </a:p>
          <a:p>
            <a:pPr lvl="1"/>
            <a:r>
              <a:rPr lang="en-US" dirty="0"/>
              <a:t>$450,000 for Nutritional staff 2% raise</a:t>
            </a:r>
          </a:p>
          <a:p>
            <a:pPr lvl="1"/>
            <a:r>
              <a:rPr lang="en-US" dirty="0"/>
              <a:t>$413, 000 to RESA’s for removal of austerity reductions</a:t>
            </a:r>
          </a:p>
          <a:p>
            <a:pPr lvl="1"/>
            <a:r>
              <a:rPr lang="en-US" dirty="0"/>
              <a:t>$694 million Equalization</a:t>
            </a:r>
          </a:p>
          <a:p>
            <a:pPr lvl="1"/>
            <a:r>
              <a:rPr lang="en-US" dirty="0"/>
              <a:t>$970,000 Sparsity Grant and setup study committee</a:t>
            </a:r>
          </a:p>
        </p:txBody>
      </p:sp>
    </p:spTree>
    <p:extLst>
      <p:ext uri="{BB962C8B-B14F-4D97-AF65-F5344CB8AC3E}">
        <p14:creationId xmlns:p14="http://schemas.microsoft.com/office/powerpoint/2010/main" val="2442382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9F366-21C4-4FB2-BDB4-7FFCBED58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Bills that passed the 2019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7EE078-4FB0-4DD2-9826-72FD73683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SB 25 Rules to clarify when to stop for a loading and unloading bus.  JUST STOP Gov. signed</a:t>
            </a:r>
          </a:p>
          <a:p>
            <a:r>
              <a:rPr lang="en-US" dirty="0"/>
              <a:t>HB 12 Child Abuse signage at all public schools</a:t>
            </a:r>
          </a:p>
          <a:p>
            <a:r>
              <a:rPr lang="en-US" dirty="0"/>
              <a:t>HB 59 Allow Military Parents of students who enroll in public school based on official orders prior to establishing physical residency enroll child. Amended with attached HB 558 </a:t>
            </a:r>
            <a:r>
              <a:rPr lang="en-US" i="1" dirty="0"/>
              <a:t>Charters statewide attendance zones with statewide jurisdiction</a:t>
            </a:r>
          </a:p>
          <a:p>
            <a:r>
              <a:rPr lang="en-US" dirty="0"/>
              <a:t>HB 68 Narrows SSO eligibility</a:t>
            </a:r>
          </a:p>
          <a:p>
            <a:r>
              <a:rPr lang="en-US" dirty="0"/>
              <a:t>HB 83 Recess must schedule encourages 30 mins. requires policy for MS</a:t>
            </a:r>
          </a:p>
          <a:p>
            <a:r>
              <a:rPr lang="en-US" dirty="0"/>
              <a:t>HB 130 SBOE Authorize a Foundation for Pubic Education nonprofit corp. </a:t>
            </a:r>
          </a:p>
          <a:p>
            <a:r>
              <a:rPr lang="en-US" dirty="0"/>
              <a:t>HB 228 change marriage age from 16 to 17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473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ADAE0-9F75-4111-9B1E-347F22D0A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Passed bills 2019 Legislative session (cont.)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80472-30C9-4D19-B39D-701A4BC9BE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HB 315 Consultants who enter into contracts for bidding process</a:t>
            </a:r>
          </a:p>
          <a:p>
            <a:r>
              <a:rPr lang="en-US" dirty="0"/>
              <a:t>HB 316 Election bill</a:t>
            </a:r>
          </a:p>
          <a:p>
            <a:r>
              <a:rPr lang="en-US" dirty="0"/>
              <a:t>HB 365 TATV update, expanding sales value to used vehicles</a:t>
            </a:r>
          </a:p>
          <a:p>
            <a:r>
              <a:rPr lang="en-US" dirty="0"/>
              <a:t>HB 459 driver license verification for bus drivers</a:t>
            </a:r>
          </a:p>
          <a:p>
            <a:r>
              <a:rPr lang="en-US" dirty="0"/>
              <a:t>HB 527 QBE formula weights</a:t>
            </a:r>
          </a:p>
          <a:p>
            <a:r>
              <a:rPr lang="en-US" dirty="0"/>
              <a:t>HB 530 prohibits parents from WD child from school to avoid compliance laws related to attendance, discipline, or parent responsibilities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494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06D69-2F60-49ED-88F2-375D617EB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Senate Bills that passed 2019 legislative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7D7A03-6690-4A55-B8BF-187DC9644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SB 15 Keeping Georgia Schools Safe Safety Act</a:t>
            </a:r>
          </a:p>
          <a:p>
            <a:r>
              <a:rPr lang="en-US" dirty="0"/>
              <a:t>SB 48 Dyslexia pilot, Screening K-3</a:t>
            </a:r>
          </a:p>
          <a:p>
            <a:r>
              <a:rPr lang="en-US" dirty="0"/>
              <a:t>SB 60 Jeremy Nelson and Nick Blakely Sudden Cardiac Arrest Prevention Act, coaches training, Ga DoE provide guidelines for parents, schools hold informational meetings 2x year</a:t>
            </a:r>
          </a:p>
          <a:p>
            <a:r>
              <a:rPr lang="en-US" dirty="0"/>
              <a:t>SB 83 Old Testament History and Literature Eras; expand</a:t>
            </a:r>
          </a:p>
          <a:p>
            <a:r>
              <a:rPr lang="en-US" dirty="0"/>
              <a:t>SB 108 Computer science in MS and HS, PSC, training</a:t>
            </a:r>
          </a:p>
          <a:p>
            <a:r>
              <a:rPr lang="en-US" dirty="0"/>
              <a:t>SR Add 4x800 relay to GHSA track and field events</a:t>
            </a:r>
          </a:p>
          <a:p>
            <a:r>
              <a:rPr lang="en-US" dirty="0"/>
              <a:t>SR 266 Assess operations of GHSA</a:t>
            </a:r>
          </a:p>
          <a:p>
            <a:r>
              <a:rPr lang="en-US" dirty="0"/>
              <a:t>SR 304 Senate Athletic Association Study Committee</a:t>
            </a:r>
          </a:p>
        </p:txBody>
      </p:sp>
    </p:spTree>
    <p:extLst>
      <p:ext uri="{BB962C8B-B14F-4D97-AF65-F5344CB8AC3E}">
        <p14:creationId xmlns:p14="http://schemas.microsoft.com/office/powerpoint/2010/main" val="88785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35E18-C4E6-4A8D-8547-112416B71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Senate Bill that passed 2019 Legislative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5F924-A04C-4CC2-9077-986AD1B9A6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SR Senate Study Committee on Community Schools</a:t>
            </a:r>
          </a:p>
          <a:p>
            <a:r>
              <a:rPr lang="en-US" dirty="0"/>
              <a:t>SR 452 Senate Study Committee on Efficiency Star Rating</a:t>
            </a:r>
          </a:p>
          <a:p>
            <a:r>
              <a:rPr lang="en-US" dirty="0"/>
              <a:t>SR 468 Senate Study Committee on Education Development of African American Children in GA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041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358CD-E545-4D77-B60F-C71059C36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Bills that did not pass 2019 Legislative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651C9-8C04-48CC-9218-F89B53C69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SB 68 </a:t>
            </a:r>
            <a:r>
              <a:rPr lang="en-US" dirty="0"/>
              <a:t>Audits had the following bills attached to it: </a:t>
            </a:r>
            <a:r>
              <a:rPr lang="en-US" b="1" dirty="0"/>
              <a:t>HB 32 </a:t>
            </a:r>
            <a:r>
              <a:rPr lang="en-US" dirty="0"/>
              <a:t>CTO, </a:t>
            </a:r>
            <a:r>
              <a:rPr lang="en-US" b="1" dirty="0"/>
              <a:t>HB 86 </a:t>
            </a:r>
            <a:r>
              <a:rPr lang="en-US" dirty="0"/>
              <a:t>Teacher Eval appeal, </a:t>
            </a:r>
            <a:r>
              <a:rPr lang="en-US" b="1" dirty="0"/>
              <a:t>HB 464 </a:t>
            </a:r>
            <a:r>
              <a:rPr lang="en-US" dirty="0"/>
              <a:t>Board public comment bill</a:t>
            </a:r>
          </a:p>
          <a:p>
            <a:r>
              <a:rPr lang="en-US" dirty="0"/>
              <a:t>School Voucher and ESA bill</a:t>
            </a:r>
          </a:p>
          <a:p>
            <a:r>
              <a:rPr lang="en-US" dirty="0"/>
              <a:t>Delta Airlines tax break</a:t>
            </a:r>
          </a:p>
          <a:p>
            <a:r>
              <a:rPr lang="en-US" dirty="0"/>
              <a:t>Airport take over </a:t>
            </a:r>
          </a:p>
          <a:p>
            <a:r>
              <a:rPr lang="en-US" dirty="0"/>
              <a:t>SB 163 Tim Tebow, homeschool students to participate in extra/curricular activities</a:t>
            </a:r>
          </a:p>
          <a:p>
            <a:r>
              <a:rPr lang="en-US" dirty="0"/>
              <a:t>TRS</a:t>
            </a:r>
          </a:p>
          <a:p>
            <a:r>
              <a:rPr lang="en-US" dirty="0"/>
              <a:t>SB 117 Buy Back full Actuarial Value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23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7EE31-2E56-485A-965E-8C365ACD8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the 2020 session look like?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AC09CE-E600-4072-A00D-8BC6D021E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Another voucher/ESA attempt to be made</a:t>
            </a:r>
          </a:p>
          <a:p>
            <a:r>
              <a:rPr lang="en-US" dirty="0"/>
              <a:t>LG office is pushing hard on this….</a:t>
            </a:r>
          </a:p>
          <a:p>
            <a:r>
              <a:rPr lang="en-US" dirty="0"/>
              <a:t>Gov. office is supportive of the voucher/choice </a:t>
            </a:r>
          </a:p>
          <a:p>
            <a:r>
              <a:rPr lang="en-US" dirty="0"/>
              <a:t>Currently we have decent access to the Gov. office and he is asking our opinion</a:t>
            </a:r>
          </a:p>
          <a:p>
            <a:r>
              <a:rPr lang="en-US" dirty="0"/>
              <a:t>GOSA has a very different tone </a:t>
            </a:r>
          </a:p>
          <a:p>
            <a:r>
              <a:rPr lang="en-US" dirty="0"/>
              <a:t>Business friendly continued to be spotlighted</a:t>
            </a:r>
          </a:p>
          <a:p>
            <a:r>
              <a:rPr lang="en-US" dirty="0"/>
              <a:t>Gov. believes in less government intrusion</a:t>
            </a:r>
          </a:p>
          <a:p>
            <a:r>
              <a:rPr lang="en-US" dirty="0"/>
              <a:t>GADOE, GOSA, and Gov.’s office more in sync than in past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170689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331</TotalTime>
  <Words>617</Words>
  <Application>Microsoft Office PowerPoint</Application>
  <PresentationFormat>Widescreen</PresentationFormat>
  <Paragraphs>67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Gill Sans MT</vt:lpstr>
      <vt:lpstr>Impact</vt:lpstr>
      <vt:lpstr>Badge</vt:lpstr>
      <vt:lpstr>A Quick View of the Results of the Legislative Session 2019</vt:lpstr>
      <vt:lpstr>Budget highlights that passed 2019 Legislative session</vt:lpstr>
      <vt:lpstr>Budget Highlights that passed 2019 legislative session</vt:lpstr>
      <vt:lpstr>Bills that passed the 2019 session</vt:lpstr>
      <vt:lpstr>Passed bills 2019 Legislative session (cont.) </vt:lpstr>
      <vt:lpstr>Senate Bills that passed 2019 legislative session</vt:lpstr>
      <vt:lpstr>Senate Bill that passed 2019 Legislative Session</vt:lpstr>
      <vt:lpstr>Bills that did not pass 2019 Legislative session</vt:lpstr>
      <vt:lpstr>What does the 2020 session look like? </vt:lpstr>
      <vt:lpstr>GSSA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quick View of the Legislative Session 2019</dc:title>
  <dc:creator>John Francis Zauner</dc:creator>
  <cp:lastModifiedBy>Joshua  Hooper</cp:lastModifiedBy>
  <cp:revision>25</cp:revision>
  <dcterms:created xsi:type="dcterms:W3CDTF">2019-04-08T20:34:48Z</dcterms:created>
  <dcterms:modified xsi:type="dcterms:W3CDTF">2019-04-18T15:37:03Z</dcterms:modified>
</cp:coreProperties>
</file>