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328" r:id="rId2"/>
    <p:sldId id="503" r:id="rId3"/>
    <p:sldId id="561" r:id="rId4"/>
    <p:sldId id="560" r:id="rId5"/>
    <p:sldId id="562" r:id="rId6"/>
    <p:sldId id="563" r:id="rId7"/>
    <p:sldId id="534" r:id="rId8"/>
    <p:sldId id="5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26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0D940-CB83-4798-BBA3-23150EC904A8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2C08A1-043B-4E46-BF5D-28646A374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1366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FDABB9-9E82-4FAF-9E1D-CEFA39B87B65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6AF068-F733-4DF0-9999-863B0530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Accountability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AF068-F733-4DF0-9999-863B0530AA5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99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Accountability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AF068-F733-4DF0-9999-863B0530AA5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849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8716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64038"/>
            <a:ext cx="9144000" cy="1655762"/>
          </a:xfrm>
        </p:spPr>
        <p:txBody>
          <a:bodyPr/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579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BC4050-5443-40F6-AC57-FAC045FF4D0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4/16/2019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579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E5EAA-34AB-4363-B5C7-C812CE4C29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799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E5EAA-34AB-4363-B5C7-C812CE4C29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77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1198563"/>
            <a:ext cx="114300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 and Points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027993" y="6457950"/>
            <a:ext cx="2743200" cy="365125"/>
          </a:xfrm>
        </p:spPr>
        <p:txBody>
          <a:bodyPr/>
          <a:lstStyle/>
          <a:p>
            <a:fld id="{A23E5EAA-34AB-4363-B5C7-C812CE4C29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36979" y="2416175"/>
            <a:ext cx="11034214" cy="37385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3330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8490" y="1241425"/>
            <a:ext cx="114300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 and Table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055290" y="6492875"/>
            <a:ext cx="2743200" cy="365125"/>
          </a:xfrm>
        </p:spPr>
        <p:txBody>
          <a:bodyPr/>
          <a:lstStyle/>
          <a:p>
            <a:fld id="{A23E5EAA-34AB-4363-B5C7-C812CE4C293E}" type="slidenum">
              <a:rPr lang="en-US" smtClean="0"/>
              <a:pPr/>
              <a:t>‹#›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881014216"/>
              </p:ext>
            </p:extLst>
          </p:nvPr>
        </p:nvGraphicFramePr>
        <p:xfrm>
          <a:off x="336644" y="2483043"/>
          <a:ext cx="11461845" cy="18238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20615">
                  <a:extLst>
                    <a:ext uri="{9D8B030D-6E8A-4147-A177-3AD203B41FA5}">
                      <a16:colId xmlns:a16="http://schemas.microsoft.com/office/drawing/2014/main" val="1840303142"/>
                    </a:ext>
                  </a:extLst>
                </a:gridCol>
                <a:gridCol w="3820615">
                  <a:extLst>
                    <a:ext uri="{9D8B030D-6E8A-4147-A177-3AD203B41FA5}">
                      <a16:colId xmlns:a16="http://schemas.microsoft.com/office/drawing/2014/main" val="1198625184"/>
                    </a:ext>
                  </a:extLst>
                </a:gridCol>
                <a:gridCol w="3820615">
                  <a:extLst>
                    <a:ext uri="{9D8B030D-6E8A-4147-A177-3AD203B41FA5}">
                      <a16:colId xmlns:a16="http://schemas.microsoft.com/office/drawing/2014/main" val="1527431364"/>
                    </a:ext>
                  </a:extLst>
                </a:gridCol>
              </a:tblGrid>
              <a:tr h="6079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6823697"/>
                  </a:ext>
                </a:extLst>
              </a:tr>
              <a:tr h="6079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9342705"/>
                  </a:ext>
                </a:extLst>
              </a:tr>
              <a:tr h="60794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9188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6403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1281611"/>
            <a:ext cx="114300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 and Picture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457950"/>
            <a:ext cx="2743200" cy="365125"/>
          </a:xfrm>
          <a:prstGeom prst="rect">
            <a:avLst/>
          </a:prstGeom>
        </p:spPr>
        <p:txBody>
          <a:bodyPr/>
          <a:lstStyle/>
          <a:p>
            <a:fld id="{649E2F75-3A95-44CA-AEC6-61FB786CF617}" type="datetime1">
              <a:rPr lang="en-US" smtClean="0"/>
              <a:t>4/16/2019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4579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E5EAA-34AB-4363-B5C7-C812CE4C29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81000" y="2402006"/>
            <a:ext cx="4818797" cy="3916906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472112" y="2402005"/>
            <a:ext cx="6338888" cy="39169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7625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9863" y="1130669"/>
            <a:ext cx="114300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 and Video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E5EAA-34AB-4363-B5C7-C812CE4C29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Media Placeholder 4"/>
          <p:cNvSpPr>
            <a:spLocks noGrp="1"/>
          </p:cNvSpPr>
          <p:nvPr>
            <p:ph type="media" sz="quarter" idx="11"/>
          </p:nvPr>
        </p:nvSpPr>
        <p:spPr>
          <a:xfrm>
            <a:off x="379413" y="2170113"/>
            <a:ext cx="11430000" cy="41211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571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1984F28F-1349-41A3-8C2F-D4F33856F921}" type="datetime1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F50D8-7784-4E2C-B8C0-9E4354A4B9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83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1226203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654299"/>
            <a:ext cx="10972800" cy="3522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-3"/>
            <a:ext cx="12192000" cy="927281"/>
          </a:xfrm>
          <a:prstGeom prst="rect">
            <a:avLst/>
          </a:prstGeom>
          <a:solidFill>
            <a:srgbClr val="181717"/>
          </a:solidFill>
          <a:ln>
            <a:solidFill>
              <a:srgbClr val="1817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963943"/>
            <a:ext cx="12192000" cy="4571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0" b="18984"/>
          <a:stretch/>
        </p:blipFill>
        <p:spPr>
          <a:xfrm>
            <a:off x="71181" y="38172"/>
            <a:ext cx="2881888" cy="81740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6465194"/>
            <a:ext cx="12192000" cy="345583"/>
          </a:xfrm>
          <a:prstGeom prst="rect">
            <a:avLst/>
          </a:prstGeom>
          <a:solidFill>
            <a:srgbClr val="181717"/>
          </a:solidFill>
          <a:ln>
            <a:solidFill>
              <a:srgbClr val="1817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382027"/>
            <a:ext cx="12192000" cy="4571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66663" y="64651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A23E5EAA-34AB-4363-B5C7-C812CE4C29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87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3" r:id="rId3"/>
    <p:sldLayoutId id="2147483662" r:id="rId4"/>
    <p:sldLayoutId id="2147483664" r:id="rId5"/>
    <p:sldLayoutId id="2147483665" r:id="rId6"/>
    <p:sldLayoutId id="2147483667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80109" y="2935801"/>
            <a:ext cx="11831782" cy="534041"/>
          </a:xfrm>
        </p:spPr>
        <p:txBody>
          <a:bodyPr>
            <a:normAutofit fontScale="90000"/>
          </a:bodyPr>
          <a:lstStyle/>
          <a:p>
            <a:r>
              <a:rPr lang="en-US" sz="5400" b="1">
                <a:latin typeface="+mn-lt"/>
              </a:rPr>
              <a:t>Curtis Jones</a:t>
            </a:r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0414" y="3616037"/>
            <a:ext cx="12171586" cy="957454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algn="ctr"/>
            <a:r>
              <a:rPr lang="en-US" sz="14400" b="1" dirty="0" smtClean="0">
                <a:solidFill>
                  <a:srgbClr val="CC9900"/>
                </a:solidFill>
                <a:cs typeface="Arial"/>
              </a:rPr>
              <a:t>Three Great Days!</a:t>
            </a:r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9600" b="1" dirty="0"/>
              <a:t>LEADERSHIP.SCHOLARSHIP.CITIZENSHIP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39584" y="1093223"/>
            <a:ext cx="12122920" cy="1628075"/>
            <a:chOff x="47262" y="1189550"/>
            <a:chExt cx="12122920" cy="162807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6330" y="1189550"/>
              <a:ext cx="2438400" cy="162560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1782" y="1189550"/>
              <a:ext cx="2438400" cy="162560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256" y="1192025"/>
              <a:ext cx="2438400" cy="162560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1674" y="1189550"/>
              <a:ext cx="2438400" cy="162560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62" y="1189550"/>
              <a:ext cx="2438400" cy="162560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38948" y="4719686"/>
            <a:ext cx="12131234" cy="1625600"/>
            <a:chOff x="38948" y="4616450"/>
            <a:chExt cx="12131234" cy="16256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1782" y="4616450"/>
              <a:ext cx="2438400" cy="162560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48" y="4616450"/>
              <a:ext cx="2438400" cy="162560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9237" y="4616450"/>
              <a:ext cx="2438400" cy="162560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711" y="4616450"/>
              <a:ext cx="2438400" cy="162560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0074" y="4616450"/>
              <a:ext cx="2336598" cy="162560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42194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F50D8-7784-4E2C-B8C0-9E4354A4B9E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77491" y="360218"/>
            <a:ext cx="6608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</a:rPr>
              <a:t>What We Believe In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509" y="1068104"/>
            <a:ext cx="6179127" cy="28929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433" y="3961097"/>
            <a:ext cx="3438442" cy="21901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23874" y="4128654"/>
            <a:ext cx="4321361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900" b="1">
                <a:solidFill>
                  <a:prstClr val="black"/>
                </a:solidFill>
                <a:latin typeface="Arial Black" panose="020B0A04020102020204" pitchFamily="34" charset="0"/>
              </a:rPr>
              <a:t>        OUR NON-NEGOTIABLES</a:t>
            </a:r>
          </a:p>
          <a:p>
            <a:pPr lvl="0" algn="ctr">
              <a:defRPr/>
            </a:pPr>
            <a:r>
              <a:rPr lang="en-US" sz="1900">
                <a:solidFill>
                  <a:prstClr val="black"/>
                </a:solidFill>
                <a:cs typeface="Arial" panose="020B0604020202020204" pitchFamily="34" charset="0"/>
              </a:rPr>
              <a:t>PBIS</a:t>
            </a:r>
          </a:p>
          <a:p>
            <a:pPr lvl="0" algn="ctr">
              <a:defRPr/>
            </a:pPr>
            <a:r>
              <a:rPr lang="en-US" sz="1900">
                <a:solidFill>
                  <a:prstClr val="black"/>
                </a:solidFill>
                <a:cs typeface="Arial" panose="020B0604020202020204" pitchFamily="34" charset="0"/>
              </a:rPr>
              <a:t>RTI</a:t>
            </a:r>
          </a:p>
          <a:p>
            <a:pPr lvl="0" algn="ctr">
              <a:defRPr/>
            </a:pPr>
            <a:r>
              <a:rPr lang="en-US" sz="1900">
                <a:solidFill>
                  <a:prstClr val="black"/>
                </a:solidFill>
                <a:cs typeface="Arial" panose="020B0604020202020204" pitchFamily="34" charset="0"/>
              </a:rPr>
              <a:t>FIP</a:t>
            </a:r>
          </a:p>
          <a:p>
            <a:pPr lvl="0" algn="ctr">
              <a:defRPr/>
            </a:pPr>
            <a:r>
              <a:rPr lang="en-US" sz="1900">
                <a:solidFill>
                  <a:prstClr val="black"/>
                </a:solidFill>
                <a:cs typeface="Arial" panose="020B0604020202020204" pitchFamily="34" charset="0"/>
              </a:rPr>
              <a:t>TKES &amp; LKES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0114" y="1252619"/>
            <a:ext cx="2651990" cy="25239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6253" y="4128654"/>
            <a:ext cx="3139712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2092" y="124517"/>
            <a:ext cx="6247289" cy="81801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Friday, December 7, 2018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F50D8-7784-4E2C-B8C0-9E4354A4B9E7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050" y="1091872"/>
            <a:ext cx="7440725" cy="52239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775" y="1091872"/>
            <a:ext cx="2385597" cy="52239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984"/>
            <a:ext cx="3837482" cy="28651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64111"/>
            <a:ext cx="2863121" cy="234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9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5831" y="75567"/>
            <a:ext cx="6789260" cy="99649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Thursday, February  14, 2019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F50D8-7784-4E2C-B8C0-9E4354A4B9E7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89" y="1282799"/>
            <a:ext cx="5998148" cy="44734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746" y="1282799"/>
            <a:ext cx="6119834" cy="447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26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F50D8-7784-4E2C-B8C0-9E4354A4B9E7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32456"/>
            <a:ext cx="4572000" cy="29576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138" y="1032456"/>
            <a:ext cx="4101943" cy="29765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0258" y="4021634"/>
            <a:ext cx="2831742" cy="23478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5082" y="989507"/>
            <a:ext cx="3516918" cy="30194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" y="4002521"/>
            <a:ext cx="2320596" cy="23795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6470" y="4002520"/>
            <a:ext cx="4099902" cy="23795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6372" y="3990084"/>
            <a:ext cx="3003886" cy="2392031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3546231" y="114857"/>
            <a:ext cx="5274212" cy="996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Monday, April 9, 2019!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11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F50D8-7784-4E2C-B8C0-9E4354A4B9E7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9561"/>
            <a:ext cx="9137008" cy="52405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500" y="2891262"/>
            <a:ext cx="7861363" cy="279135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546231" y="114857"/>
            <a:ext cx="5274212" cy="996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What Blew Me Away!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01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F50D8-7784-4E2C-B8C0-9E4354A4B9E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863272" y="-98858"/>
            <a:ext cx="9328727" cy="105020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</a:t>
            </a:r>
            <a:r>
              <a:rPr lang="en-US" dirty="0" smtClean="0">
                <a:solidFill>
                  <a:schemeClr val="bg1"/>
                </a:solidFill>
              </a:rPr>
              <a:t>Learned: Thursday, August 17, 1978!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3" descr="A vintage photo of 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2C9B32A4-1142-4D94-B47A-A2EC08822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091999"/>
            <a:ext cx="5559705" cy="523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6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80109" y="2935801"/>
            <a:ext cx="11831782" cy="534041"/>
          </a:xfrm>
        </p:spPr>
        <p:txBody>
          <a:bodyPr>
            <a:normAutofit fontScale="90000"/>
          </a:bodyPr>
          <a:lstStyle/>
          <a:p>
            <a:r>
              <a:rPr lang="en-US" sz="5400" b="1">
                <a:latin typeface="+mn-lt"/>
              </a:rPr>
              <a:t>Curtis Jones</a:t>
            </a:r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0414" y="3616037"/>
            <a:ext cx="12171586" cy="957454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algn="ctr"/>
            <a:r>
              <a:rPr lang="en-US" sz="14400" b="1" dirty="0" smtClean="0">
                <a:solidFill>
                  <a:srgbClr val="CC9900"/>
                </a:solidFill>
                <a:cs typeface="Arial"/>
              </a:rPr>
              <a:t>Three Great Days!</a:t>
            </a:r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9600" b="1" dirty="0"/>
              <a:t>LEADERSHIP.SCHOLARSHIP.CITIZENSHIP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39584" y="1093223"/>
            <a:ext cx="12122920" cy="1628075"/>
            <a:chOff x="47262" y="1189550"/>
            <a:chExt cx="12122920" cy="162807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6330" y="1189550"/>
              <a:ext cx="2438400" cy="162560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1782" y="1189550"/>
              <a:ext cx="2438400" cy="162560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256" y="1192025"/>
              <a:ext cx="2438400" cy="162560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1674" y="1189550"/>
              <a:ext cx="2438400" cy="162560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62" y="1189550"/>
              <a:ext cx="2438400" cy="162560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38948" y="4719686"/>
            <a:ext cx="12131234" cy="1625600"/>
            <a:chOff x="38948" y="4616450"/>
            <a:chExt cx="12131234" cy="16256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1782" y="4616450"/>
              <a:ext cx="2438400" cy="162560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48" y="4616450"/>
              <a:ext cx="2438400" cy="162560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9237" y="4616450"/>
              <a:ext cx="2438400" cy="162560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711" y="4616450"/>
              <a:ext cx="2438400" cy="162560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0074" y="4616450"/>
              <a:ext cx="2336598" cy="162560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92804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864</TotalTime>
  <Words>71</Words>
  <Application>Microsoft Office PowerPoint</Application>
  <PresentationFormat>Widescreen</PresentationFormat>
  <Paragraphs>29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Arial Black</vt:lpstr>
      <vt:lpstr>Calibri</vt:lpstr>
      <vt:lpstr>Calibri Light</vt:lpstr>
      <vt:lpstr>1_Office Theme</vt:lpstr>
      <vt:lpstr>Curtis Jones</vt:lpstr>
      <vt:lpstr>PowerPoint Presentation</vt:lpstr>
      <vt:lpstr>Friday, December 7, 2018</vt:lpstr>
      <vt:lpstr>Thursday, February  14, 2019</vt:lpstr>
      <vt:lpstr>PowerPoint Presentation</vt:lpstr>
      <vt:lpstr>PowerPoint Presentation</vt:lpstr>
      <vt:lpstr>Lesson Learned: Thursday, August 17, 1978!</vt:lpstr>
      <vt:lpstr>Curtis Jones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a Performance Culture in Bibb County</dc:title>
  <dc:creator>Lori WardRodgers</dc:creator>
  <cp:lastModifiedBy>Jones, Curtis</cp:lastModifiedBy>
  <cp:revision>402</cp:revision>
  <cp:lastPrinted>1601-01-01T00:00:00Z</cp:lastPrinted>
  <dcterms:modified xsi:type="dcterms:W3CDTF">2019-04-16T14:05:50Z</dcterms:modified>
</cp:coreProperties>
</file>