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7010400" cy="9236075"/>
  <p:embeddedFontLst>
    <p:embeddedFont>
      <p:font typeface="Arial Black" panose="020B0A04020102020204" pitchFamily="34" charset="0"/>
      <p:regular r:id="rId36"/>
      <p:bold r:id="rId37"/>
    </p:embeddedFont>
    <p:embeddedFont>
      <p:font typeface="Times" panose="02020603050405020304" pitchFamily="18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2"/>
            <a:ext cx="303783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9" y="2"/>
            <a:ext cx="303783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5387" y="692150"/>
            <a:ext cx="4619625" cy="346392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■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772681"/>
            <a:ext cx="303783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9" y="8772681"/>
            <a:ext cx="303783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00" tIns="44850" rIns="89700" bIns="448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5105253de_0_122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g45105253de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5105253de_0_20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g45105253d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5105253de_0_127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g45105253de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5105253de_0_0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g45105253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5105253de_0_8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g45105253d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5105253de_0_139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g45105253de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5105253de_0_131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g45105253d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5105253de_0_135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g45105253de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5105253de_0_112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g45105253d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5105253de_0_143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g45105253de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ac8122b02_0_11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g3ac8122b0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5105253de_0_147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g45105253de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5105253de_0_155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g45105253de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5105253de_0_170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g45105253de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5105253de_0_175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g45105253de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5105253de_0_180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g45105253de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5105253de_0_235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g45105253de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5105253de_0_212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g45105253de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5105253de_0_185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g45105253de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5105253de_0_217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g45105253de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5105253de_0_190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g45105253de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5105253de_0_12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g45105253d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5105253de_0_195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g45105253de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5105253de_0_200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g45105253de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5105253de_0_222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g45105253de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5105253de_0_227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g45105253de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5105253de_0_4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g45105253d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5105253de_0_16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g45105253d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5105253de_0_24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g45105253d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5105253de_0_28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g45105253d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5105253de_0_117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g45105253de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5105253de_0_151:notes"/>
          <p:cNvSpPr txBox="1">
            <a:spLocks noGrp="1"/>
          </p:cNvSpPr>
          <p:nvPr>
            <p:ph type="body" idx="1"/>
          </p:nvPr>
        </p:nvSpPr>
        <p:spPr>
          <a:xfrm>
            <a:off x="701039" y="4387137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g45105253d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5588" cy="68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14400" y="1066800"/>
            <a:ext cx="7239000" cy="13715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5969B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C6C6C6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0CB02"/>
              </a:buClr>
              <a:buSzPts val="264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8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75000"/>
              </a:lnSpc>
              <a:spcBef>
                <a:spcPts val="720"/>
              </a:spcBef>
              <a:spcAft>
                <a:spcPts val="0"/>
              </a:spcAft>
              <a:buClr>
                <a:srgbClr val="F0CB02"/>
              </a:buClr>
              <a:buSzPts val="153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624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0CB02"/>
              </a:buClr>
              <a:buSzPts val="264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8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5755" algn="l" rtl="0">
              <a:lnSpc>
                <a:spcPct val="75000"/>
              </a:lnSpc>
              <a:spcBef>
                <a:spcPts val="720"/>
              </a:spcBef>
              <a:spcAft>
                <a:spcPts val="0"/>
              </a:spcAft>
              <a:buClr>
                <a:srgbClr val="F0CB02"/>
              </a:buClr>
              <a:buSzPts val="153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794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794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794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794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794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794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0CB02"/>
              </a:buClr>
              <a:buSzPts val="264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8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75000"/>
              </a:lnSpc>
              <a:spcBef>
                <a:spcPts val="720"/>
              </a:spcBef>
              <a:spcAft>
                <a:spcPts val="0"/>
              </a:spcAft>
              <a:buClr>
                <a:srgbClr val="F0CB02"/>
              </a:buClr>
              <a:buSzPts val="153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624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0CB02"/>
              </a:buClr>
              <a:buSzPts val="264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8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5755" algn="l" rtl="0">
              <a:lnSpc>
                <a:spcPct val="75000"/>
              </a:lnSpc>
              <a:spcBef>
                <a:spcPts val="720"/>
              </a:spcBef>
              <a:spcAft>
                <a:spcPts val="0"/>
              </a:spcAft>
              <a:buClr>
                <a:srgbClr val="F0CB02"/>
              </a:buClr>
              <a:buSzPts val="153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794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794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794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794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794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794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800"/>
              <a:buFont typeface="Times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C6C6C6">
                <a:alpha val="49019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000"/>
              <a:buFont typeface="Arial Black"/>
              <a:buNone/>
              <a:defRPr sz="2000" b="1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2119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F0CB02"/>
              </a:buClr>
              <a:buSzPts val="352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8619" algn="l" rtl="0">
              <a:lnSpc>
                <a:spcPct val="75000"/>
              </a:lnSpc>
              <a:spcBef>
                <a:spcPts val="1120"/>
              </a:spcBef>
              <a:spcAft>
                <a:spcPts val="0"/>
              </a:spcAft>
              <a:buClr>
                <a:srgbClr val="F0CB02"/>
              </a:buClr>
              <a:buSzPts val="252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8139" algn="l" rtl="0">
              <a:lnSpc>
                <a:spcPct val="75000"/>
              </a:lnSpc>
              <a:spcBef>
                <a:spcPts val="960"/>
              </a:spcBef>
              <a:spcAft>
                <a:spcPts val="0"/>
              </a:spcAft>
              <a:buClr>
                <a:srgbClr val="F0CB02"/>
              </a:buClr>
              <a:buSzPts val="204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0CB02"/>
              </a:buClr>
              <a:buSzPts val="154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F0CB02"/>
              </a:buClr>
              <a:buSzPts val="108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F0CB02"/>
              </a:buClr>
              <a:buSzPts val="85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rgbClr val="F0CB02"/>
              </a:buClr>
              <a:buSzPts val="45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rgbClr val="F0CB02"/>
              </a:buClr>
              <a:buSzPts val="45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rgbClr val="F0CB02"/>
              </a:buClr>
              <a:buSzPts val="45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rgbClr val="F0CB02"/>
              </a:buClr>
              <a:buSzPts val="45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rgbClr val="F0CB02"/>
              </a:buClr>
              <a:buSzPts val="45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rgbClr val="F0CB02"/>
              </a:buClr>
              <a:buSzPts val="45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C6C6C6">
                <a:alpha val="49019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000"/>
              <a:buFont typeface="Arial Black"/>
              <a:buNone/>
              <a:defRPr sz="2000" b="1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rgbClr val="F0CB02"/>
              </a:buClr>
              <a:buSzPts val="352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75000"/>
              </a:lnSpc>
              <a:spcBef>
                <a:spcPts val="1120"/>
              </a:spcBef>
              <a:spcAft>
                <a:spcPts val="0"/>
              </a:spcAft>
              <a:buClr>
                <a:srgbClr val="F0CB02"/>
              </a:buClr>
              <a:buSzPts val="252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75000"/>
              </a:lnSpc>
              <a:spcBef>
                <a:spcPts val="960"/>
              </a:spcBef>
              <a:spcAft>
                <a:spcPts val="0"/>
              </a:spcAft>
              <a:buClr>
                <a:srgbClr val="F0CB02"/>
              </a:buClr>
              <a:buSzPts val="204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0CB02"/>
              </a:buClr>
              <a:buSzPts val="154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rgbClr val="F0CB02"/>
              </a:buClr>
              <a:buSzPts val="108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75000"/>
              </a:lnSpc>
              <a:spcBef>
                <a:spcPts val="400"/>
              </a:spcBef>
              <a:spcAft>
                <a:spcPts val="0"/>
              </a:spcAft>
              <a:buClr>
                <a:srgbClr val="F0CB02"/>
              </a:buClr>
              <a:buSzPts val="85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rgbClr val="F0CB02"/>
              </a:buClr>
              <a:buSzPts val="45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rgbClr val="F0CB02"/>
              </a:buClr>
              <a:buSzPts val="45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rgbClr val="F0CB02"/>
              </a:buClr>
              <a:buSzPts val="45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rgbClr val="F0CB02"/>
              </a:buClr>
              <a:buSzPts val="45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rgbClr val="F0CB02"/>
              </a:buClr>
              <a:buSzPts val="45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rgbClr val="F0CB02"/>
              </a:buClr>
              <a:buSzPts val="45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6934199" cy="990599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C6C6C6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 rot="5400000">
            <a:off x="2019300" y="266699"/>
            <a:ext cx="4190999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2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8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655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7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 rot="5400000">
            <a:off x="4029074" y="2276475"/>
            <a:ext cx="5638800" cy="1847849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C6C6C6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 rot="5400000">
            <a:off x="257174" y="504825"/>
            <a:ext cx="5638800" cy="539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2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8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655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7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 type="chart">
  <p:cSld name="CHAR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6934199" cy="990599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C6C6C6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chart" idx="2"/>
          </p:nvPr>
        </p:nvSpPr>
        <p:spPr>
          <a:xfrm>
            <a:off x="457200" y="1828800"/>
            <a:ext cx="7315200" cy="419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2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8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7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6934199" cy="990599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C6C6C6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3581399" cy="419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2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8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655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7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4191000" y="1828800"/>
            <a:ext cx="3581399" cy="419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2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8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655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7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C6C6C6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2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8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655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7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C6C6C6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4800"/>
              <a:buFont typeface="Arial Black"/>
              <a:buNone/>
              <a:defRPr sz="48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4800"/>
              <a:buFont typeface="Arial Black"/>
              <a:buNone/>
              <a:defRPr sz="48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4800"/>
              <a:buFont typeface="Arial Black"/>
              <a:buNone/>
              <a:defRPr sz="48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4800"/>
              <a:buFont typeface="Arial Black"/>
              <a:buNone/>
              <a:defRPr sz="48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4800"/>
              <a:buFont typeface="Arial Black"/>
              <a:buNone/>
              <a:defRPr sz="48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4800"/>
              <a:buFont typeface="Arial Black"/>
              <a:buNone/>
              <a:defRPr sz="48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4800"/>
              <a:buFont typeface="Arial Black"/>
              <a:buNone/>
              <a:defRPr sz="48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4800"/>
              <a:buFont typeface="Arial Black"/>
              <a:buNone/>
              <a:defRPr sz="48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4800"/>
              <a:buFont typeface="Arial Black"/>
              <a:buNone/>
              <a:defRPr sz="48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C6C6C6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3600"/>
              <a:buFont typeface="Arial Black"/>
              <a:buNone/>
              <a:defRPr sz="3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6934199" cy="990599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C6C6C6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7315200" cy="419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2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8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655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7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C6C6C6">
                <a:alpha val="49019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5200"/>
              <a:buFont typeface="Arial Black"/>
              <a:buNone/>
              <a:defRPr sz="52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5200"/>
              <a:buFont typeface="Arial Black"/>
              <a:buNone/>
              <a:defRPr sz="52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5200"/>
              <a:buFont typeface="Arial Black"/>
              <a:buNone/>
              <a:defRPr sz="52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5200"/>
              <a:buFont typeface="Arial Black"/>
              <a:buNone/>
              <a:defRPr sz="52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5200"/>
              <a:buFont typeface="Arial Black"/>
              <a:buNone/>
              <a:defRPr sz="52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5200"/>
              <a:buFont typeface="Arial Black"/>
              <a:buNone/>
              <a:defRPr sz="52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5200"/>
              <a:buFont typeface="Arial Black"/>
              <a:buNone/>
              <a:defRPr sz="52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5200"/>
              <a:buFont typeface="Arial Black"/>
              <a:buNone/>
              <a:defRPr sz="52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5200"/>
              <a:buFont typeface="Arial Black"/>
              <a:buNone/>
              <a:defRPr sz="52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6934199" cy="990599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C6C6C6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6934199" cy="990599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C6C6C6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>
            <a:spLocks noGrp="1"/>
          </p:cNvSpPr>
          <p:nvPr>
            <p:ph type="clipArt" idx="2"/>
          </p:nvPr>
        </p:nvSpPr>
        <p:spPr>
          <a:xfrm>
            <a:off x="457200" y="1828800"/>
            <a:ext cx="3581399" cy="419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2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8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7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191000" y="1828800"/>
            <a:ext cx="3581399" cy="419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2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8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655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7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6934199" cy="990599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C6C6C6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3581399" cy="419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2418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F0CB02"/>
              </a:buClr>
              <a:buSzPts val="308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5760" algn="l" rtl="0">
              <a:lnSpc>
                <a:spcPct val="75000"/>
              </a:lnSpc>
              <a:spcBef>
                <a:spcPts val="960"/>
              </a:spcBef>
              <a:spcAft>
                <a:spcPts val="0"/>
              </a:spcAft>
              <a:buClr>
                <a:srgbClr val="F0CB02"/>
              </a:buClr>
              <a:buSzPts val="216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655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7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85750" algn="l" rtl="0">
              <a:lnSpc>
                <a:spcPct val="75000"/>
              </a:lnSpc>
              <a:spcBef>
                <a:spcPts val="720"/>
              </a:spcBef>
              <a:spcAft>
                <a:spcPts val="0"/>
              </a:spcAft>
              <a:buClr>
                <a:srgbClr val="F0CB02"/>
              </a:buClr>
              <a:buSzPts val="9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85750" algn="l" rtl="0">
              <a:lnSpc>
                <a:spcPct val="75000"/>
              </a:lnSpc>
              <a:spcBef>
                <a:spcPts val="720"/>
              </a:spcBef>
              <a:spcAft>
                <a:spcPts val="0"/>
              </a:spcAft>
              <a:buClr>
                <a:srgbClr val="F0CB02"/>
              </a:buClr>
              <a:buSzPts val="9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85750" algn="l" rtl="0">
              <a:lnSpc>
                <a:spcPct val="75000"/>
              </a:lnSpc>
              <a:spcBef>
                <a:spcPts val="720"/>
              </a:spcBef>
              <a:spcAft>
                <a:spcPts val="0"/>
              </a:spcAft>
              <a:buClr>
                <a:srgbClr val="F0CB02"/>
              </a:buClr>
              <a:buSzPts val="9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85750" algn="l" rtl="0">
              <a:lnSpc>
                <a:spcPct val="75000"/>
              </a:lnSpc>
              <a:spcBef>
                <a:spcPts val="720"/>
              </a:spcBef>
              <a:spcAft>
                <a:spcPts val="0"/>
              </a:spcAft>
              <a:buClr>
                <a:srgbClr val="F0CB02"/>
              </a:buClr>
              <a:buSzPts val="9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85750" algn="l" rtl="0">
              <a:lnSpc>
                <a:spcPct val="75000"/>
              </a:lnSpc>
              <a:spcBef>
                <a:spcPts val="720"/>
              </a:spcBef>
              <a:spcAft>
                <a:spcPts val="0"/>
              </a:spcAft>
              <a:buClr>
                <a:srgbClr val="F0CB02"/>
              </a:buClr>
              <a:buSzPts val="9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85750" algn="l" rtl="0">
              <a:lnSpc>
                <a:spcPct val="75000"/>
              </a:lnSpc>
              <a:spcBef>
                <a:spcPts val="720"/>
              </a:spcBef>
              <a:spcAft>
                <a:spcPts val="0"/>
              </a:spcAft>
              <a:buClr>
                <a:srgbClr val="F0CB02"/>
              </a:buClr>
              <a:buSzPts val="9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4191000" y="1828800"/>
            <a:ext cx="3581399" cy="419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2418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F0CB02"/>
              </a:buClr>
              <a:buSzPts val="308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5760" algn="l" rtl="0">
              <a:lnSpc>
                <a:spcPct val="75000"/>
              </a:lnSpc>
              <a:spcBef>
                <a:spcPts val="960"/>
              </a:spcBef>
              <a:spcAft>
                <a:spcPts val="0"/>
              </a:spcAft>
              <a:buClr>
                <a:srgbClr val="F0CB02"/>
              </a:buClr>
              <a:buSzPts val="216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655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7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85750" algn="l" rtl="0">
              <a:lnSpc>
                <a:spcPct val="75000"/>
              </a:lnSpc>
              <a:spcBef>
                <a:spcPts val="720"/>
              </a:spcBef>
              <a:spcAft>
                <a:spcPts val="0"/>
              </a:spcAft>
              <a:buClr>
                <a:srgbClr val="F0CB02"/>
              </a:buClr>
              <a:buSzPts val="9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85750" algn="l" rtl="0">
              <a:lnSpc>
                <a:spcPct val="75000"/>
              </a:lnSpc>
              <a:spcBef>
                <a:spcPts val="720"/>
              </a:spcBef>
              <a:spcAft>
                <a:spcPts val="0"/>
              </a:spcAft>
              <a:buClr>
                <a:srgbClr val="F0CB02"/>
              </a:buClr>
              <a:buSzPts val="9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85750" algn="l" rtl="0">
              <a:lnSpc>
                <a:spcPct val="75000"/>
              </a:lnSpc>
              <a:spcBef>
                <a:spcPts val="720"/>
              </a:spcBef>
              <a:spcAft>
                <a:spcPts val="0"/>
              </a:spcAft>
              <a:buClr>
                <a:srgbClr val="F0CB02"/>
              </a:buClr>
              <a:buSzPts val="9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85750" algn="l" rtl="0">
              <a:lnSpc>
                <a:spcPct val="75000"/>
              </a:lnSpc>
              <a:spcBef>
                <a:spcPts val="720"/>
              </a:spcBef>
              <a:spcAft>
                <a:spcPts val="0"/>
              </a:spcAft>
              <a:buClr>
                <a:srgbClr val="F0CB02"/>
              </a:buClr>
              <a:buSzPts val="9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85750" algn="l" rtl="0">
              <a:lnSpc>
                <a:spcPct val="75000"/>
              </a:lnSpc>
              <a:spcBef>
                <a:spcPts val="720"/>
              </a:spcBef>
              <a:spcAft>
                <a:spcPts val="0"/>
              </a:spcAft>
              <a:buClr>
                <a:srgbClr val="F0CB02"/>
              </a:buClr>
              <a:buSzPts val="9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85750" algn="l" rtl="0">
              <a:lnSpc>
                <a:spcPct val="75000"/>
              </a:lnSpc>
              <a:spcBef>
                <a:spcPts val="720"/>
              </a:spcBef>
              <a:spcAft>
                <a:spcPts val="0"/>
              </a:spcAft>
              <a:buClr>
                <a:srgbClr val="F0CB02"/>
              </a:buClr>
              <a:buSzPts val="9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6934199" cy="990599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C6C6C6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3581399" cy="419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2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8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655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7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>
            <a:spLocks noGrp="1"/>
          </p:cNvSpPr>
          <p:nvPr>
            <p:ph type="clipArt" idx="2"/>
          </p:nvPr>
        </p:nvSpPr>
        <p:spPr>
          <a:xfrm>
            <a:off x="4191000" y="1828800"/>
            <a:ext cx="3581399" cy="419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2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8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7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C6C6C6">
                <a:alpha val="49019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4000"/>
              <a:buFont typeface="Arial Black"/>
              <a:buNone/>
              <a:defRPr sz="4000" b="1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2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75000"/>
              </a:lnSpc>
              <a:spcBef>
                <a:spcPts val="720"/>
              </a:spcBef>
              <a:spcAft>
                <a:spcPts val="0"/>
              </a:spcAft>
              <a:buClr>
                <a:srgbClr val="F0CB02"/>
              </a:buClr>
              <a:buSzPts val="1620"/>
              <a:buFont typeface="Times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F0CB02"/>
              </a:buClr>
              <a:buSzPts val="1360"/>
              <a:buFont typeface="Times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F0CB02"/>
              </a:buClr>
              <a:buSzPts val="7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F0CB02"/>
              </a:buClr>
              <a:buSzPts val="7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F0CB02"/>
              </a:buClr>
              <a:buSzPts val="7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F0CB02"/>
              </a:buClr>
              <a:buSzPts val="7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F0CB02"/>
              </a:buClr>
              <a:buSzPts val="7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F0CB02"/>
              </a:buClr>
              <a:buSzPts val="7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0"/>
            <a:ext cx="9145588" cy="68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7315200" cy="419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22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8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655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7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9210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F0CB02"/>
              </a:buClr>
              <a:buSzPts val="1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6934199" cy="990599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C6C6C6">
                <a:alpha val="49019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CB02"/>
              </a:buClr>
              <a:buSzPts val="2600"/>
              <a:buFont typeface="Arial Black"/>
              <a:buNone/>
              <a:defRPr sz="2600" b="0" i="0" u="none" strike="noStrike" cap="none">
                <a:solidFill>
                  <a:srgbClr val="F0CB0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21"/>
          <p:cNvSpPr/>
          <p:nvPr/>
        </p:nvSpPr>
        <p:spPr>
          <a:xfrm>
            <a:off x="0" y="10477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488" y="0"/>
            <a:ext cx="6377024" cy="34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75" y="571473"/>
            <a:ext cx="7603748" cy="5067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9525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" name="Google Shape;1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350" y="783150"/>
            <a:ext cx="6555750" cy="436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052" y="772575"/>
            <a:ext cx="3007550" cy="510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" name="Google Shape;1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9050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8" name="Google Shape;16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71" y="1518726"/>
            <a:ext cx="7258004" cy="317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Google Shape;17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851" y="835703"/>
            <a:ext cx="6857999" cy="4570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476" y="890522"/>
            <a:ext cx="6508124" cy="433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6" name="Google Shape;18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975" y="634998"/>
            <a:ext cx="7571999" cy="504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2" name="Google Shape;19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176" y="476251"/>
            <a:ext cx="7065149" cy="5126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00" y="424074"/>
            <a:ext cx="7794570" cy="519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8" name="Google Shape;19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752" y="1174825"/>
            <a:ext cx="6961326" cy="428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1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4" name="Google Shape;20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900" y="1203136"/>
            <a:ext cx="5961775" cy="3970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2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0" name="Google Shape;21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325" y="1345677"/>
            <a:ext cx="5482175" cy="365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3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350" y="1282178"/>
            <a:ext cx="5937250" cy="39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2" name="Google Shape;22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425" y="1303352"/>
            <a:ext cx="5575325" cy="371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5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8" name="Google Shape;22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150" y="709075"/>
            <a:ext cx="6593676" cy="4945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4" name="Google Shape;23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9050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0" name="Google Shape;24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075" y="545950"/>
            <a:ext cx="4402675" cy="586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8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6" name="Google Shape;24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851" y="1164178"/>
            <a:ext cx="5810550" cy="387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9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2" name="Google Shape;25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7950" y="364075"/>
            <a:ext cx="4367600" cy="58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9525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0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8" name="Google Shape;25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400" y="971450"/>
            <a:ext cx="6953999" cy="463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1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4" name="Google Shape;26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825" y="444526"/>
            <a:ext cx="7398426" cy="493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2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0" name="Google Shape;27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751" y="1132752"/>
            <a:ext cx="6699249" cy="44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3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6" name="Google Shape;27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448" y="1460500"/>
            <a:ext cx="7179676" cy="34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9050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9525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25" y="836075"/>
            <a:ext cx="6891448" cy="459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952500"/>
            <a:ext cx="6307675" cy="47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25" y="751425"/>
            <a:ext cx="6875525" cy="45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/>
        </p:nvSpPr>
        <p:spPr>
          <a:xfrm>
            <a:off x="419975" y="1518725"/>
            <a:ext cx="80772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101" y="931326"/>
            <a:ext cx="5827901" cy="437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F0B30F"/>
      </a:dk2>
      <a:lt2>
        <a:srgbClr val="1B3C21"/>
      </a:lt2>
      <a:accent1>
        <a:srgbClr val="00703C"/>
      </a:accent1>
      <a:accent2>
        <a:srgbClr val="0067C6"/>
      </a:accent2>
      <a:accent3>
        <a:srgbClr val="FFFFFF"/>
      </a:accent3>
      <a:accent4>
        <a:srgbClr val="000000"/>
      </a:accent4>
      <a:accent5>
        <a:srgbClr val="AABBAF"/>
      </a:accent5>
      <a:accent6>
        <a:srgbClr val="005DB3"/>
      </a:accent6>
      <a:hlink>
        <a:srgbClr val="0033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(4:3)</PresentationFormat>
  <Paragraphs>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Times New Roman</vt:lpstr>
      <vt:lpstr>Times</vt:lpstr>
      <vt:lpstr>Arial</vt:lpstr>
      <vt:lpstr>Arial Black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Ops Intern</dc:creator>
  <cp:lastModifiedBy>Ops Intern</cp:lastModifiedBy>
  <cp:revision>3</cp:revision>
  <dcterms:modified xsi:type="dcterms:W3CDTF">2018-10-17T17:31:18Z</dcterms:modified>
</cp:coreProperties>
</file>