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8" r:id="rId1"/>
  </p:sldMasterIdLst>
  <p:notesMasterIdLst>
    <p:notesMasterId r:id="rId26"/>
  </p:notesMasterIdLst>
  <p:handoutMasterIdLst>
    <p:handoutMasterId r:id="rId27"/>
  </p:handoutMasterIdLst>
  <p:sldIdLst>
    <p:sldId id="502" r:id="rId2"/>
    <p:sldId id="515" r:id="rId3"/>
    <p:sldId id="533" r:id="rId4"/>
    <p:sldId id="513" r:id="rId5"/>
    <p:sldId id="530" r:id="rId6"/>
    <p:sldId id="512" r:id="rId7"/>
    <p:sldId id="534" r:id="rId8"/>
    <p:sldId id="531" r:id="rId9"/>
    <p:sldId id="532" r:id="rId10"/>
    <p:sldId id="536" r:id="rId11"/>
    <p:sldId id="535" r:id="rId12"/>
    <p:sldId id="537" r:id="rId13"/>
    <p:sldId id="538" r:id="rId14"/>
    <p:sldId id="539" r:id="rId15"/>
    <p:sldId id="519" r:id="rId16"/>
    <p:sldId id="520" r:id="rId17"/>
    <p:sldId id="521" r:id="rId18"/>
    <p:sldId id="522" r:id="rId19"/>
    <p:sldId id="524" r:id="rId20"/>
    <p:sldId id="525" r:id="rId21"/>
    <p:sldId id="526" r:id="rId22"/>
    <p:sldId id="527" r:id="rId23"/>
    <p:sldId id="528" r:id="rId24"/>
    <p:sldId id="529" r:id="rId25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4643" autoAdjust="0"/>
  </p:normalViewPr>
  <p:slideViewPr>
    <p:cSldViewPr>
      <p:cViewPr varScale="1">
        <p:scale>
          <a:sx n="90" d="100"/>
          <a:sy n="90" d="100"/>
        </p:scale>
        <p:origin x="17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582" cy="4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8" tIns="46814" rIns="93628" bIns="46814" numCol="1" anchor="t" anchorCtr="0" compatLnSpc="1">
            <a:prstTxWarp prst="textNoShape">
              <a:avLst/>
            </a:prstTxWarp>
          </a:bodyPr>
          <a:lstStyle>
            <a:lvl1pPr defTabSz="936372">
              <a:defRPr sz="12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6" y="0"/>
            <a:ext cx="3036582" cy="4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8" tIns="46814" rIns="93628" bIns="46814" numCol="1" anchor="t" anchorCtr="0" compatLnSpc="1">
            <a:prstTxWarp prst="textNoShape">
              <a:avLst/>
            </a:prstTxWarp>
          </a:bodyPr>
          <a:lstStyle>
            <a:lvl1pPr algn="r" defTabSz="936372">
              <a:defRPr sz="12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1504"/>
            <a:ext cx="3036582" cy="46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8" tIns="46814" rIns="93628" bIns="46814" numCol="1" anchor="b" anchorCtr="0" compatLnSpc="1">
            <a:prstTxWarp prst="textNoShape">
              <a:avLst/>
            </a:prstTxWarp>
          </a:bodyPr>
          <a:lstStyle>
            <a:lvl1pPr defTabSz="936372">
              <a:defRPr sz="12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6" y="8761504"/>
            <a:ext cx="3036582" cy="46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8" tIns="46814" rIns="93628" bIns="46814" numCol="1" anchor="b" anchorCtr="0" compatLnSpc="1">
            <a:prstTxWarp prst="textNoShape">
              <a:avLst/>
            </a:prstTxWarp>
          </a:bodyPr>
          <a:lstStyle>
            <a:lvl1pPr algn="r" defTabSz="936372">
              <a:defRPr sz="12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7EDBBE93-542D-4E8B-A51E-84622CD0B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9" cy="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>
            <a:lvl1pPr defTabSz="926801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270" y="0"/>
            <a:ext cx="3003559" cy="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>
            <a:lvl1pPr algn="r" defTabSz="926801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685800"/>
            <a:ext cx="4573587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083" y="4345645"/>
            <a:ext cx="5162661" cy="419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6185"/>
            <a:ext cx="3003559" cy="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68" rIns="92736" bIns="46368" numCol="1" anchor="b" anchorCtr="0" compatLnSpc="1">
            <a:prstTxWarp prst="textNoShape">
              <a:avLst/>
            </a:prstTxWarp>
          </a:bodyPr>
          <a:lstStyle>
            <a:lvl1pPr defTabSz="926801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270" y="8766185"/>
            <a:ext cx="3003559" cy="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6" tIns="46368" rIns="92736" bIns="46368" numCol="1" anchor="b" anchorCtr="0" compatLnSpc="1">
            <a:prstTxWarp prst="textNoShape">
              <a:avLst/>
            </a:prstTxWarp>
          </a:bodyPr>
          <a:lstStyle>
            <a:lvl1pPr algn="r" defTabSz="926801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F53B35A-07F0-4092-93E0-3B4583A4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3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30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166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79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249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587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684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3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66"/>
            <a:fld id="{7298DE7A-076F-4AE5-953B-AA7D6B23B377}" type="slidenum">
              <a:rPr lang="en-US" smtClean="0"/>
              <a:pPr defTabSz="925266"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02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C1A097-DAC7-4D0D-A2CB-8C1C86187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A6FA3-06AB-4FE0-AE85-605494D20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3C260-0F49-4EB9-B44E-38311747E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803B6-C481-44EA-A32B-B5684EC14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77B92-F216-4B09-8643-0F339ABB8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11B51-C58E-42CD-B8D3-DEA251FC79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88892-8C5D-426C-B95A-B5E6FEBB3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2800A-2A7D-4C48-B851-F56E59E7F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EB9F-CB19-4AB9-BC05-829164B31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663E7-9AE9-4753-B6EF-DF0A446A0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C5718B-2A5F-4387-ACC6-475BB6A3C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40507A-7743-42AB-B5DF-F5E7523890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2019"/>
            <a:ext cx="7772400" cy="11997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Summer Inspiration and Innovation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4021723"/>
            <a:ext cx="1955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Mr. Eric Arena</a:t>
            </a:r>
            <a:br>
              <a:rPr lang="en-US" sz="1600" b="0" dirty="0" smtClean="0">
                <a:latin typeface="+mn-lt"/>
              </a:rPr>
            </a:br>
            <a:r>
              <a:rPr lang="en-US" sz="1600" b="0" dirty="0" smtClean="0">
                <a:latin typeface="+mn-lt"/>
              </a:rPr>
              <a:t>Superintendent</a:t>
            </a:r>
          </a:p>
          <a:p>
            <a:r>
              <a:rPr lang="en-US" sz="1600" b="0" dirty="0" smtClean="0">
                <a:latin typeface="+mn-lt"/>
              </a:rPr>
              <a:t>October 18, 2017</a:t>
            </a:r>
            <a:endParaRPr lang="en-US" sz="16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57200"/>
            <a:ext cx="6756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Summer Inspiration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126162"/>
            <a:ext cx="1422400" cy="609600"/>
          </a:xfrm>
          <a:prstGeom prst="rect">
            <a:avLst/>
          </a:prstGeom>
        </p:spPr>
      </p:pic>
      <p:pic>
        <p:nvPicPr>
          <p:cNvPr id="5" name="Picture 4" descr="IMG_1761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935" r="12308" b="-1"/>
          <a:stretch/>
        </p:blipFill>
        <p:spPr>
          <a:xfrm rot="5400000">
            <a:off x="1908573" y="770336"/>
            <a:ext cx="4971253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822019"/>
            <a:ext cx="3886200" cy="683181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4219"/>
            <a:ext cx="6756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857250"/>
            <a:ext cx="77497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2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857250"/>
            <a:ext cx="77497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1500188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8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1500188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1500188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0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1190271" y="521803"/>
            <a:ext cx="7162800" cy="6257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Summer Inspiration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7526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Year-Round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is Fun  (Students and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Nutrition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Innovation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lexibility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Incubator (Unmanned Systems, Industry)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Experiential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Involvement</a:t>
            </a:r>
          </a:p>
          <a:p>
            <a:pPr lvl="1"/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22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857250"/>
            <a:ext cx="77497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857250"/>
            <a:ext cx="77497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857250"/>
            <a:ext cx="77497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1500188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3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1500188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2019"/>
            <a:ext cx="7772400" cy="11997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Summer Inspiration and Innovation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4021723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Dr. Christopher Lawton</a:t>
            </a:r>
            <a:br>
              <a:rPr lang="en-US" sz="1600" b="0" dirty="0" smtClean="0">
                <a:latin typeface="+mn-lt"/>
              </a:rPr>
            </a:br>
            <a:r>
              <a:rPr lang="en-US" sz="1600" b="0" dirty="0" smtClean="0">
                <a:latin typeface="+mn-lt"/>
              </a:rPr>
              <a:t>Director, Experiential Learning</a:t>
            </a:r>
          </a:p>
          <a:p>
            <a:r>
              <a:rPr lang="en-US" sz="1600" b="0" dirty="0" smtClean="0">
                <a:latin typeface="+mn-lt"/>
              </a:rPr>
              <a:t>October 18, 2017</a:t>
            </a:r>
            <a:endParaRPr lang="en-US" sz="16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57200"/>
            <a:ext cx="6756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Anna Adams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126162"/>
            <a:ext cx="1422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2" b="24210"/>
          <a:stretch/>
        </p:blipFill>
        <p:spPr>
          <a:xfrm>
            <a:off x="952500" y="1142999"/>
            <a:ext cx="6972300" cy="45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5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Annabell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Sapp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126162"/>
            <a:ext cx="14224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5" y="1295400"/>
            <a:ext cx="7319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Angie Monroy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099785"/>
            <a:ext cx="14224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954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Kacie Ruff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099785"/>
            <a:ext cx="14224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0"/>
          <a:stretch/>
        </p:blipFill>
        <p:spPr>
          <a:xfrm>
            <a:off x="1181100" y="1143000"/>
            <a:ext cx="6781800" cy="48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Mary Mead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099785"/>
            <a:ext cx="14224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24726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Jake Morris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6126162"/>
            <a:ext cx="14224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5" y="1143000"/>
            <a:ext cx="7267389" cy="47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7416</TotalTime>
  <Words>71</Words>
  <Application>Microsoft Macintosh PowerPoint</Application>
  <PresentationFormat>On-screen Show (4:3)</PresentationFormat>
  <Paragraphs>33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Lucida Sans Unicode</vt:lpstr>
      <vt:lpstr>Tahoma</vt:lpstr>
      <vt:lpstr>Times</vt:lpstr>
      <vt:lpstr>Times New Roman</vt:lpstr>
      <vt:lpstr>Verdana</vt:lpstr>
      <vt:lpstr>Wingdings 2</vt:lpstr>
      <vt:lpstr>Wingdings 3</vt:lpstr>
      <vt:lpstr>Arial</vt:lpstr>
      <vt:lpstr>Concourse</vt:lpstr>
      <vt:lpstr>PowerPoint Presentation</vt:lpstr>
      <vt:lpstr>Summer Inspiration</vt:lpstr>
      <vt:lpstr>PowerPoint Presentation</vt:lpstr>
      <vt:lpstr>Anna Adams</vt:lpstr>
      <vt:lpstr>Annabell Sapp</vt:lpstr>
      <vt:lpstr>Angie Monroy</vt:lpstr>
      <vt:lpstr>Kacie Ruff</vt:lpstr>
      <vt:lpstr>Mary Mead</vt:lpstr>
      <vt:lpstr>Jake Morris</vt:lpstr>
      <vt:lpstr>Summer Inspiration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School Boards Association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Solutions  Georgia School Boards Association January 27, 2003 Swainsboro, Georgia</dc:title>
  <dc:creator>GSBA</dc:creator>
  <cp:lastModifiedBy>CR Lawton</cp:lastModifiedBy>
  <cp:revision>264</cp:revision>
  <cp:lastPrinted>2012-04-02T14:54:20Z</cp:lastPrinted>
  <dcterms:created xsi:type="dcterms:W3CDTF">2003-01-22T16:09:12Z</dcterms:created>
  <dcterms:modified xsi:type="dcterms:W3CDTF">2017-10-18T15:23:52Z</dcterms:modified>
</cp:coreProperties>
</file>