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22"/>
  </p:notesMasterIdLst>
  <p:handoutMasterIdLst>
    <p:handoutMasterId r:id="rId23"/>
  </p:handoutMasterIdLst>
  <p:sldIdLst>
    <p:sldId id="1758" r:id="rId2"/>
    <p:sldId id="2997" r:id="rId3"/>
    <p:sldId id="3004" r:id="rId4"/>
    <p:sldId id="2998" r:id="rId5"/>
    <p:sldId id="2999" r:id="rId6"/>
    <p:sldId id="3000" r:id="rId7"/>
    <p:sldId id="3001" r:id="rId8"/>
    <p:sldId id="3002" r:id="rId9"/>
    <p:sldId id="3003" r:id="rId10"/>
    <p:sldId id="3005" r:id="rId11"/>
    <p:sldId id="3006" r:id="rId12"/>
    <p:sldId id="3008" r:id="rId13"/>
    <p:sldId id="3009" r:id="rId14"/>
    <p:sldId id="3010" r:id="rId15"/>
    <p:sldId id="3013" r:id="rId16"/>
    <p:sldId id="3014" r:id="rId17"/>
    <p:sldId id="3011" r:id="rId18"/>
    <p:sldId id="3012" r:id="rId19"/>
    <p:sldId id="2976" r:id="rId20"/>
    <p:sldId id="2754" r:id="rId21"/>
  </p:sldIdLst>
  <p:sldSz cx="9144000" cy="6858000" type="letter"/>
  <p:notesSz cx="6858000" cy="9296400"/>
  <p:defaultTextStyle>
    <a:defPPr>
      <a:defRPr lang="en-US"/>
    </a:defPPr>
    <a:lvl1pPr algn="ctr" rtl="0" eaLnBrk="0" fontAlgn="base" hangingPunct="0">
      <a:spcBef>
        <a:spcPct val="0"/>
      </a:spcBef>
      <a:spcAft>
        <a:spcPct val="0"/>
      </a:spcAft>
      <a:defRPr sz="8000" kern="1200">
        <a:solidFill>
          <a:schemeClr val="tx1"/>
        </a:solidFill>
        <a:effectLst>
          <a:outerShdw blurRad="38100" dist="38100" dir="2700000" algn="tl">
            <a:srgbClr val="000000">
              <a:alpha val="43137"/>
            </a:srgbClr>
          </a:outerShdw>
        </a:effectLst>
        <a:latin typeface="Tahoma" pitchFamily="34" charset="0"/>
        <a:ea typeface="+mn-ea"/>
        <a:cs typeface="+mn-cs"/>
      </a:defRPr>
    </a:lvl1pPr>
    <a:lvl2pPr marL="457200" algn="ctr" rtl="0" eaLnBrk="0" fontAlgn="base" hangingPunct="0">
      <a:spcBef>
        <a:spcPct val="0"/>
      </a:spcBef>
      <a:spcAft>
        <a:spcPct val="0"/>
      </a:spcAft>
      <a:defRPr sz="8000" kern="1200">
        <a:solidFill>
          <a:schemeClr val="tx1"/>
        </a:solidFill>
        <a:effectLst>
          <a:outerShdw blurRad="38100" dist="38100" dir="2700000" algn="tl">
            <a:srgbClr val="000000">
              <a:alpha val="43137"/>
            </a:srgbClr>
          </a:outerShdw>
        </a:effectLst>
        <a:latin typeface="Tahoma" pitchFamily="34" charset="0"/>
        <a:ea typeface="+mn-ea"/>
        <a:cs typeface="+mn-cs"/>
      </a:defRPr>
    </a:lvl2pPr>
    <a:lvl3pPr marL="914400" algn="ctr" rtl="0" eaLnBrk="0" fontAlgn="base" hangingPunct="0">
      <a:spcBef>
        <a:spcPct val="0"/>
      </a:spcBef>
      <a:spcAft>
        <a:spcPct val="0"/>
      </a:spcAft>
      <a:defRPr sz="8000" kern="1200">
        <a:solidFill>
          <a:schemeClr val="tx1"/>
        </a:solidFill>
        <a:effectLst>
          <a:outerShdw blurRad="38100" dist="38100" dir="2700000" algn="tl">
            <a:srgbClr val="000000">
              <a:alpha val="43137"/>
            </a:srgbClr>
          </a:outerShdw>
        </a:effectLst>
        <a:latin typeface="Tahoma" pitchFamily="34" charset="0"/>
        <a:ea typeface="+mn-ea"/>
        <a:cs typeface="+mn-cs"/>
      </a:defRPr>
    </a:lvl3pPr>
    <a:lvl4pPr marL="1371600" algn="ctr" rtl="0" eaLnBrk="0" fontAlgn="base" hangingPunct="0">
      <a:spcBef>
        <a:spcPct val="0"/>
      </a:spcBef>
      <a:spcAft>
        <a:spcPct val="0"/>
      </a:spcAft>
      <a:defRPr sz="8000" kern="1200">
        <a:solidFill>
          <a:schemeClr val="tx1"/>
        </a:solidFill>
        <a:effectLst>
          <a:outerShdw blurRad="38100" dist="38100" dir="2700000" algn="tl">
            <a:srgbClr val="000000">
              <a:alpha val="43137"/>
            </a:srgbClr>
          </a:outerShdw>
        </a:effectLst>
        <a:latin typeface="Tahoma" pitchFamily="34" charset="0"/>
        <a:ea typeface="+mn-ea"/>
        <a:cs typeface="+mn-cs"/>
      </a:defRPr>
    </a:lvl4pPr>
    <a:lvl5pPr marL="1828800" algn="ctr" rtl="0" eaLnBrk="0" fontAlgn="base" hangingPunct="0">
      <a:spcBef>
        <a:spcPct val="0"/>
      </a:spcBef>
      <a:spcAft>
        <a:spcPct val="0"/>
      </a:spcAft>
      <a:defRPr sz="8000" kern="1200">
        <a:solidFill>
          <a:schemeClr val="tx1"/>
        </a:solidFill>
        <a:effectLst>
          <a:outerShdw blurRad="38100" dist="38100" dir="2700000" algn="tl">
            <a:srgbClr val="000000">
              <a:alpha val="43137"/>
            </a:srgbClr>
          </a:outerShdw>
        </a:effectLst>
        <a:latin typeface="Tahoma" pitchFamily="34" charset="0"/>
        <a:ea typeface="+mn-ea"/>
        <a:cs typeface="+mn-cs"/>
      </a:defRPr>
    </a:lvl5pPr>
    <a:lvl6pPr marL="2286000" algn="l" defTabSz="914400" rtl="0" eaLnBrk="1" latinLnBrk="0" hangingPunct="1">
      <a:defRPr sz="8000" kern="1200">
        <a:solidFill>
          <a:schemeClr val="tx1"/>
        </a:solidFill>
        <a:effectLst>
          <a:outerShdw blurRad="38100" dist="38100" dir="2700000" algn="tl">
            <a:srgbClr val="000000">
              <a:alpha val="43137"/>
            </a:srgbClr>
          </a:outerShdw>
        </a:effectLst>
        <a:latin typeface="Tahoma" pitchFamily="34" charset="0"/>
        <a:ea typeface="+mn-ea"/>
        <a:cs typeface="+mn-cs"/>
      </a:defRPr>
    </a:lvl6pPr>
    <a:lvl7pPr marL="2743200" algn="l" defTabSz="914400" rtl="0" eaLnBrk="1" latinLnBrk="0" hangingPunct="1">
      <a:defRPr sz="8000" kern="1200">
        <a:solidFill>
          <a:schemeClr val="tx1"/>
        </a:solidFill>
        <a:effectLst>
          <a:outerShdw blurRad="38100" dist="38100" dir="2700000" algn="tl">
            <a:srgbClr val="000000">
              <a:alpha val="43137"/>
            </a:srgbClr>
          </a:outerShdw>
        </a:effectLst>
        <a:latin typeface="Tahoma" pitchFamily="34" charset="0"/>
        <a:ea typeface="+mn-ea"/>
        <a:cs typeface="+mn-cs"/>
      </a:defRPr>
    </a:lvl7pPr>
    <a:lvl8pPr marL="3200400" algn="l" defTabSz="914400" rtl="0" eaLnBrk="1" latinLnBrk="0" hangingPunct="1">
      <a:defRPr sz="8000" kern="1200">
        <a:solidFill>
          <a:schemeClr val="tx1"/>
        </a:solidFill>
        <a:effectLst>
          <a:outerShdw blurRad="38100" dist="38100" dir="2700000" algn="tl">
            <a:srgbClr val="000000">
              <a:alpha val="43137"/>
            </a:srgbClr>
          </a:outerShdw>
        </a:effectLst>
        <a:latin typeface="Tahoma" pitchFamily="34" charset="0"/>
        <a:ea typeface="+mn-ea"/>
        <a:cs typeface="+mn-cs"/>
      </a:defRPr>
    </a:lvl8pPr>
    <a:lvl9pPr marL="3657600" algn="l" defTabSz="914400" rtl="0" eaLnBrk="1" latinLnBrk="0" hangingPunct="1">
      <a:defRPr sz="8000" kern="1200">
        <a:solidFill>
          <a:schemeClr val="tx1"/>
        </a:solidFill>
        <a:effectLst>
          <a:outerShdw blurRad="38100" dist="38100" dir="2700000" algn="tl">
            <a:srgbClr val="000000">
              <a:alpha val="43137"/>
            </a:srgbClr>
          </a:outerShdw>
        </a:effectLst>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99"/>
    <a:srgbClr val="0000FF"/>
    <a:srgbClr val="FF66FF"/>
    <a:srgbClr val="FFFF00"/>
    <a:srgbClr val="800000"/>
    <a:srgbClr val="990033"/>
    <a:srgbClr val="FF0066"/>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65" autoAdjust="0"/>
    <p:restoredTop sz="99832" autoAdjust="0"/>
  </p:normalViewPr>
  <p:slideViewPr>
    <p:cSldViewPr>
      <p:cViewPr>
        <p:scale>
          <a:sx n="75" d="100"/>
          <a:sy n="75" d="100"/>
        </p:scale>
        <p:origin x="-117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0526"/>
    </p:cViewPr>
  </p:sorterViewPr>
  <p:notesViewPr>
    <p:cSldViewPr>
      <p:cViewPr>
        <p:scale>
          <a:sx n="75" d="100"/>
          <a:sy n="75" d="100"/>
        </p:scale>
        <p:origin x="-1320" y="-72"/>
      </p:cViewPr>
      <p:guideLst>
        <p:guide orient="horz" pos="292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darla\mccam001\IT%20discovery\Ethics\for_commission_20171010.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arla\mccam001\IT%20discovery\Ethics\for_commission_20171010.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arla\mccam001\IT%20discovery\Ethics\for_commission_2017101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barChart>
        <c:barDir val="col"/>
        <c:grouping val="clustered"/>
        <c:varyColors val="0"/>
        <c:ser>
          <c:idx val="1"/>
          <c:order val="0"/>
          <c:tx>
            <c:strRef>
              <c:f>'Opened last 10 yrs'!$B$1</c:f>
              <c:strCache>
                <c:ptCount val="1"/>
                <c:pt idx="0">
                  <c:v>Opened</c:v>
                </c:pt>
              </c:strCache>
            </c:strRef>
          </c:tx>
          <c:invertIfNegative val="0"/>
          <c:dLbls>
            <c:txPr>
              <a:bodyPr/>
              <a:lstStyle/>
              <a:p>
                <a:pPr>
                  <a:defRPr sz="1800"/>
                </a:pPr>
                <a:endParaRPr lang="en-US"/>
              </a:p>
            </c:txPr>
            <c:showLegendKey val="0"/>
            <c:showVal val="1"/>
            <c:showCatName val="0"/>
            <c:showSerName val="0"/>
            <c:showPercent val="0"/>
            <c:showBubbleSize val="0"/>
            <c:showLeaderLines val="0"/>
          </c:dLbls>
          <c:cat>
            <c:numRef>
              <c:f>'Opened last 10 yrs'!$A$2:$A$11</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'Opened last 10 yrs'!$B$2:$B$11</c:f>
              <c:numCache>
                <c:formatCode>General</c:formatCode>
                <c:ptCount val="10"/>
                <c:pt idx="0">
                  <c:v>1563</c:v>
                </c:pt>
                <c:pt idx="1">
                  <c:v>1408</c:v>
                </c:pt>
                <c:pt idx="2">
                  <c:v>1441</c:v>
                </c:pt>
                <c:pt idx="3">
                  <c:v>1287</c:v>
                </c:pt>
                <c:pt idx="4">
                  <c:v>1354</c:v>
                </c:pt>
                <c:pt idx="5">
                  <c:v>1277</c:v>
                </c:pt>
                <c:pt idx="6">
                  <c:v>1064</c:v>
                </c:pt>
                <c:pt idx="7">
                  <c:v>1289</c:v>
                </c:pt>
                <c:pt idx="8">
                  <c:v>1579</c:v>
                </c:pt>
                <c:pt idx="9">
                  <c:v>1801</c:v>
                </c:pt>
              </c:numCache>
            </c:numRef>
          </c:val>
        </c:ser>
        <c:dLbls>
          <c:showLegendKey val="0"/>
          <c:showVal val="0"/>
          <c:showCatName val="0"/>
          <c:showSerName val="0"/>
          <c:showPercent val="0"/>
          <c:showBubbleSize val="0"/>
        </c:dLbls>
        <c:gapWidth val="150"/>
        <c:axId val="143128064"/>
        <c:axId val="143129600"/>
      </c:barChart>
      <c:catAx>
        <c:axId val="143128064"/>
        <c:scaling>
          <c:orientation val="minMax"/>
        </c:scaling>
        <c:delete val="0"/>
        <c:axPos val="b"/>
        <c:numFmt formatCode="General" sourceLinked="1"/>
        <c:majorTickMark val="out"/>
        <c:minorTickMark val="none"/>
        <c:tickLblPos val="nextTo"/>
        <c:txPr>
          <a:bodyPr/>
          <a:lstStyle/>
          <a:p>
            <a:pPr>
              <a:defRPr sz="2000"/>
            </a:pPr>
            <a:endParaRPr lang="en-US"/>
          </a:p>
        </c:txPr>
        <c:crossAx val="143129600"/>
        <c:crosses val="autoZero"/>
        <c:auto val="1"/>
        <c:lblAlgn val="ctr"/>
        <c:lblOffset val="100"/>
        <c:noMultiLvlLbl val="0"/>
      </c:catAx>
      <c:valAx>
        <c:axId val="143129600"/>
        <c:scaling>
          <c:orientation val="minMax"/>
        </c:scaling>
        <c:delete val="0"/>
        <c:axPos val="l"/>
        <c:majorGridlines/>
        <c:numFmt formatCode="General" sourceLinked="1"/>
        <c:majorTickMark val="out"/>
        <c:minorTickMark val="none"/>
        <c:tickLblPos val="nextTo"/>
        <c:txPr>
          <a:bodyPr/>
          <a:lstStyle/>
          <a:p>
            <a:pPr>
              <a:defRPr sz="2000"/>
            </a:pPr>
            <a:endParaRPr lang="en-US"/>
          </a:p>
        </c:txPr>
        <c:crossAx val="143128064"/>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dLbls>
          <c:showLegendKey val="0"/>
          <c:showVal val="0"/>
          <c:showCatName val="0"/>
          <c:showSerName val="0"/>
          <c:showPercent val="0"/>
          <c:showBubbleSize val="0"/>
        </c:dLbls>
        <c:gapWidth val="150"/>
        <c:axId val="124075008"/>
        <c:axId val="142906112"/>
      </c:barChart>
      <c:catAx>
        <c:axId val="124075008"/>
        <c:scaling>
          <c:orientation val="minMax"/>
        </c:scaling>
        <c:delete val="0"/>
        <c:axPos val="b"/>
        <c:numFmt formatCode="mmm\-yy" sourceLinked="1"/>
        <c:majorTickMark val="out"/>
        <c:minorTickMark val="none"/>
        <c:tickLblPos val="nextTo"/>
        <c:txPr>
          <a:bodyPr/>
          <a:lstStyle/>
          <a:p>
            <a:pPr>
              <a:defRPr sz="2400"/>
            </a:pPr>
            <a:endParaRPr lang="en-US"/>
          </a:p>
        </c:txPr>
        <c:crossAx val="142906112"/>
        <c:crosses val="autoZero"/>
        <c:auto val="1"/>
        <c:lblAlgn val="ctr"/>
        <c:lblOffset val="100"/>
        <c:noMultiLvlLbl val="0"/>
      </c:catAx>
      <c:valAx>
        <c:axId val="142906112"/>
        <c:scaling>
          <c:orientation val="minMax"/>
        </c:scaling>
        <c:delete val="0"/>
        <c:axPos val="l"/>
        <c:majorGridlines/>
        <c:numFmt formatCode="General" sourceLinked="1"/>
        <c:majorTickMark val="out"/>
        <c:minorTickMark val="none"/>
        <c:tickLblPos val="nextTo"/>
        <c:crossAx val="124075008"/>
        <c:crosses val="autoZero"/>
        <c:crossBetween val="between"/>
        <c:majorUnit val="50"/>
      </c:valAx>
    </c:plotArea>
    <c:plotVisOnly val="1"/>
    <c:dispBlanksAs val="gap"/>
    <c:showDLblsOverMax val="0"/>
  </c:chart>
  <c:txPr>
    <a:bodyPr/>
    <a:lstStyle/>
    <a:p>
      <a:pPr>
        <a:defRPr sz="24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Cases by Job Role </a:t>
            </a:r>
          </a:p>
          <a:p>
            <a:pPr>
              <a:defRPr/>
            </a:pPr>
            <a:r>
              <a:rPr lang="en-US"/>
              <a:t>(In role at least 50% of the day)</a:t>
            </a:r>
          </a:p>
        </c:rich>
      </c:tx>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143013760"/>
        <c:axId val="143015296"/>
      </c:barChart>
      <c:catAx>
        <c:axId val="143013760"/>
        <c:scaling>
          <c:orientation val="minMax"/>
        </c:scaling>
        <c:delete val="0"/>
        <c:axPos val="b"/>
        <c:majorTickMark val="out"/>
        <c:minorTickMark val="none"/>
        <c:tickLblPos val="nextTo"/>
        <c:txPr>
          <a:bodyPr/>
          <a:lstStyle/>
          <a:p>
            <a:pPr>
              <a:defRPr sz="2400"/>
            </a:pPr>
            <a:endParaRPr lang="en-US"/>
          </a:p>
        </c:txPr>
        <c:crossAx val="143015296"/>
        <c:crosses val="autoZero"/>
        <c:auto val="1"/>
        <c:lblAlgn val="ctr"/>
        <c:lblOffset val="100"/>
        <c:noMultiLvlLbl val="0"/>
      </c:catAx>
      <c:valAx>
        <c:axId val="143015296"/>
        <c:scaling>
          <c:orientation val="minMax"/>
        </c:scaling>
        <c:delete val="0"/>
        <c:axPos val="l"/>
        <c:majorGridlines/>
        <c:numFmt formatCode="General" sourceLinked="1"/>
        <c:majorTickMark val="out"/>
        <c:minorTickMark val="none"/>
        <c:tickLblPos val="nextTo"/>
        <c:crossAx val="143013760"/>
        <c:crosses val="autoZero"/>
        <c:crossBetween val="between"/>
      </c:valAx>
    </c:plotArea>
    <c:plotVisOnly val="1"/>
    <c:dispBlanksAs val="gap"/>
    <c:showDLblsOverMax val="0"/>
  </c:chart>
  <c:txPr>
    <a:bodyPr/>
    <a:lstStyle/>
    <a:p>
      <a:pPr>
        <a:defRPr sz="20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800"/>
            </a:pPr>
            <a:r>
              <a:rPr lang="en-US" sz="2800"/>
              <a:t>Cases as Percent of Educators in Role</a:t>
            </a:r>
          </a:p>
        </c:rich>
      </c:tx>
      <c:layout/>
      <c:overlay val="0"/>
    </c:title>
    <c:autoTitleDeleted val="0"/>
    <c:plotArea>
      <c:layout/>
      <c:barChart>
        <c:barDir val="col"/>
        <c:grouping val="clustered"/>
        <c:varyColors val="0"/>
        <c:ser>
          <c:idx val="2"/>
          <c:order val="0"/>
          <c:tx>
            <c:strRef>
              <c:f>'Role comparison'!$S$3</c:f>
              <c:strCache>
                <c:ptCount val="1"/>
                <c:pt idx="0">
                  <c:v>Pcnt</c:v>
                </c:pt>
              </c:strCache>
            </c:strRef>
          </c:tx>
          <c:invertIfNegative val="0"/>
          <c:dLbls>
            <c:dLbl>
              <c:idx val="0"/>
              <c:layout/>
              <c:tx>
                <c:rich>
                  <a:bodyPr/>
                  <a:lstStyle/>
                  <a:p>
                    <a:r>
                      <a:rPr lang="en-US" smtClean="0"/>
                      <a:t>0.59</a:t>
                    </a:r>
                    <a:endParaRPr lang="en-US" dirty="0"/>
                  </a:p>
                </c:rich>
              </c:tx>
              <c:showLegendKey val="0"/>
              <c:showVal val="1"/>
              <c:showCatName val="0"/>
              <c:showSerName val="0"/>
              <c:showPercent val="0"/>
              <c:showBubbleSize val="0"/>
            </c:dLbl>
            <c:dLbl>
              <c:idx val="1"/>
              <c:layout/>
              <c:tx>
                <c:rich>
                  <a:bodyPr/>
                  <a:lstStyle/>
                  <a:p>
                    <a:r>
                      <a:rPr lang="en-US" smtClean="0"/>
                      <a:t>0.43</a:t>
                    </a:r>
                    <a:endParaRPr lang="en-US"/>
                  </a:p>
                </c:rich>
              </c:tx>
              <c:showLegendKey val="0"/>
              <c:showVal val="1"/>
              <c:showCatName val="0"/>
              <c:showSerName val="0"/>
              <c:showPercent val="0"/>
              <c:showBubbleSize val="0"/>
            </c:dLbl>
            <c:dLbl>
              <c:idx val="2"/>
              <c:layout/>
              <c:tx>
                <c:rich>
                  <a:bodyPr/>
                  <a:lstStyle/>
                  <a:p>
                    <a:r>
                      <a:rPr lang="en-US" smtClean="0"/>
                      <a:t>1.68</a:t>
                    </a:r>
                    <a:endParaRPr lang="en-US"/>
                  </a:p>
                </c:rich>
              </c:tx>
              <c:showLegendKey val="0"/>
              <c:showVal val="1"/>
              <c:showCatName val="0"/>
              <c:showSerName val="0"/>
              <c:showPercent val="0"/>
              <c:showBubbleSize val="0"/>
            </c:dLbl>
            <c:dLbl>
              <c:idx val="3"/>
              <c:layout/>
              <c:tx>
                <c:rich>
                  <a:bodyPr/>
                  <a:lstStyle/>
                  <a:p>
                    <a:r>
                      <a:rPr lang="en-US" smtClean="0"/>
                      <a:t>0.47</a:t>
                    </a:r>
                    <a:endParaRPr lang="en-US"/>
                  </a:p>
                </c:rich>
              </c:tx>
              <c:showLegendKey val="0"/>
              <c:showVal val="1"/>
              <c:showCatName val="0"/>
              <c:showSerName val="0"/>
              <c:showPercent val="0"/>
              <c:showBubbleSize val="0"/>
            </c:dLbl>
            <c:txPr>
              <a:bodyPr/>
              <a:lstStyle/>
              <a:p>
                <a:pPr>
                  <a:defRPr sz="1800"/>
                </a:pPr>
                <a:endParaRPr lang="en-US"/>
              </a:p>
            </c:txPr>
            <c:showLegendKey val="0"/>
            <c:showVal val="1"/>
            <c:showCatName val="0"/>
            <c:showSerName val="0"/>
            <c:showPercent val="0"/>
            <c:showBubbleSize val="0"/>
            <c:showLeaderLines val="0"/>
          </c:dLbls>
          <c:cat>
            <c:strRef>
              <c:f>'Role comparison'!$P$4:$P$7</c:f>
              <c:strCache>
                <c:ptCount val="4"/>
                <c:pt idx="0">
                  <c:v>Any Teacher Role</c:v>
                </c:pt>
                <c:pt idx="1">
                  <c:v>Any Service Role</c:v>
                </c:pt>
                <c:pt idx="2">
                  <c:v>Any Adminstrative Role</c:v>
                </c:pt>
                <c:pt idx="3">
                  <c:v>Parapros</c:v>
                </c:pt>
              </c:strCache>
            </c:strRef>
          </c:cat>
          <c:val>
            <c:numRef>
              <c:f>'Role comparison'!$S$4:$S$7</c:f>
              <c:numCache>
                <c:formatCode>General</c:formatCode>
                <c:ptCount val="4"/>
                <c:pt idx="0">
                  <c:v>0.59301243549600002</c:v>
                </c:pt>
                <c:pt idx="1">
                  <c:v>0.42686397267999998</c:v>
                </c:pt>
                <c:pt idx="2">
                  <c:v>1.6841739734350001</c:v>
                </c:pt>
                <c:pt idx="3">
                  <c:v>0.47124709739100001</c:v>
                </c:pt>
              </c:numCache>
            </c:numRef>
          </c:val>
        </c:ser>
        <c:dLbls>
          <c:showLegendKey val="0"/>
          <c:showVal val="0"/>
          <c:showCatName val="0"/>
          <c:showSerName val="0"/>
          <c:showPercent val="0"/>
          <c:showBubbleSize val="0"/>
        </c:dLbls>
        <c:gapWidth val="150"/>
        <c:axId val="91569536"/>
        <c:axId val="91624576"/>
      </c:barChart>
      <c:catAx>
        <c:axId val="91569536"/>
        <c:scaling>
          <c:orientation val="minMax"/>
        </c:scaling>
        <c:delete val="0"/>
        <c:axPos val="b"/>
        <c:majorTickMark val="out"/>
        <c:minorTickMark val="none"/>
        <c:tickLblPos val="nextTo"/>
        <c:txPr>
          <a:bodyPr/>
          <a:lstStyle/>
          <a:p>
            <a:pPr>
              <a:defRPr sz="1800"/>
            </a:pPr>
            <a:endParaRPr lang="en-US"/>
          </a:p>
        </c:txPr>
        <c:crossAx val="91624576"/>
        <c:crosses val="autoZero"/>
        <c:auto val="1"/>
        <c:lblAlgn val="ctr"/>
        <c:lblOffset val="100"/>
        <c:noMultiLvlLbl val="0"/>
      </c:catAx>
      <c:valAx>
        <c:axId val="91624576"/>
        <c:scaling>
          <c:orientation val="minMax"/>
        </c:scaling>
        <c:delete val="0"/>
        <c:axPos val="l"/>
        <c:majorGridlines/>
        <c:numFmt formatCode="General" sourceLinked="1"/>
        <c:majorTickMark val="out"/>
        <c:minorTickMark val="none"/>
        <c:tickLblPos val="nextTo"/>
        <c:txPr>
          <a:bodyPr/>
          <a:lstStyle/>
          <a:p>
            <a:pPr>
              <a:defRPr sz="2000"/>
            </a:pPr>
            <a:endParaRPr lang="en-US"/>
          </a:p>
        </c:txPr>
        <c:crossAx val="91569536"/>
        <c:crosses val="autoZero"/>
        <c:crossBetween val="between"/>
      </c:valAx>
    </c:plotArea>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276" tIns="45639" rIns="91276" bIns="45639" numCol="1" anchor="t" anchorCtr="0" compatLnSpc="1">
            <a:prstTxWarp prst="textNoShape">
              <a:avLst/>
            </a:prstTxWarp>
          </a:bodyPr>
          <a:lstStyle>
            <a:lvl1pPr algn="l" defTabSz="912813" eaLnBrk="1" hangingPunct="1">
              <a:defRPr sz="1200">
                <a:effectLst/>
                <a:latin typeface="Arial" charset="0"/>
              </a:defRPr>
            </a:lvl1pPr>
          </a:lstStyle>
          <a:p>
            <a:pPr>
              <a:defRPr/>
            </a:pPr>
            <a:endParaRPr lang="en-US"/>
          </a:p>
        </p:txBody>
      </p:sp>
      <p:sp>
        <p:nvSpPr>
          <p:cNvPr id="16387"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276" tIns="45639" rIns="91276" bIns="45639" numCol="1" anchor="t" anchorCtr="0" compatLnSpc="1">
            <a:prstTxWarp prst="textNoShape">
              <a:avLst/>
            </a:prstTxWarp>
          </a:bodyPr>
          <a:lstStyle>
            <a:lvl1pPr algn="r" defTabSz="912813" eaLnBrk="1" hangingPunct="1">
              <a:defRPr sz="1200">
                <a:effectLst/>
                <a:latin typeface="Arial" charset="0"/>
              </a:defRPr>
            </a:lvl1pPr>
          </a:lstStyle>
          <a:p>
            <a:pPr>
              <a:defRPr/>
            </a:pPr>
            <a:endParaRPr lang="en-US"/>
          </a:p>
        </p:txBody>
      </p:sp>
      <p:sp>
        <p:nvSpPr>
          <p:cNvPr id="16388" name="Rectangle 4"/>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1276" tIns="45639" rIns="91276" bIns="45639" numCol="1" anchor="b" anchorCtr="0" compatLnSpc="1">
            <a:prstTxWarp prst="textNoShape">
              <a:avLst/>
            </a:prstTxWarp>
          </a:bodyPr>
          <a:lstStyle>
            <a:lvl1pPr algn="l" defTabSz="912813" eaLnBrk="1" hangingPunct="1">
              <a:defRPr sz="1200">
                <a:effectLst/>
                <a:latin typeface="Arial" charset="0"/>
              </a:defRPr>
            </a:lvl1pPr>
          </a:lstStyle>
          <a:p>
            <a:pPr>
              <a:defRPr/>
            </a:pPr>
            <a:r>
              <a:rPr lang="en-US"/>
              <a:t>Georgia Professional Standards Commission</a:t>
            </a:r>
          </a:p>
        </p:txBody>
      </p:sp>
      <p:sp>
        <p:nvSpPr>
          <p:cNvPr id="16389" name="Rectangle 5"/>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1276" tIns="45639" rIns="91276" bIns="45639" numCol="1" anchor="b" anchorCtr="0" compatLnSpc="1">
            <a:prstTxWarp prst="textNoShape">
              <a:avLst/>
            </a:prstTxWarp>
          </a:bodyPr>
          <a:lstStyle>
            <a:lvl1pPr algn="r" defTabSz="912813" eaLnBrk="1" hangingPunct="1">
              <a:defRPr sz="1200">
                <a:effectLst/>
                <a:latin typeface="Arial" charset="0"/>
              </a:defRPr>
            </a:lvl1pPr>
          </a:lstStyle>
          <a:p>
            <a:pPr>
              <a:defRPr/>
            </a:pPr>
            <a:fld id="{D44315EC-0E22-4CB2-9185-113E8CB2F1D1}" type="slidenum">
              <a:rPr lang="en-US"/>
              <a:pPr>
                <a:defRPr/>
              </a:pPr>
              <a:t>‹#›</a:t>
            </a:fld>
            <a:endParaRPr lang="en-US"/>
          </a:p>
        </p:txBody>
      </p:sp>
    </p:spTree>
    <p:extLst>
      <p:ext uri="{BB962C8B-B14F-4D97-AF65-F5344CB8AC3E}">
        <p14:creationId xmlns:p14="http://schemas.microsoft.com/office/powerpoint/2010/main" val="15234858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276" tIns="45639" rIns="91276" bIns="45639" numCol="1" anchor="t" anchorCtr="0" compatLnSpc="1">
            <a:prstTxWarp prst="textNoShape">
              <a:avLst/>
            </a:prstTxWarp>
          </a:bodyPr>
          <a:lstStyle>
            <a:lvl1pPr algn="l" defTabSz="912813" eaLnBrk="1" hangingPunct="1">
              <a:defRPr sz="1200">
                <a:effectLst/>
                <a:latin typeface="Arial" charset="0"/>
              </a:defRPr>
            </a:lvl1pPr>
          </a:lstStyle>
          <a:p>
            <a:pPr>
              <a:defRPr/>
            </a:pPr>
            <a:endParaRPr lang="en-US"/>
          </a:p>
        </p:txBody>
      </p:sp>
      <p:sp>
        <p:nvSpPr>
          <p:cNvPr id="21507"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276" tIns="45639" rIns="91276" bIns="45639" numCol="1" anchor="t" anchorCtr="0" compatLnSpc="1">
            <a:prstTxWarp prst="textNoShape">
              <a:avLst/>
            </a:prstTxWarp>
          </a:bodyPr>
          <a:lstStyle>
            <a:lvl1pPr algn="r" defTabSz="912813" eaLnBrk="1" hangingPunct="1">
              <a:defRPr sz="1200">
                <a:effectLst/>
                <a:latin typeface="Arial" charset="0"/>
              </a:defRPr>
            </a:lvl1pPr>
          </a:lstStyle>
          <a:p>
            <a:pPr>
              <a:defRPr/>
            </a:pPr>
            <a:endParaRPr lang="en-US"/>
          </a:p>
        </p:txBody>
      </p:sp>
      <p:sp>
        <p:nvSpPr>
          <p:cNvPr id="32772" name="Rectangle 4"/>
          <p:cNvSpPr>
            <a:spLocks noGrp="1" noRot="1" noChangeAspect="1" noChangeArrowheads="1" noTextEdit="1"/>
          </p:cNvSpPr>
          <p:nvPr>
            <p:ph type="sldImg" idx="2"/>
          </p:nvPr>
        </p:nvSpPr>
        <p:spPr bwMode="auto">
          <a:xfrm>
            <a:off x="1106488"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276" tIns="45639" rIns="91276" bIns="4563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1510"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276" tIns="45639" rIns="91276" bIns="45639" numCol="1" anchor="b" anchorCtr="0" compatLnSpc="1">
            <a:prstTxWarp prst="textNoShape">
              <a:avLst/>
            </a:prstTxWarp>
          </a:bodyPr>
          <a:lstStyle>
            <a:lvl1pPr algn="l" defTabSz="912813" eaLnBrk="1" hangingPunct="1">
              <a:defRPr sz="1200">
                <a:effectLst/>
                <a:latin typeface="Arial" charset="0"/>
              </a:defRPr>
            </a:lvl1pPr>
          </a:lstStyle>
          <a:p>
            <a:pPr>
              <a:defRPr/>
            </a:pPr>
            <a:r>
              <a:rPr lang="en-US"/>
              <a:t>Georgia Professional Standards Commission</a:t>
            </a:r>
          </a:p>
        </p:txBody>
      </p:sp>
      <p:sp>
        <p:nvSpPr>
          <p:cNvPr id="21511"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276" tIns="45639" rIns="91276" bIns="45639" numCol="1" anchor="b" anchorCtr="0" compatLnSpc="1">
            <a:prstTxWarp prst="textNoShape">
              <a:avLst/>
            </a:prstTxWarp>
          </a:bodyPr>
          <a:lstStyle>
            <a:lvl1pPr algn="r" defTabSz="912813" eaLnBrk="1" hangingPunct="1">
              <a:defRPr sz="1200">
                <a:effectLst/>
                <a:latin typeface="Arial" charset="0"/>
              </a:defRPr>
            </a:lvl1pPr>
          </a:lstStyle>
          <a:p>
            <a:pPr>
              <a:defRPr/>
            </a:pPr>
            <a:fld id="{53295F45-C29E-4C71-817C-69182C716891}" type="slidenum">
              <a:rPr lang="en-US"/>
              <a:pPr>
                <a:defRPr/>
              </a:pPr>
              <a:t>‹#›</a:t>
            </a:fld>
            <a:endParaRPr lang="en-US"/>
          </a:p>
        </p:txBody>
      </p:sp>
    </p:spTree>
    <p:extLst>
      <p:ext uri="{BB962C8B-B14F-4D97-AF65-F5344CB8AC3E}">
        <p14:creationId xmlns:p14="http://schemas.microsoft.com/office/powerpoint/2010/main" val="769308231"/>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8000">
                <a:solidFill>
                  <a:schemeClr val="tx1"/>
                </a:solidFill>
                <a:latin typeface="Tahoma" pitchFamily="34" charset="0"/>
              </a:defRPr>
            </a:lvl1pPr>
            <a:lvl2pPr marL="742950" indent="-285750" defTabSz="912813">
              <a:defRPr sz="8000">
                <a:solidFill>
                  <a:schemeClr val="tx1"/>
                </a:solidFill>
                <a:latin typeface="Tahoma" pitchFamily="34" charset="0"/>
              </a:defRPr>
            </a:lvl2pPr>
            <a:lvl3pPr marL="1143000" indent="-228600" defTabSz="912813">
              <a:defRPr sz="8000">
                <a:solidFill>
                  <a:schemeClr val="tx1"/>
                </a:solidFill>
                <a:latin typeface="Tahoma" pitchFamily="34" charset="0"/>
              </a:defRPr>
            </a:lvl3pPr>
            <a:lvl4pPr marL="1600200" indent="-228600" defTabSz="912813">
              <a:defRPr sz="8000">
                <a:solidFill>
                  <a:schemeClr val="tx1"/>
                </a:solidFill>
                <a:latin typeface="Tahoma" pitchFamily="34" charset="0"/>
              </a:defRPr>
            </a:lvl4pPr>
            <a:lvl5pPr marL="2057400" indent="-228600" defTabSz="912813">
              <a:defRPr sz="8000">
                <a:solidFill>
                  <a:schemeClr val="tx1"/>
                </a:solidFill>
                <a:latin typeface="Tahoma" pitchFamily="34" charset="0"/>
              </a:defRPr>
            </a:lvl5pPr>
            <a:lvl6pPr marL="2514600" indent="-228600" algn="ctr" defTabSz="912813" eaLnBrk="0" fontAlgn="base" hangingPunct="0">
              <a:spcBef>
                <a:spcPct val="0"/>
              </a:spcBef>
              <a:spcAft>
                <a:spcPct val="0"/>
              </a:spcAft>
              <a:defRPr sz="8000">
                <a:solidFill>
                  <a:schemeClr val="tx1"/>
                </a:solidFill>
                <a:latin typeface="Tahoma" pitchFamily="34" charset="0"/>
              </a:defRPr>
            </a:lvl6pPr>
            <a:lvl7pPr marL="2971800" indent="-228600" algn="ctr" defTabSz="912813" eaLnBrk="0" fontAlgn="base" hangingPunct="0">
              <a:spcBef>
                <a:spcPct val="0"/>
              </a:spcBef>
              <a:spcAft>
                <a:spcPct val="0"/>
              </a:spcAft>
              <a:defRPr sz="8000">
                <a:solidFill>
                  <a:schemeClr val="tx1"/>
                </a:solidFill>
                <a:latin typeface="Tahoma" pitchFamily="34" charset="0"/>
              </a:defRPr>
            </a:lvl7pPr>
            <a:lvl8pPr marL="3429000" indent="-228600" algn="ctr" defTabSz="912813" eaLnBrk="0" fontAlgn="base" hangingPunct="0">
              <a:spcBef>
                <a:spcPct val="0"/>
              </a:spcBef>
              <a:spcAft>
                <a:spcPct val="0"/>
              </a:spcAft>
              <a:defRPr sz="8000">
                <a:solidFill>
                  <a:schemeClr val="tx1"/>
                </a:solidFill>
                <a:latin typeface="Tahoma" pitchFamily="34" charset="0"/>
              </a:defRPr>
            </a:lvl8pPr>
            <a:lvl9pPr marL="3886200" indent="-228600" algn="ctr" defTabSz="912813" eaLnBrk="0" fontAlgn="base" hangingPunct="0">
              <a:spcBef>
                <a:spcPct val="0"/>
              </a:spcBef>
              <a:spcAft>
                <a:spcPct val="0"/>
              </a:spcAft>
              <a:defRPr sz="8000">
                <a:solidFill>
                  <a:schemeClr val="tx1"/>
                </a:solidFill>
                <a:latin typeface="Tahoma" pitchFamily="34" charset="0"/>
              </a:defRPr>
            </a:lvl9pPr>
          </a:lstStyle>
          <a:p>
            <a:r>
              <a:rPr lang="en-US" altLang="en-US" sz="1200" smtClean="0">
                <a:latin typeface="Arial" charset="0"/>
              </a:rPr>
              <a:t>Georgia Professional Standards Commission</a:t>
            </a:r>
          </a:p>
        </p:txBody>
      </p:sp>
      <p:sp>
        <p:nvSpPr>
          <p:cNvPr id="3379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8000">
                <a:solidFill>
                  <a:schemeClr val="tx1"/>
                </a:solidFill>
                <a:latin typeface="Tahoma" pitchFamily="34" charset="0"/>
              </a:defRPr>
            </a:lvl1pPr>
            <a:lvl2pPr marL="742950" indent="-285750" defTabSz="912813">
              <a:defRPr sz="8000">
                <a:solidFill>
                  <a:schemeClr val="tx1"/>
                </a:solidFill>
                <a:latin typeface="Tahoma" pitchFamily="34" charset="0"/>
              </a:defRPr>
            </a:lvl2pPr>
            <a:lvl3pPr marL="1143000" indent="-228600" defTabSz="912813">
              <a:defRPr sz="8000">
                <a:solidFill>
                  <a:schemeClr val="tx1"/>
                </a:solidFill>
                <a:latin typeface="Tahoma" pitchFamily="34" charset="0"/>
              </a:defRPr>
            </a:lvl3pPr>
            <a:lvl4pPr marL="1600200" indent="-228600" defTabSz="912813">
              <a:defRPr sz="8000">
                <a:solidFill>
                  <a:schemeClr val="tx1"/>
                </a:solidFill>
                <a:latin typeface="Tahoma" pitchFamily="34" charset="0"/>
              </a:defRPr>
            </a:lvl4pPr>
            <a:lvl5pPr marL="2057400" indent="-228600" defTabSz="912813">
              <a:defRPr sz="8000">
                <a:solidFill>
                  <a:schemeClr val="tx1"/>
                </a:solidFill>
                <a:latin typeface="Tahoma" pitchFamily="34" charset="0"/>
              </a:defRPr>
            </a:lvl5pPr>
            <a:lvl6pPr marL="2514600" indent="-228600" algn="ctr" defTabSz="912813" eaLnBrk="0" fontAlgn="base" hangingPunct="0">
              <a:spcBef>
                <a:spcPct val="0"/>
              </a:spcBef>
              <a:spcAft>
                <a:spcPct val="0"/>
              </a:spcAft>
              <a:defRPr sz="8000">
                <a:solidFill>
                  <a:schemeClr val="tx1"/>
                </a:solidFill>
                <a:latin typeface="Tahoma" pitchFamily="34" charset="0"/>
              </a:defRPr>
            </a:lvl6pPr>
            <a:lvl7pPr marL="2971800" indent="-228600" algn="ctr" defTabSz="912813" eaLnBrk="0" fontAlgn="base" hangingPunct="0">
              <a:spcBef>
                <a:spcPct val="0"/>
              </a:spcBef>
              <a:spcAft>
                <a:spcPct val="0"/>
              </a:spcAft>
              <a:defRPr sz="8000">
                <a:solidFill>
                  <a:schemeClr val="tx1"/>
                </a:solidFill>
                <a:latin typeface="Tahoma" pitchFamily="34" charset="0"/>
              </a:defRPr>
            </a:lvl7pPr>
            <a:lvl8pPr marL="3429000" indent="-228600" algn="ctr" defTabSz="912813" eaLnBrk="0" fontAlgn="base" hangingPunct="0">
              <a:spcBef>
                <a:spcPct val="0"/>
              </a:spcBef>
              <a:spcAft>
                <a:spcPct val="0"/>
              </a:spcAft>
              <a:defRPr sz="8000">
                <a:solidFill>
                  <a:schemeClr val="tx1"/>
                </a:solidFill>
                <a:latin typeface="Tahoma" pitchFamily="34" charset="0"/>
              </a:defRPr>
            </a:lvl8pPr>
            <a:lvl9pPr marL="3886200" indent="-228600" algn="ctr" defTabSz="912813" eaLnBrk="0" fontAlgn="base" hangingPunct="0">
              <a:spcBef>
                <a:spcPct val="0"/>
              </a:spcBef>
              <a:spcAft>
                <a:spcPct val="0"/>
              </a:spcAft>
              <a:defRPr sz="8000">
                <a:solidFill>
                  <a:schemeClr val="tx1"/>
                </a:solidFill>
                <a:latin typeface="Tahoma" pitchFamily="34" charset="0"/>
              </a:defRPr>
            </a:lvl9pPr>
          </a:lstStyle>
          <a:p>
            <a:fld id="{AF18E403-1DC0-4072-A01A-4C2D61FE5B59}" type="slidenum">
              <a:rPr lang="en-US" altLang="en-US" sz="1200" smtClean="0">
                <a:latin typeface="Arial" charset="0"/>
              </a:rPr>
              <a:pPr/>
              <a:t>1</a:t>
            </a:fld>
            <a:endParaRPr lang="en-US" altLang="en-US" sz="1200" smtClean="0">
              <a:latin typeface="Arial" charset="0"/>
            </a:endParaRPr>
          </a:p>
        </p:txBody>
      </p:sp>
      <p:sp>
        <p:nvSpPr>
          <p:cNvPr id="33796" name="Rectangle 2"/>
          <p:cNvSpPr>
            <a:spLocks noGrp="1" noRot="1" noChangeAspect="1" noChangeArrowheads="1" noTextEdit="1"/>
          </p:cNvSpPr>
          <p:nvPr>
            <p:ph type="sldImg"/>
          </p:nvPr>
        </p:nvSpPr>
        <p:spPr>
          <a:xfrm>
            <a:off x="1103313" y="695325"/>
            <a:ext cx="4651375" cy="3487738"/>
          </a:xfrm>
          <a:ln/>
        </p:spPr>
      </p:sp>
      <p:sp>
        <p:nvSpPr>
          <p:cNvPr id="33797" name="Rectangle 3"/>
          <p:cNvSpPr>
            <a:spLocks noGrp="1" noChangeArrowheads="1"/>
          </p:cNvSpPr>
          <p:nvPr>
            <p:ph type="body" idx="1"/>
          </p:nvPr>
        </p:nvSpPr>
        <p:spPr>
          <a:xfrm>
            <a:off x="914400" y="4416425"/>
            <a:ext cx="50292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13FF002-6F81-48DB-AC57-3FFC2C1EC3A3}" type="slidenum">
              <a:rPr lang="en-US" smtClean="0"/>
              <a:pPr/>
              <a:t>15</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13FF002-6F81-48DB-AC57-3FFC2C1EC3A3}" type="slidenum">
              <a:rPr lang="en-US" smtClean="0"/>
              <a:pPr/>
              <a:t>16</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8000">
                <a:solidFill>
                  <a:schemeClr val="tx1"/>
                </a:solidFill>
                <a:latin typeface="Tahoma" pitchFamily="34" charset="0"/>
              </a:defRPr>
            </a:lvl1pPr>
            <a:lvl2pPr marL="742950" indent="-285750" defTabSz="912813">
              <a:defRPr sz="8000">
                <a:solidFill>
                  <a:schemeClr val="tx1"/>
                </a:solidFill>
                <a:latin typeface="Tahoma" pitchFamily="34" charset="0"/>
              </a:defRPr>
            </a:lvl2pPr>
            <a:lvl3pPr marL="1143000" indent="-228600" defTabSz="912813">
              <a:defRPr sz="8000">
                <a:solidFill>
                  <a:schemeClr val="tx1"/>
                </a:solidFill>
                <a:latin typeface="Tahoma" pitchFamily="34" charset="0"/>
              </a:defRPr>
            </a:lvl3pPr>
            <a:lvl4pPr marL="1600200" indent="-228600" defTabSz="912813">
              <a:defRPr sz="8000">
                <a:solidFill>
                  <a:schemeClr val="tx1"/>
                </a:solidFill>
                <a:latin typeface="Tahoma" pitchFamily="34" charset="0"/>
              </a:defRPr>
            </a:lvl4pPr>
            <a:lvl5pPr marL="2057400" indent="-228600" defTabSz="912813">
              <a:defRPr sz="8000">
                <a:solidFill>
                  <a:schemeClr val="tx1"/>
                </a:solidFill>
                <a:latin typeface="Tahoma" pitchFamily="34" charset="0"/>
              </a:defRPr>
            </a:lvl5pPr>
            <a:lvl6pPr marL="2514600" indent="-228600" algn="ctr" defTabSz="912813" eaLnBrk="0" fontAlgn="base" hangingPunct="0">
              <a:spcBef>
                <a:spcPct val="0"/>
              </a:spcBef>
              <a:spcAft>
                <a:spcPct val="0"/>
              </a:spcAft>
              <a:defRPr sz="8000">
                <a:solidFill>
                  <a:schemeClr val="tx1"/>
                </a:solidFill>
                <a:latin typeface="Tahoma" pitchFamily="34" charset="0"/>
              </a:defRPr>
            </a:lvl6pPr>
            <a:lvl7pPr marL="2971800" indent="-228600" algn="ctr" defTabSz="912813" eaLnBrk="0" fontAlgn="base" hangingPunct="0">
              <a:spcBef>
                <a:spcPct val="0"/>
              </a:spcBef>
              <a:spcAft>
                <a:spcPct val="0"/>
              </a:spcAft>
              <a:defRPr sz="8000">
                <a:solidFill>
                  <a:schemeClr val="tx1"/>
                </a:solidFill>
                <a:latin typeface="Tahoma" pitchFamily="34" charset="0"/>
              </a:defRPr>
            </a:lvl7pPr>
            <a:lvl8pPr marL="3429000" indent="-228600" algn="ctr" defTabSz="912813" eaLnBrk="0" fontAlgn="base" hangingPunct="0">
              <a:spcBef>
                <a:spcPct val="0"/>
              </a:spcBef>
              <a:spcAft>
                <a:spcPct val="0"/>
              </a:spcAft>
              <a:defRPr sz="8000">
                <a:solidFill>
                  <a:schemeClr val="tx1"/>
                </a:solidFill>
                <a:latin typeface="Tahoma" pitchFamily="34" charset="0"/>
              </a:defRPr>
            </a:lvl8pPr>
            <a:lvl9pPr marL="3886200" indent="-228600" algn="ctr" defTabSz="912813" eaLnBrk="0" fontAlgn="base" hangingPunct="0">
              <a:spcBef>
                <a:spcPct val="0"/>
              </a:spcBef>
              <a:spcAft>
                <a:spcPct val="0"/>
              </a:spcAft>
              <a:defRPr sz="8000">
                <a:solidFill>
                  <a:schemeClr val="tx1"/>
                </a:solidFill>
                <a:latin typeface="Tahoma" pitchFamily="34" charset="0"/>
              </a:defRPr>
            </a:lvl9pPr>
          </a:lstStyle>
          <a:p>
            <a:r>
              <a:rPr lang="en-US" altLang="en-US" sz="1200" smtClean="0">
                <a:latin typeface="Arial" charset="0"/>
              </a:rPr>
              <a:t>Georgia Professional Standards Commission</a:t>
            </a:r>
          </a:p>
        </p:txBody>
      </p:sp>
      <p:sp>
        <p:nvSpPr>
          <p:cNvPr id="3993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8000">
                <a:solidFill>
                  <a:schemeClr val="tx1"/>
                </a:solidFill>
                <a:latin typeface="Tahoma" pitchFamily="34" charset="0"/>
              </a:defRPr>
            </a:lvl1pPr>
            <a:lvl2pPr marL="742950" indent="-285750" defTabSz="912813">
              <a:defRPr sz="8000">
                <a:solidFill>
                  <a:schemeClr val="tx1"/>
                </a:solidFill>
                <a:latin typeface="Tahoma" pitchFamily="34" charset="0"/>
              </a:defRPr>
            </a:lvl2pPr>
            <a:lvl3pPr marL="1143000" indent="-228600" defTabSz="912813">
              <a:defRPr sz="8000">
                <a:solidFill>
                  <a:schemeClr val="tx1"/>
                </a:solidFill>
                <a:latin typeface="Tahoma" pitchFamily="34" charset="0"/>
              </a:defRPr>
            </a:lvl3pPr>
            <a:lvl4pPr marL="1600200" indent="-228600" defTabSz="912813">
              <a:defRPr sz="8000">
                <a:solidFill>
                  <a:schemeClr val="tx1"/>
                </a:solidFill>
                <a:latin typeface="Tahoma" pitchFamily="34" charset="0"/>
              </a:defRPr>
            </a:lvl4pPr>
            <a:lvl5pPr marL="2057400" indent="-228600" defTabSz="912813">
              <a:defRPr sz="8000">
                <a:solidFill>
                  <a:schemeClr val="tx1"/>
                </a:solidFill>
                <a:latin typeface="Tahoma" pitchFamily="34" charset="0"/>
              </a:defRPr>
            </a:lvl5pPr>
            <a:lvl6pPr marL="2514600" indent="-228600" algn="ctr" defTabSz="912813" eaLnBrk="0" fontAlgn="base" hangingPunct="0">
              <a:spcBef>
                <a:spcPct val="0"/>
              </a:spcBef>
              <a:spcAft>
                <a:spcPct val="0"/>
              </a:spcAft>
              <a:defRPr sz="8000">
                <a:solidFill>
                  <a:schemeClr val="tx1"/>
                </a:solidFill>
                <a:latin typeface="Tahoma" pitchFamily="34" charset="0"/>
              </a:defRPr>
            </a:lvl6pPr>
            <a:lvl7pPr marL="2971800" indent="-228600" algn="ctr" defTabSz="912813" eaLnBrk="0" fontAlgn="base" hangingPunct="0">
              <a:spcBef>
                <a:spcPct val="0"/>
              </a:spcBef>
              <a:spcAft>
                <a:spcPct val="0"/>
              </a:spcAft>
              <a:defRPr sz="8000">
                <a:solidFill>
                  <a:schemeClr val="tx1"/>
                </a:solidFill>
                <a:latin typeface="Tahoma" pitchFamily="34" charset="0"/>
              </a:defRPr>
            </a:lvl7pPr>
            <a:lvl8pPr marL="3429000" indent="-228600" algn="ctr" defTabSz="912813" eaLnBrk="0" fontAlgn="base" hangingPunct="0">
              <a:spcBef>
                <a:spcPct val="0"/>
              </a:spcBef>
              <a:spcAft>
                <a:spcPct val="0"/>
              </a:spcAft>
              <a:defRPr sz="8000">
                <a:solidFill>
                  <a:schemeClr val="tx1"/>
                </a:solidFill>
                <a:latin typeface="Tahoma" pitchFamily="34" charset="0"/>
              </a:defRPr>
            </a:lvl8pPr>
            <a:lvl9pPr marL="3886200" indent="-228600" algn="ctr" defTabSz="912813" eaLnBrk="0" fontAlgn="base" hangingPunct="0">
              <a:spcBef>
                <a:spcPct val="0"/>
              </a:spcBef>
              <a:spcAft>
                <a:spcPct val="0"/>
              </a:spcAft>
              <a:defRPr sz="8000">
                <a:solidFill>
                  <a:schemeClr val="tx1"/>
                </a:solidFill>
                <a:latin typeface="Tahoma" pitchFamily="34" charset="0"/>
              </a:defRPr>
            </a:lvl9pPr>
          </a:lstStyle>
          <a:p>
            <a:fld id="{4A352612-8B04-4F2D-9361-AA346D7173E0}" type="slidenum">
              <a:rPr lang="en-US" altLang="en-US" sz="1200" smtClean="0">
                <a:latin typeface="Arial" charset="0"/>
              </a:rPr>
              <a:pPr/>
              <a:t>20</a:t>
            </a:fld>
            <a:endParaRPr lang="en-US" altLang="en-US" sz="1200" smtClean="0">
              <a:latin typeface="Arial" charset="0"/>
            </a:endParaRPr>
          </a:p>
        </p:txBody>
      </p:sp>
      <p:sp>
        <p:nvSpPr>
          <p:cNvPr id="39940" name="Rectangle 6"/>
          <p:cNvSpPr txBox="1">
            <a:spLocks noGrp="1" noChangeArrowheads="1"/>
          </p:cNvSpPr>
          <p:nvPr/>
        </p:nvSpPr>
        <p:spPr bwMode="auto">
          <a:xfrm>
            <a:off x="0"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76" tIns="45639" rIns="91276" bIns="45639" anchor="b"/>
          <a:lstStyle>
            <a:lvl1pPr defTabSz="912813">
              <a:defRPr sz="8000">
                <a:solidFill>
                  <a:schemeClr val="tx1"/>
                </a:solidFill>
                <a:latin typeface="Tahoma" pitchFamily="34" charset="0"/>
              </a:defRPr>
            </a:lvl1pPr>
            <a:lvl2pPr marL="742950" indent="-285750" defTabSz="912813">
              <a:defRPr sz="8000">
                <a:solidFill>
                  <a:schemeClr val="tx1"/>
                </a:solidFill>
                <a:latin typeface="Tahoma" pitchFamily="34" charset="0"/>
              </a:defRPr>
            </a:lvl2pPr>
            <a:lvl3pPr marL="1143000" indent="-228600" defTabSz="912813">
              <a:defRPr sz="8000">
                <a:solidFill>
                  <a:schemeClr val="tx1"/>
                </a:solidFill>
                <a:latin typeface="Tahoma" pitchFamily="34" charset="0"/>
              </a:defRPr>
            </a:lvl3pPr>
            <a:lvl4pPr marL="1600200" indent="-228600" defTabSz="912813">
              <a:defRPr sz="8000">
                <a:solidFill>
                  <a:schemeClr val="tx1"/>
                </a:solidFill>
                <a:latin typeface="Tahoma" pitchFamily="34" charset="0"/>
              </a:defRPr>
            </a:lvl4pPr>
            <a:lvl5pPr marL="2057400" indent="-228600" defTabSz="912813">
              <a:defRPr sz="8000">
                <a:solidFill>
                  <a:schemeClr val="tx1"/>
                </a:solidFill>
                <a:latin typeface="Tahoma" pitchFamily="34" charset="0"/>
              </a:defRPr>
            </a:lvl5pPr>
            <a:lvl6pPr marL="2514600" indent="-228600" algn="ctr" defTabSz="912813" eaLnBrk="0" fontAlgn="base" hangingPunct="0">
              <a:spcBef>
                <a:spcPct val="0"/>
              </a:spcBef>
              <a:spcAft>
                <a:spcPct val="0"/>
              </a:spcAft>
              <a:defRPr sz="8000">
                <a:solidFill>
                  <a:schemeClr val="tx1"/>
                </a:solidFill>
                <a:latin typeface="Tahoma" pitchFamily="34" charset="0"/>
              </a:defRPr>
            </a:lvl6pPr>
            <a:lvl7pPr marL="2971800" indent="-228600" algn="ctr" defTabSz="912813" eaLnBrk="0" fontAlgn="base" hangingPunct="0">
              <a:spcBef>
                <a:spcPct val="0"/>
              </a:spcBef>
              <a:spcAft>
                <a:spcPct val="0"/>
              </a:spcAft>
              <a:defRPr sz="8000">
                <a:solidFill>
                  <a:schemeClr val="tx1"/>
                </a:solidFill>
                <a:latin typeface="Tahoma" pitchFamily="34" charset="0"/>
              </a:defRPr>
            </a:lvl7pPr>
            <a:lvl8pPr marL="3429000" indent="-228600" algn="ctr" defTabSz="912813" eaLnBrk="0" fontAlgn="base" hangingPunct="0">
              <a:spcBef>
                <a:spcPct val="0"/>
              </a:spcBef>
              <a:spcAft>
                <a:spcPct val="0"/>
              </a:spcAft>
              <a:defRPr sz="8000">
                <a:solidFill>
                  <a:schemeClr val="tx1"/>
                </a:solidFill>
                <a:latin typeface="Tahoma" pitchFamily="34" charset="0"/>
              </a:defRPr>
            </a:lvl8pPr>
            <a:lvl9pPr marL="3886200" indent="-228600" algn="ctr" defTabSz="912813" eaLnBrk="0" fontAlgn="base" hangingPunct="0">
              <a:spcBef>
                <a:spcPct val="0"/>
              </a:spcBef>
              <a:spcAft>
                <a:spcPct val="0"/>
              </a:spcAft>
              <a:defRPr sz="8000">
                <a:solidFill>
                  <a:schemeClr val="tx1"/>
                </a:solidFill>
                <a:latin typeface="Tahoma" pitchFamily="34" charset="0"/>
              </a:defRPr>
            </a:lvl9pPr>
          </a:lstStyle>
          <a:p>
            <a:pPr algn="l" eaLnBrk="1" hangingPunct="1"/>
            <a:r>
              <a:rPr lang="en-US" altLang="en-US" sz="1200">
                <a:effectLst/>
                <a:latin typeface="Arial" charset="0"/>
              </a:rPr>
              <a:t>Georgia Professional Standards Commission</a:t>
            </a:r>
          </a:p>
        </p:txBody>
      </p:sp>
      <p:sp>
        <p:nvSpPr>
          <p:cNvPr id="39941" name="Rectangle 7"/>
          <p:cNvSpPr txBox="1">
            <a:spLocks noGrp="1"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76" tIns="45639" rIns="91276" bIns="45639" anchor="b"/>
          <a:lstStyle>
            <a:lvl1pPr defTabSz="912813">
              <a:defRPr sz="8000">
                <a:solidFill>
                  <a:schemeClr val="tx1"/>
                </a:solidFill>
                <a:latin typeface="Tahoma" pitchFamily="34" charset="0"/>
              </a:defRPr>
            </a:lvl1pPr>
            <a:lvl2pPr marL="742950" indent="-285750" defTabSz="912813">
              <a:defRPr sz="8000">
                <a:solidFill>
                  <a:schemeClr val="tx1"/>
                </a:solidFill>
                <a:latin typeface="Tahoma" pitchFamily="34" charset="0"/>
              </a:defRPr>
            </a:lvl2pPr>
            <a:lvl3pPr marL="1143000" indent="-228600" defTabSz="912813">
              <a:defRPr sz="8000">
                <a:solidFill>
                  <a:schemeClr val="tx1"/>
                </a:solidFill>
                <a:latin typeface="Tahoma" pitchFamily="34" charset="0"/>
              </a:defRPr>
            </a:lvl3pPr>
            <a:lvl4pPr marL="1600200" indent="-228600" defTabSz="912813">
              <a:defRPr sz="8000">
                <a:solidFill>
                  <a:schemeClr val="tx1"/>
                </a:solidFill>
                <a:latin typeface="Tahoma" pitchFamily="34" charset="0"/>
              </a:defRPr>
            </a:lvl4pPr>
            <a:lvl5pPr marL="2057400" indent="-228600" defTabSz="912813">
              <a:defRPr sz="8000">
                <a:solidFill>
                  <a:schemeClr val="tx1"/>
                </a:solidFill>
                <a:latin typeface="Tahoma" pitchFamily="34" charset="0"/>
              </a:defRPr>
            </a:lvl5pPr>
            <a:lvl6pPr marL="2514600" indent="-228600" algn="ctr" defTabSz="912813" eaLnBrk="0" fontAlgn="base" hangingPunct="0">
              <a:spcBef>
                <a:spcPct val="0"/>
              </a:spcBef>
              <a:spcAft>
                <a:spcPct val="0"/>
              </a:spcAft>
              <a:defRPr sz="8000">
                <a:solidFill>
                  <a:schemeClr val="tx1"/>
                </a:solidFill>
                <a:latin typeface="Tahoma" pitchFamily="34" charset="0"/>
              </a:defRPr>
            </a:lvl6pPr>
            <a:lvl7pPr marL="2971800" indent="-228600" algn="ctr" defTabSz="912813" eaLnBrk="0" fontAlgn="base" hangingPunct="0">
              <a:spcBef>
                <a:spcPct val="0"/>
              </a:spcBef>
              <a:spcAft>
                <a:spcPct val="0"/>
              </a:spcAft>
              <a:defRPr sz="8000">
                <a:solidFill>
                  <a:schemeClr val="tx1"/>
                </a:solidFill>
                <a:latin typeface="Tahoma" pitchFamily="34" charset="0"/>
              </a:defRPr>
            </a:lvl7pPr>
            <a:lvl8pPr marL="3429000" indent="-228600" algn="ctr" defTabSz="912813" eaLnBrk="0" fontAlgn="base" hangingPunct="0">
              <a:spcBef>
                <a:spcPct val="0"/>
              </a:spcBef>
              <a:spcAft>
                <a:spcPct val="0"/>
              </a:spcAft>
              <a:defRPr sz="8000">
                <a:solidFill>
                  <a:schemeClr val="tx1"/>
                </a:solidFill>
                <a:latin typeface="Tahoma" pitchFamily="34" charset="0"/>
              </a:defRPr>
            </a:lvl8pPr>
            <a:lvl9pPr marL="3886200" indent="-228600" algn="ctr" defTabSz="912813" eaLnBrk="0" fontAlgn="base" hangingPunct="0">
              <a:spcBef>
                <a:spcPct val="0"/>
              </a:spcBef>
              <a:spcAft>
                <a:spcPct val="0"/>
              </a:spcAft>
              <a:defRPr sz="8000">
                <a:solidFill>
                  <a:schemeClr val="tx1"/>
                </a:solidFill>
                <a:latin typeface="Tahoma" pitchFamily="34" charset="0"/>
              </a:defRPr>
            </a:lvl9pPr>
          </a:lstStyle>
          <a:p>
            <a:pPr algn="r" eaLnBrk="1" hangingPunct="1"/>
            <a:fld id="{2E2E2D25-0D60-4CC6-A911-80F34710A441}" type="slidenum">
              <a:rPr lang="en-US" altLang="en-US" sz="1200">
                <a:effectLst/>
                <a:latin typeface="Arial" charset="0"/>
              </a:rPr>
              <a:pPr algn="r" eaLnBrk="1" hangingPunct="1"/>
              <a:t>20</a:t>
            </a:fld>
            <a:endParaRPr lang="en-US" altLang="en-US" sz="1200">
              <a:effectLst/>
              <a:latin typeface="Arial" charset="0"/>
            </a:endParaRPr>
          </a:p>
        </p:txBody>
      </p:sp>
      <p:sp>
        <p:nvSpPr>
          <p:cNvPr id="39942" name="Rectangle 2"/>
          <p:cNvSpPr>
            <a:spLocks noGrp="1" noRot="1" noChangeAspect="1" noChangeArrowheads="1" noTextEdit="1"/>
          </p:cNvSpPr>
          <p:nvPr>
            <p:ph type="sldImg"/>
          </p:nvPr>
        </p:nvSpPr>
        <p:spPr>
          <a:ln/>
        </p:spPr>
      </p:sp>
      <p:sp>
        <p:nvSpPr>
          <p:cNvPr id="39943" name="Rectangle 3"/>
          <p:cNvSpPr>
            <a:spLocks noGrp="1" noChangeArrowheads="1"/>
          </p:cNvSpPr>
          <p:nvPr>
            <p:ph type="body" idx="1"/>
          </p:nvPr>
        </p:nvSpPr>
        <p:spPr>
          <a:xfrm>
            <a:off x="685800" y="4416425"/>
            <a:ext cx="5486400" cy="277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458200" cy="5943600"/>
            <a:chOff x="0" y="0"/>
            <a:chExt cx="5328" cy="3744"/>
          </a:xfrm>
        </p:grpSpPr>
        <p:sp>
          <p:nvSpPr>
            <p:cNvPr id="5" name="Freeform 3"/>
            <p:cNvSpPr>
              <a:spLocks/>
            </p:cNvSpPr>
            <p:nvPr/>
          </p:nvSpPr>
          <p:spPr bwMode="hidden">
            <a:xfrm>
              <a:off x="0" y="1440"/>
              <a:ext cx="5155" cy="2304"/>
            </a:xfrm>
            <a:custGeom>
              <a:avLst/>
              <a:gdLst/>
              <a:ahLst/>
              <a:cxnLst>
                <a:cxn ang="0">
                  <a:pos x="5154" y="1769"/>
                </a:cxn>
                <a:cxn ang="0">
                  <a:pos x="0" y="2304"/>
                </a:cxn>
                <a:cxn ang="0">
                  <a:pos x="0" y="1252"/>
                </a:cxn>
                <a:cxn ang="0">
                  <a:pos x="5155" y="0"/>
                </a:cxn>
                <a:cxn ang="0">
                  <a:pos x="5155" y="1416"/>
                </a:cxn>
                <a:cxn ang="0">
                  <a:pos x="5154" y="1769"/>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6" name="Freeform 4"/>
            <p:cNvSpPr>
              <a:spLocks/>
            </p:cNvSpPr>
            <p:nvPr/>
          </p:nvSpPr>
          <p:spPr bwMode="hidden">
            <a:xfrm>
              <a:off x="0" y="0"/>
              <a:ext cx="5328" cy="3689"/>
            </a:xfrm>
            <a:custGeom>
              <a:avLst/>
              <a:gdLst/>
              <a:ahLst/>
              <a:cxnLst>
                <a:cxn ang="0">
                  <a:pos x="5311" y="3209"/>
                </a:cxn>
                <a:cxn ang="0">
                  <a:pos x="0" y="3689"/>
                </a:cxn>
                <a:cxn ang="0">
                  <a:pos x="0" y="9"/>
                </a:cxn>
                <a:cxn ang="0">
                  <a:pos x="5328" y="0"/>
                </a:cxn>
                <a:cxn ang="0">
                  <a:pos x="5311" y="320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w="9525">
              <a:noFill/>
              <a:round/>
              <a:headEnd/>
              <a:tailEnd/>
            </a:ln>
          </p:spPr>
          <p:txBody>
            <a:bodyPr/>
            <a:lstStyle/>
            <a:p>
              <a:pPr>
                <a:defRPr/>
              </a:pPr>
              <a:endParaRPr lang="en-US"/>
            </a:p>
          </p:txBody>
        </p:sp>
      </p:grpSp>
      <p:sp>
        <p:nvSpPr>
          <p:cNvPr id="1421317" name="Rectangle 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21321" name="Rectangle 9"/>
          <p:cNvSpPr>
            <a:spLocks noGrp="1" noChangeArrowheads="1"/>
          </p:cNvSpPr>
          <p:nvPr>
            <p:ph type="ctrTitle" sz="quarter"/>
          </p:nvPr>
        </p:nvSpPr>
        <p:spPr>
          <a:xfrm>
            <a:off x="685800" y="1768475"/>
            <a:ext cx="7772400" cy="1736725"/>
          </a:xfrm>
        </p:spPr>
        <p:txBody>
          <a:bodyPr anchor="b" anchorCtr="1"/>
          <a:lstStyle>
            <a:lvl1pPr>
              <a:defRPr sz="5400"/>
            </a:lvl1pPr>
          </a:lstStyle>
          <a:p>
            <a:r>
              <a:rPr lang="en-US"/>
              <a:t>Click to edit Master title style</a:t>
            </a:r>
          </a:p>
        </p:txBody>
      </p:sp>
      <p:sp>
        <p:nvSpPr>
          <p:cNvPr id="7" name="Rectangle 6"/>
          <p:cNvSpPr>
            <a:spLocks noGrp="1" noChangeArrowheads="1"/>
          </p:cNvSpPr>
          <p:nvPr>
            <p:ph type="dt" sz="quarter" idx="10"/>
          </p:nvPr>
        </p:nvSpPr>
        <p:spPr/>
        <p:txBody>
          <a:bodyPr/>
          <a:lstStyle>
            <a:lvl1pPr>
              <a:defRPr/>
            </a:lvl1pPr>
          </a:lstStyle>
          <a:p>
            <a:pPr>
              <a:defRPr/>
            </a:pPr>
            <a:endParaRPr lang="en-US"/>
          </a:p>
        </p:txBody>
      </p:sp>
      <p:sp>
        <p:nvSpPr>
          <p:cNvPr id="8" name="Rectangle 7"/>
          <p:cNvSpPr>
            <a:spLocks noGrp="1" noChangeArrowheads="1"/>
          </p:cNvSpPr>
          <p:nvPr>
            <p:ph type="ftr" sz="quarter" idx="11"/>
          </p:nvPr>
        </p:nvSpPr>
        <p:spPr/>
        <p:txBody>
          <a:bodyPr/>
          <a:lstStyle>
            <a:lvl1pPr>
              <a:defRPr/>
            </a:lvl1pPr>
          </a:lstStyle>
          <a:p>
            <a:pPr>
              <a:defRPr/>
            </a:pPr>
            <a:endParaRPr lang="en-US"/>
          </a:p>
        </p:txBody>
      </p:sp>
      <p:sp>
        <p:nvSpPr>
          <p:cNvPr id="9" name="Rectangle 8"/>
          <p:cNvSpPr>
            <a:spLocks noGrp="1" noChangeArrowheads="1"/>
          </p:cNvSpPr>
          <p:nvPr>
            <p:ph type="sldNum" sz="quarter" idx="12"/>
          </p:nvPr>
        </p:nvSpPr>
        <p:spPr/>
        <p:txBody>
          <a:bodyPr/>
          <a:lstStyle>
            <a:lvl1pPr>
              <a:defRPr/>
            </a:lvl1pPr>
          </a:lstStyle>
          <a:p>
            <a:pPr>
              <a:defRPr/>
            </a:pPr>
            <a:fld id="{E6DD86C5-99AC-4442-98F3-BB4CA4E5C3E2}" type="slidenum">
              <a:rPr lang="en-US"/>
              <a:pPr>
                <a:defRPr/>
              </a:pPr>
              <a:t>‹#›</a:t>
            </a:fld>
            <a:endParaRPr lang="en-US"/>
          </a:p>
        </p:txBody>
      </p:sp>
    </p:spTree>
    <p:extLst>
      <p:ext uri="{BB962C8B-B14F-4D97-AF65-F5344CB8AC3E}">
        <p14:creationId xmlns:p14="http://schemas.microsoft.com/office/powerpoint/2010/main" val="1003212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2CEEA157-FB42-474F-BB84-9F6103E39AC7}" type="slidenum">
              <a:rPr lang="en-US"/>
              <a:pPr>
                <a:defRPr/>
              </a:pPr>
              <a:t>‹#›</a:t>
            </a:fld>
            <a:endParaRPr lang="en-US"/>
          </a:p>
        </p:txBody>
      </p:sp>
    </p:spTree>
    <p:extLst>
      <p:ext uri="{BB962C8B-B14F-4D97-AF65-F5344CB8AC3E}">
        <p14:creationId xmlns:p14="http://schemas.microsoft.com/office/powerpoint/2010/main" val="2043260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21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21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C0A632DA-C7FF-4B17-9D68-9701C9287CC3}" type="slidenum">
              <a:rPr lang="en-US"/>
              <a:pPr>
                <a:defRPr/>
              </a:pPr>
              <a:t>‹#›</a:t>
            </a:fld>
            <a:endParaRPr lang="en-US"/>
          </a:p>
        </p:txBody>
      </p:sp>
    </p:spTree>
    <p:extLst>
      <p:ext uri="{BB962C8B-B14F-4D97-AF65-F5344CB8AC3E}">
        <p14:creationId xmlns:p14="http://schemas.microsoft.com/office/powerpoint/2010/main" val="12121457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495800"/>
          </a:xfrm>
        </p:spPr>
        <p:txBody>
          <a:bodyPr/>
          <a:lstStyle/>
          <a:p>
            <a:pPr lvl="0"/>
            <a:endParaRPr lang="en-US" noProof="0" smtClean="0"/>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D969A4DE-703B-4B97-84E6-A73A5806DD22}" type="slidenum">
              <a:rPr lang="en-US"/>
              <a:pPr>
                <a:defRPr/>
              </a:pPr>
              <a:t>‹#›</a:t>
            </a:fld>
            <a:endParaRPr lang="en-US"/>
          </a:p>
        </p:txBody>
      </p:sp>
    </p:spTree>
    <p:extLst>
      <p:ext uri="{BB962C8B-B14F-4D97-AF65-F5344CB8AC3E}">
        <p14:creationId xmlns:p14="http://schemas.microsoft.com/office/powerpoint/2010/main" val="26715256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600200"/>
            <a:ext cx="4038600" cy="4495800"/>
          </a:xfrm>
        </p:spPr>
        <p:txBody>
          <a:bodyPr/>
          <a:lstStyle/>
          <a:p>
            <a:pPr lvl="0"/>
            <a:endParaRPr lang="en-US" noProof="0" smtClean="0"/>
          </a:p>
        </p:txBody>
      </p:sp>
      <p:sp>
        <p:nvSpPr>
          <p:cNvPr id="4" name="Text Placeholder 3"/>
          <p:cNvSpPr>
            <a:spLocks noGrp="1"/>
          </p:cNvSpPr>
          <p:nvPr>
            <p:ph type="body" sz="half" idx="2"/>
          </p:nvPr>
        </p:nvSpPr>
        <p:spPr>
          <a:xfrm>
            <a:off x="4648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2834D1C4-0CA7-4391-87ED-6D60D14535FF}" type="slidenum">
              <a:rPr lang="en-US"/>
              <a:pPr>
                <a:defRPr/>
              </a:pPr>
              <a:t>‹#›</a:t>
            </a:fld>
            <a:endParaRPr lang="en-US"/>
          </a:p>
        </p:txBody>
      </p:sp>
    </p:spTree>
    <p:extLst>
      <p:ext uri="{BB962C8B-B14F-4D97-AF65-F5344CB8AC3E}">
        <p14:creationId xmlns:p14="http://schemas.microsoft.com/office/powerpoint/2010/main" val="20085303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00200"/>
            <a:ext cx="4038600" cy="4495800"/>
          </a:xfrm>
        </p:spPr>
        <p:txBody>
          <a:bodyPr/>
          <a:lstStyle/>
          <a:p>
            <a:pPr lvl="0"/>
            <a:endParaRPr lang="en-US" noProof="0" smtClean="0"/>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10638A3C-B88C-434B-9253-1B6F38E60625}" type="slidenum">
              <a:rPr lang="en-US"/>
              <a:pPr>
                <a:defRPr/>
              </a:pPr>
              <a:t>‹#›</a:t>
            </a:fld>
            <a:endParaRPr lang="en-US"/>
          </a:p>
        </p:txBody>
      </p:sp>
    </p:spTree>
    <p:extLst>
      <p:ext uri="{BB962C8B-B14F-4D97-AF65-F5344CB8AC3E}">
        <p14:creationId xmlns:p14="http://schemas.microsoft.com/office/powerpoint/2010/main" val="2119556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9E9D88C1-D5AE-4759-B953-4918E5390C61}" type="slidenum">
              <a:rPr lang="en-US"/>
              <a:pPr>
                <a:defRPr/>
              </a:pPr>
              <a:t>‹#›</a:t>
            </a:fld>
            <a:endParaRPr lang="en-US"/>
          </a:p>
        </p:txBody>
      </p:sp>
    </p:spTree>
    <p:extLst>
      <p:ext uri="{BB962C8B-B14F-4D97-AF65-F5344CB8AC3E}">
        <p14:creationId xmlns:p14="http://schemas.microsoft.com/office/powerpoint/2010/main" val="1099949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E8998F32-E632-47A1-8472-748335550880}" type="slidenum">
              <a:rPr lang="en-US"/>
              <a:pPr>
                <a:defRPr/>
              </a:pPr>
              <a:t>‹#›</a:t>
            </a:fld>
            <a:endParaRPr lang="en-US"/>
          </a:p>
        </p:txBody>
      </p:sp>
    </p:spTree>
    <p:extLst>
      <p:ext uri="{BB962C8B-B14F-4D97-AF65-F5344CB8AC3E}">
        <p14:creationId xmlns:p14="http://schemas.microsoft.com/office/powerpoint/2010/main" val="1781645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ECD9BBA5-8BB7-4C02-BD11-E9E4A76DD356}" type="slidenum">
              <a:rPr lang="en-US"/>
              <a:pPr>
                <a:defRPr/>
              </a:pPr>
              <a:t>‹#›</a:t>
            </a:fld>
            <a:endParaRPr lang="en-US"/>
          </a:p>
        </p:txBody>
      </p:sp>
    </p:spTree>
    <p:extLst>
      <p:ext uri="{BB962C8B-B14F-4D97-AF65-F5344CB8AC3E}">
        <p14:creationId xmlns:p14="http://schemas.microsoft.com/office/powerpoint/2010/main" val="131404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
          <p:cNvSpPr>
            <a:spLocks noGrp="1" noChangeArrowheads="1"/>
          </p:cNvSpPr>
          <p:nvPr>
            <p:ph type="dt" sz="half" idx="10"/>
          </p:nvPr>
        </p:nvSpPr>
        <p:spPr>
          <a:ln/>
        </p:spPr>
        <p:txBody>
          <a:bodyPr/>
          <a:lstStyle>
            <a:lvl1pPr>
              <a:defRPr/>
            </a:lvl1pPr>
          </a:lstStyle>
          <a:p>
            <a:pPr>
              <a:defRPr/>
            </a:pPr>
            <a:endParaRPr lang="en-US"/>
          </a:p>
        </p:txBody>
      </p:sp>
      <p:sp>
        <p:nvSpPr>
          <p:cNvPr id="8" name="Rectangle 8"/>
          <p:cNvSpPr>
            <a:spLocks noGrp="1" noChangeArrowheads="1"/>
          </p:cNvSpPr>
          <p:nvPr>
            <p:ph type="ftr" sz="quarter" idx="11"/>
          </p:nvPr>
        </p:nvSpPr>
        <p:spPr>
          <a:ln/>
        </p:spPr>
        <p:txBody>
          <a:bodyPr/>
          <a:lstStyle>
            <a:lvl1pPr>
              <a:defRPr/>
            </a:lvl1pPr>
          </a:lstStyle>
          <a:p>
            <a:pPr>
              <a:defRPr/>
            </a:pPr>
            <a:endParaRPr lang="en-US"/>
          </a:p>
        </p:txBody>
      </p:sp>
      <p:sp>
        <p:nvSpPr>
          <p:cNvPr id="9" name="Rectangle 9"/>
          <p:cNvSpPr>
            <a:spLocks noGrp="1" noChangeArrowheads="1"/>
          </p:cNvSpPr>
          <p:nvPr>
            <p:ph type="sldNum" sz="quarter" idx="12"/>
          </p:nvPr>
        </p:nvSpPr>
        <p:spPr>
          <a:ln/>
        </p:spPr>
        <p:txBody>
          <a:bodyPr/>
          <a:lstStyle>
            <a:lvl1pPr>
              <a:defRPr/>
            </a:lvl1pPr>
          </a:lstStyle>
          <a:p>
            <a:pPr>
              <a:defRPr/>
            </a:pPr>
            <a:fld id="{53881590-097C-47EE-8E5C-2D21F41AA683}" type="slidenum">
              <a:rPr lang="en-US"/>
              <a:pPr>
                <a:defRPr/>
              </a:pPr>
              <a:t>‹#›</a:t>
            </a:fld>
            <a:endParaRPr lang="en-US"/>
          </a:p>
        </p:txBody>
      </p:sp>
    </p:spTree>
    <p:extLst>
      <p:ext uri="{BB962C8B-B14F-4D97-AF65-F5344CB8AC3E}">
        <p14:creationId xmlns:p14="http://schemas.microsoft.com/office/powerpoint/2010/main" val="440607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
          <p:cNvSpPr>
            <a:spLocks noGrp="1" noChangeArrowheads="1"/>
          </p:cNvSpPr>
          <p:nvPr>
            <p:ph type="dt" sz="half" idx="10"/>
          </p:nvPr>
        </p:nvSpPr>
        <p:spPr>
          <a:ln/>
        </p:spPr>
        <p:txBody>
          <a:bodyPr/>
          <a:lstStyle>
            <a:lvl1pPr>
              <a:defRPr/>
            </a:lvl1pPr>
          </a:lstStyle>
          <a:p>
            <a:pPr>
              <a:defRPr/>
            </a:pPr>
            <a:endParaRPr lang="en-US"/>
          </a:p>
        </p:txBody>
      </p:sp>
      <p:sp>
        <p:nvSpPr>
          <p:cNvPr id="4" name="Rectangle 8"/>
          <p:cNvSpPr>
            <a:spLocks noGrp="1" noChangeArrowheads="1"/>
          </p:cNvSpPr>
          <p:nvPr>
            <p:ph type="ftr" sz="quarter" idx="11"/>
          </p:nvPr>
        </p:nvSpPr>
        <p:spPr>
          <a:ln/>
        </p:spPr>
        <p:txBody>
          <a:bodyPr/>
          <a:lstStyle>
            <a:lvl1pPr>
              <a:defRPr/>
            </a:lvl1pPr>
          </a:lstStyle>
          <a:p>
            <a:pPr>
              <a:defRPr/>
            </a:pPr>
            <a:endParaRPr lang="en-US"/>
          </a:p>
        </p:txBody>
      </p:sp>
      <p:sp>
        <p:nvSpPr>
          <p:cNvPr id="5" name="Rectangle 9"/>
          <p:cNvSpPr>
            <a:spLocks noGrp="1" noChangeArrowheads="1"/>
          </p:cNvSpPr>
          <p:nvPr>
            <p:ph type="sldNum" sz="quarter" idx="12"/>
          </p:nvPr>
        </p:nvSpPr>
        <p:spPr>
          <a:ln/>
        </p:spPr>
        <p:txBody>
          <a:bodyPr/>
          <a:lstStyle>
            <a:lvl1pPr>
              <a:defRPr/>
            </a:lvl1pPr>
          </a:lstStyle>
          <a:p>
            <a:pPr>
              <a:defRPr/>
            </a:pPr>
            <a:fld id="{532A1F62-3C55-4238-88D5-05521C6940C5}" type="slidenum">
              <a:rPr lang="en-US"/>
              <a:pPr>
                <a:defRPr/>
              </a:pPr>
              <a:t>‹#›</a:t>
            </a:fld>
            <a:endParaRPr lang="en-US"/>
          </a:p>
        </p:txBody>
      </p:sp>
    </p:spTree>
    <p:extLst>
      <p:ext uri="{BB962C8B-B14F-4D97-AF65-F5344CB8AC3E}">
        <p14:creationId xmlns:p14="http://schemas.microsoft.com/office/powerpoint/2010/main" val="1087486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en-US"/>
          </a:p>
        </p:txBody>
      </p:sp>
      <p:sp>
        <p:nvSpPr>
          <p:cNvPr id="3" name="Rectangle 8"/>
          <p:cNvSpPr>
            <a:spLocks noGrp="1" noChangeArrowheads="1"/>
          </p:cNvSpPr>
          <p:nvPr>
            <p:ph type="ftr" sz="quarter" idx="11"/>
          </p:nvPr>
        </p:nvSpPr>
        <p:spPr>
          <a:ln/>
        </p:spPr>
        <p:txBody>
          <a:bodyPr/>
          <a:lstStyle>
            <a:lvl1pPr>
              <a:defRPr/>
            </a:lvl1pPr>
          </a:lstStyle>
          <a:p>
            <a:pPr>
              <a:defRPr/>
            </a:pPr>
            <a:endParaRPr lang="en-US"/>
          </a:p>
        </p:txBody>
      </p:sp>
      <p:sp>
        <p:nvSpPr>
          <p:cNvPr id="4" name="Rectangle 9"/>
          <p:cNvSpPr>
            <a:spLocks noGrp="1" noChangeArrowheads="1"/>
          </p:cNvSpPr>
          <p:nvPr>
            <p:ph type="sldNum" sz="quarter" idx="12"/>
          </p:nvPr>
        </p:nvSpPr>
        <p:spPr>
          <a:ln/>
        </p:spPr>
        <p:txBody>
          <a:bodyPr/>
          <a:lstStyle>
            <a:lvl1pPr>
              <a:defRPr/>
            </a:lvl1pPr>
          </a:lstStyle>
          <a:p>
            <a:pPr>
              <a:defRPr/>
            </a:pPr>
            <a:fld id="{7E1FE738-C9AE-44BF-B5E0-7D5BC693628B}" type="slidenum">
              <a:rPr lang="en-US"/>
              <a:pPr>
                <a:defRPr/>
              </a:pPr>
              <a:t>‹#›</a:t>
            </a:fld>
            <a:endParaRPr lang="en-US"/>
          </a:p>
        </p:txBody>
      </p:sp>
    </p:spTree>
    <p:extLst>
      <p:ext uri="{BB962C8B-B14F-4D97-AF65-F5344CB8AC3E}">
        <p14:creationId xmlns:p14="http://schemas.microsoft.com/office/powerpoint/2010/main" val="3299699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E44735B2-B9AE-48B2-A571-EC2B0E8B85B9}" type="slidenum">
              <a:rPr lang="en-US"/>
              <a:pPr>
                <a:defRPr/>
              </a:pPr>
              <a:t>‹#›</a:t>
            </a:fld>
            <a:endParaRPr lang="en-US"/>
          </a:p>
        </p:txBody>
      </p:sp>
    </p:spTree>
    <p:extLst>
      <p:ext uri="{BB962C8B-B14F-4D97-AF65-F5344CB8AC3E}">
        <p14:creationId xmlns:p14="http://schemas.microsoft.com/office/powerpoint/2010/main" val="1408043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DC764E06-9978-4203-B600-A5981F5AED88}" type="slidenum">
              <a:rPr lang="en-US"/>
              <a:pPr>
                <a:defRPr/>
              </a:pPr>
              <a:t>‹#›</a:t>
            </a:fld>
            <a:endParaRPr lang="en-US"/>
          </a:p>
        </p:txBody>
      </p:sp>
    </p:spTree>
    <p:extLst>
      <p:ext uri="{BB962C8B-B14F-4D97-AF65-F5344CB8AC3E}">
        <p14:creationId xmlns:p14="http://schemas.microsoft.com/office/powerpoint/2010/main" val="2623742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242175" cy="1981200"/>
            <a:chOff x="0" y="0"/>
            <a:chExt cx="4562" cy="1248"/>
          </a:xfrm>
        </p:grpSpPr>
        <p:sp>
          <p:nvSpPr>
            <p:cNvPr id="1420291" name="Freeform 3"/>
            <p:cNvSpPr>
              <a:spLocks/>
            </p:cNvSpPr>
            <p:nvPr/>
          </p:nvSpPr>
          <p:spPr bwMode="hidden">
            <a:xfrm>
              <a:off x="0" y="583"/>
              <a:ext cx="4487" cy="665"/>
            </a:xfrm>
            <a:custGeom>
              <a:avLst/>
              <a:gdLst/>
              <a:ahLst/>
              <a:cxnLst>
                <a:cxn ang="0">
                  <a:pos x="4800" y="299"/>
                </a:cxn>
                <a:cxn ang="0">
                  <a:pos x="0" y="665"/>
                </a:cxn>
                <a:cxn ang="0">
                  <a:pos x="0" y="0"/>
                </a:cxn>
                <a:cxn ang="0">
                  <a:pos x="4806" y="1"/>
                </a:cxn>
                <a:cxn ang="0">
                  <a:pos x="4800" y="153"/>
                </a:cxn>
                <a:cxn ang="0">
                  <a:pos x="4800" y="299"/>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w="9525">
              <a:noFill/>
              <a:round/>
              <a:headEnd/>
              <a:tailEnd/>
            </a:ln>
          </p:spPr>
          <p:txBody>
            <a:bodyPr/>
            <a:lstStyle/>
            <a:p>
              <a:pPr>
                <a:defRPr/>
              </a:pPr>
              <a:endParaRPr lang="en-US"/>
            </a:p>
          </p:txBody>
        </p:sp>
        <p:sp>
          <p:nvSpPr>
            <p:cNvPr id="1420292" name="Freeform 4"/>
            <p:cNvSpPr>
              <a:spLocks/>
            </p:cNvSpPr>
            <p:nvPr/>
          </p:nvSpPr>
          <p:spPr bwMode="hidden">
            <a:xfrm>
              <a:off x="0" y="0"/>
              <a:ext cx="4562" cy="1199"/>
            </a:xfrm>
            <a:custGeom>
              <a:avLst/>
              <a:gdLst/>
              <a:ahLst/>
              <a:cxnLst>
                <a:cxn ang="0">
                  <a:pos x="4560" y="932"/>
                </a:cxn>
                <a:cxn ang="0">
                  <a:pos x="0" y="1199"/>
                </a:cxn>
                <a:cxn ang="0">
                  <a:pos x="0" y="0"/>
                </a:cxn>
                <a:cxn ang="0">
                  <a:pos x="4562" y="0"/>
                </a:cxn>
                <a:cxn ang="0">
                  <a:pos x="4560" y="932"/>
                </a:cxn>
                <a:cxn ang="0">
                  <a:pos x="4560" y="932"/>
                </a:cxn>
              </a:cxnLst>
              <a:rect l="0" t="0" r="r" b="b"/>
              <a:pathLst>
                <a:path w="4562" h="1199">
                  <a:moveTo>
                    <a:pt x="4560" y="932"/>
                  </a:moveTo>
                  <a:lnTo>
                    <a:pt x="0" y="1199"/>
                  </a:lnTo>
                  <a:lnTo>
                    <a:pt x="0" y="0"/>
                  </a:lnTo>
                  <a:lnTo>
                    <a:pt x="4562" y="0"/>
                  </a:lnTo>
                  <a:lnTo>
                    <a:pt x="4560" y="932"/>
                  </a:lnTo>
                  <a:lnTo>
                    <a:pt x="4560" y="932"/>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grpSp>
      <p:sp>
        <p:nvSpPr>
          <p:cNvPr id="1420293" name="Rectangle 5"/>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420294" name="Rectangle 6"/>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20295" name="Rectangle 7"/>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effectLst>
                  <a:outerShdw blurRad="38100" dist="38100" dir="2700000" algn="tl">
                    <a:srgbClr val="000000"/>
                  </a:outerShdw>
                </a:effectLst>
              </a:defRPr>
            </a:lvl1pPr>
          </a:lstStyle>
          <a:p>
            <a:pPr>
              <a:defRPr/>
            </a:pPr>
            <a:endParaRPr lang="en-US"/>
          </a:p>
        </p:txBody>
      </p:sp>
      <p:sp>
        <p:nvSpPr>
          <p:cNvPr id="1420296"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pPr>
              <a:defRPr/>
            </a:pPr>
            <a:endParaRPr lang="en-US"/>
          </a:p>
        </p:txBody>
      </p:sp>
      <p:sp>
        <p:nvSpPr>
          <p:cNvPr id="1420297" name="Rectangle 9"/>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pPr>
              <a:defRPr/>
            </a:pPr>
            <a:fld id="{A82E9E92-B775-4F84-83F8-9586E46079F0}"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5010" r:id="rId1"/>
    <p:sldLayoutId id="2147484997" r:id="rId2"/>
    <p:sldLayoutId id="2147484998" r:id="rId3"/>
    <p:sldLayoutId id="2147484999" r:id="rId4"/>
    <p:sldLayoutId id="2147485000" r:id="rId5"/>
    <p:sldLayoutId id="2147485001" r:id="rId6"/>
    <p:sldLayoutId id="2147485002" r:id="rId7"/>
    <p:sldLayoutId id="2147485003" r:id="rId8"/>
    <p:sldLayoutId id="2147485004" r:id="rId9"/>
    <p:sldLayoutId id="2147485005" r:id="rId10"/>
    <p:sldLayoutId id="2147485006" r:id="rId11"/>
    <p:sldLayoutId id="2147485007" r:id="rId12"/>
    <p:sldLayoutId id="2147485008" r:id="rId13"/>
    <p:sldLayoutId id="2147485009" r:id="rId14"/>
  </p:sldLayoutIdLst>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4.xml"/><Relationship Id="rId5" Type="http://schemas.openxmlformats.org/officeDocument/2006/relationships/chart" Target="../charts/chart1.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14.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mailto:paul.shaw@gapsc.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457200" y="762000"/>
            <a:ext cx="8305800" cy="59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4" rIns="91427" bIns="45714">
            <a:spAutoFit/>
          </a:bodyPr>
          <a:lstStyle>
            <a:lvl1pPr algn="l">
              <a:spcBef>
                <a:spcPct val="20000"/>
              </a:spcBef>
              <a:buClr>
                <a:schemeClr val="hlink"/>
              </a:buClr>
              <a:buSzPct val="80000"/>
              <a:buFont typeface="Wingdings" pitchFamily="2" charset="2"/>
              <a:buChar char="n"/>
              <a:defRPr sz="3200">
                <a:solidFill>
                  <a:schemeClr val="tx1"/>
                </a:solidFill>
                <a:latin typeface="Tahoma" pitchFamily="34" charset="0"/>
              </a:defRPr>
            </a:lvl1pPr>
            <a:lvl2pPr marL="742950" indent="-285750" algn="l">
              <a:spcBef>
                <a:spcPct val="20000"/>
              </a:spcBef>
              <a:buClr>
                <a:schemeClr val="tx1"/>
              </a:buClr>
              <a:buChar char="–"/>
              <a:defRPr sz="2800">
                <a:solidFill>
                  <a:schemeClr val="tx1"/>
                </a:solidFill>
                <a:latin typeface="Tahoma" pitchFamily="34" charset="0"/>
              </a:defRPr>
            </a:lvl2pPr>
            <a:lvl3pPr marL="1143000" indent="-228600" algn="l">
              <a:spcBef>
                <a:spcPct val="20000"/>
              </a:spcBef>
              <a:buClr>
                <a:schemeClr val="hlink"/>
              </a:buClr>
              <a:buFont typeface="Wingdings" pitchFamily="2" charset="2"/>
              <a:buChar char="§"/>
              <a:defRPr sz="2400">
                <a:solidFill>
                  <a:schemeClr val="tx1"/>
                </a:solidFill>
                <a:latin typeface="Tahoma" pitchFamily="34" charset="0"/>
              </a:defRPr>
            </a:lvl3pPr>
            <a:lvl4pPr marL="1600200" indent="-228600" algn="l">
              <a:spcBef>
                <a:spcPct val="20000"/>
              </a:spcBef>
              <a:buChar char="–"/>
              <a:defRPr sz="2000">
                <a:solidFill>
                  <a:schemeClr val="tx1"/>
                </a:solidFill>
                <a:latin typeface="Tahoma" pitchFamily="34" charset="0"/>
              </a:defRPr>
            </a:lvl4pPr>
            <a:lvl5pPr marL="2057400" indent="-228600" algn="l">
              <a:spcBef>
                <a:spcPct val="20000"/>
              </a:spcBef>
              <a:buClr>
                <a:schemeClr val="hlink"/>
              </a:buClr>
              <a:buFont typeface="Wingdings" pitchFamily="2" charset="2"/>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defRPr>
            </a:lvl9pPr>
          </a:lstStyle>
          <a:p>
            <a:pPr algn="ctr">
              <a:spcBef>
                <a:spcPct val="50000"/>
              </a:spcBef>
              <a:buClrTx/>
              <a:buSzTx/>
              <a:buFontTx/>
              <a:buNone/>
            </a:pPr>
            <a:r>
              <a:rPr lang="en-US" altLang="en-US" sz="3300" b="1">
                <a:effectLst/>
                <a:latin typeface="Times New Roman" pitchFamily="18" charset="0"/>
              </a:rPr>
              <a:t>Georgia Professional Standards Commission</a:t>
            </a:r>
            <a:endParaRPr lang="en-US" altLang="en-US" sz="2800" b="1">
              <a:effectLst/>
              <a:latin typeface="Times New Roman" pitchFamily="18" charset="0"/>
            </a:endParaRPr>
          </a:p>
        </p:txBody>
      </p:sp>
      <p:sp>
        <p:nvSpPr>
          <p:cNvPr id="3075" name="Text Box 3"/>
          <p:cNvSpPr txBox="1">
            <a:spLocks noChangeArrowheads="1"/>
          </p:cNvSpPr>
          <p:nvPr/>
        </p:nvSpPr>
        <p:spPr bwMode="auto">
          <a:xfrm>
            <a:off x="1524000" y="5105400"/>
            <a:ext cx="6172200" cy="1477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4" rIns="91427" bIns="45714">
            <a:spAutoFit/>
          </a:bodyPr>
          <a:lstStyle>
            <a:lvl1pPr algn="l">
              <a:spcBef>
                <a:spcPct val="20000"/>
              </a:spcBef>
              <a:buClr>
                <a:schemeClr val="hlink"/>
              </a:buClr>
              <a:buSzPct val="80000"/>
              <a:buFont typeface="Wingdings" pitchFamily="2" charset="2"/>
              <a:buChar char="n"/>
              <a:defRPr sz="3200">
                <a:solidFill>
                  <a:schemeClr val="tx1"/>
                </a:solidFill>
                <a:latin typeface="Tahoma" pitchFamily="34" charset="0"/>
              </a:defRPr>
            </a:lvl1pPr>
            <a:lvl2pPr marL="742950" indent="-285750" algn="l">
              <a:spcBef>
                <a:spcPct val="20000"/>
              </a:spcBef>
              <a:buClr>
                <a:schemeClr val="tx1"/>
              </a:buClr>
              <a:buChar char="–"/>
              <a:defRPr sz="2800">
                <a:solidFill>
                  <a:schemeClr val="tx1"/>
                </a:solidFill>
                <a:latin typeface="Tahoma" pitchFamily="34" charset="0"/>
              </a:defRPr>
            </a:lvl2pPr>
            <a:lvl3pPr marL="1143000" indent="-228600" algn="l">
              <a:spcBef>
                <a:spcPct val="20000"/>
              </a:spcBef>
              <a:buClr>
                <a:schemeClr val="hlink"/>
              </a:buClr>
              <a:buFont typeface="Wingdings" pitchFamily="2" charset="2"/>
              <a:buChar char="§"/>
              <a:defRPr sz="2400">
                <a:solidFill>
                  <a:schemeClr val="tx1"/>
                </a:solidFill>
                <a:latin typeface="Tahoma" pitchFamily="34" charset="0"/>
              </a:defRPr>
            </a:lvl3pPr>
            <a:lvl4pPr marL="1600200" indent="-228600" algn="l">
              <a:spcBef>
                <a:spcPct val="20000"/>
              </a:spcBef>
              <a:buChar char="–"/>
              <a:defRPr sz="2000">
                <a:solidFill>
                  <a:schemeClr val="tx1"/>
                </a:solidFill>
                <a:latin typeface="Tahoma" pitchFamily="34" charset="0"/>
              </a:defRPr>
            </a:lvl4pPr>
            <a:lvl5pPr marL="2057400" indent="-228600" algn="l">
              <a:spcBef>
                <a:spcPct val="20000"/>
              </a:spcBef>
              <a:buClr>
                <a:schemeClr val="hlink"/>
              </a:buClr>
              <a:buFont typeface="Wingdings" pitchFamily="2" charset="2"/>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defRPr>
            </a:lvl9pPr>
          </a:lstStyle>
          <a:p>
            <a:pPr algn="ctr">
              <a:spcBef>
                <a:spcPct val="50000"/>
              </a:spcBef>
              <a:buClrTx/>
              <a:buSzTx/>
              <a:buFontTx/>
              <a:buNone/>
            </a:pPr>
            <a:r>
              <a:rPr lang="en-US" altLang="en-US" sz="3600" b="1" dirty="0" smtClean="0">
                <a:effectLst/>
                <a:latin typeface="Times New Roman" pitchFamily="18" charset="0"/>
              </a:rPr>
              <a:t>GSSA </a:t>
            </a:r>
            <a:r>
              <a:rPr lang="en-US" altLang="en-US" sz="3600" b="1" dirty="0">
                <a:effectLst/>
                <a:latin typeface="Times New Roman" pitchFamily="18" charset="0"/>
              </a:rPr>
              <a:t>Presentation </a:t>
            </a:r>
            <a:r>
              <a:rPr lang="en-US" altLang="en-US" sz="3600" b="1" dirty="0" smtClean="0">
                <a:effectLst/>
                <a:latin typeface="Times New Roman" pitchFamily="18" charset="0"/>
              </a:rPr>
              <a:t> </a:t>
            </a:r>
          </a:p>
          <a:p>
            <a:pPr algn="ctr">
              <a:spcBef>
                <a:spcPct val="50000"/>
              </a:spcBef>
              <a:buClrTx/>
              <a:buSzTx/>
              <a:buFontTx/>
              <a:buNone/>
            </a:pPr>
            <a:r>
              <a:rPr lang="en-US" altLang="en-US" sz="3600" b="1" dirty="0" smtClean="0">
                <a:effectLst/>
                <a:latin typeface="Times New Roman" pitchFamily="18" charset="0"/>
              </a:rPr>
              <a:t>October 18, 2017</a:t>
            </a:r>
            <a:endParaRPr lang="en-US" altLang="en-US" sz="3600" b="1" dirty="0">
              <a:effectLst/>
              <a:latin typeface="Times New Roman" pitchFamily="18" charset="0"/>
            </a:endParaRPr>
          </a:p>
        </p:txBody>
      </p:sp>
      <p:pic>
        <p:nvPicPr>
          <p:cNvPr id="3076" name="Picture 6" descr="GaPSC_Logo_V Blu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8538" y="1614488"/>
            <a:ext cx="213995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Issues</a:t>
            </a:r>
            <a:endParaRPr lang="en-US" dirty="0"/>
          </a:p>
        </p:txBody>
      </p:sp>
      <p:sp>
        <p:nvSpPr>
          <p:cNvPr id="3" name="Content Placeholder 2"/>
          <p:cNvSpPr>
            <a:spLocks noGrp="1"/>
          </p:cNvSpPr>
          <p:nvPr>
            <p:ph sz="half" idx="1"/>
          </p:nvPr>
        </p:nvSpPr>
        <p:spPr/>
        <p:txBody>
          <a:bodyPr/>
          <a:lstStyle/>
          <a:p>
            <a:r>
              <a:rPr lang="en-US" dirty="0" smtClean="0"/>
              <a:t>Evaluations</a:t>
            </a:r>
          </a:p>
          <a:p>
            <a:r>
              <a:rPr lang="en-US" dirty="0" smtClean="0"/>
              <a:t>Professional Growth Plans or Professional Development Plans</a:t>
            </a:r>
          </a:p>
          <a:p>
            <a:r>
              <a:rPr lang="en-US" dirty="0" smtClean="0"/>
              <a:t>Opportunity for Remediation</a:t>
            </a:r>
          </a:p>
          <a:p>
            <a:endParaRPr lang="en-US" dirty="0"/>
          </a:p>
        </p:txBody>
      </p:sp>
      <p:sp>
        <p:nvSpPr>
          <p:cNvPr id="5" name="Content Placeholder 4"/>
          <p:cNvSpPr>
            <a:spLocks noGrp="1"/>
          </p:cNvSpPr>
          <p:nvPr>
            <p:ph sz="half" idx="2"/>
          </p:nvPr>
        </p:nvSpPr>
        <p:spPr/>
        <p:txBody>
          <a:bodyPr/>
          <a:lstStyle/>
          <a:p>
            <a:r>
              <a:rPr lang="en-US" dirty="0" smtClean="0"/>
              <a:t>Conduct with students</a:t>
            </a:r>
          </a:p>
          <a:p>
            <a:r>
              <a:rPr lang="en-US" dirty="0" smtClean="0"/>
              <a:t>Paraprofessional training</a:t>
            </a:r>
            <a:endParaRPr lang="en-US" dirty="0"/>
          </a:p>
        </p:txBody>
      </p:sp>
      <p:sp>
        <p:nvSpPr>
          <p:cNvPr id="4" name="Slide Number Placeholder 3"/>
          <p:cNvSpPr>
            <a:spLocks noGrp="1"/>
          </p:cNvSpPr>
          <p:nvPr>
            <p:ph type="sldNum" sz="quarter" idx="12"/>
          </p:nvPr>
        </p:nvSpPr>
        <p:spPr/>
        <p:txBody>
          <a:bodyPr/>
          <a:lstStyle/>
          <a:p>
            <a:pPr>
              <a:defRPr/>
            </a:pPr>
            <a:fld id="{9E9D88C1-D5AE-4759-B953-4918E5390C61}" type="slidenum">
              <a:rPr lang="en-US" smtClean="0"/>
              <a:pPr>
                <a:defRPr/>
              </a:pPr>
              <a:t>10</a:t>
            </a:fld>
            <a:endParaRPr lang="en-US"/>
          </a:p>
        </p:txBody>
      </p:sp>
    </p:spTree>
    <p:extLst>
      <p:ext uri="{BB962C8B-B14F-4D97-AF65-F5344CB8AC3E}">
        <p14:creationId xmlns:p14="http://schemas.microsoft.com/office/powerpoint/2010/main" val="2046044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anim calcmode="lin" valueType="num">
                                      <p:cBhvr additive="base">
                                        <p:cTn id="3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sz="quarter" idx="1"/>
          </p:nvPr>
        </p:nvSpPr>
        <p:spPr/>
        <p:txBody>
          <a:bodyPr/>
          <a:lstStyle/>
          <a:p>
            <a:endParaRPr lang="en-US"/>
          </a:p>
        </p:txBody>
      </p:sp>
      <p:sp>
        <p:nvSpPr>
          <p:cNvPr id="6" name="Title 5"/>
          <p:cNvSpPr>
            <a:spLocks noGrp="1"/>
          </p:cNvSpPr>
          <p:nvPr>
            <p:ph type="ctrTitle" sz="quarter"/>
          </p:nvPr>
        </p:nvSpPr>
        <p:spPr/>
        <p:txBody>
          <a:bodyPr/>
          <a:lstStyle/>
          <a:p>
            <a:r>
              <a:rPr lang="en-US" dirty="0" smtClean="0"/>
              <a:t>Statistics</a:t>
            </a:r>
            <a:endParaRPr lang="en-US" dirty="0"/>
          </a:p>
        </p:txBody>
      </p:sp>
      <p:sp>
        <p:nvSpPr>
          <p:cNvPr id="5" name="Slide Number Placeholder 4"/>
          <p:cNvSpPr>
            <a:spLocks noGrp="1"/>
          </p:cNvSpPr>
          <p:nvPr>
            <p:ph type="sldNum" sz="quarter" idx="12"/>
          </p:nvPr>
        </p:nvSpPr>
        <p:spPr/>
        <p:txBody>
          <a:bodyPr/>
          <a:lstStyle/>
          <a:p>
            <a:pPr>
              <a:defRPr/>
            </a:pPr>
            <a:fld id="{ECD9BBA5-8BB7-4C02-BD11-E9E4A76DD356}" type="slidenum">
              <a:rPr lang="en-US" smtClean="0"/>
              <a:pPr>
                <a:defRPr/>
              </a:pPr>
              <a:t>11</a:t>
            </a:fld>
            <a:endParaRPr lang="en-US"/>
          </a:p>
        </p:txBody>
      </p:sp>
    </p:spTree>
    <p:extLst>
      <p:ext uri="{BB962C8B-B14F-4D97-AF65-F5344CB8AC3E}">
        <p14:creationId xmlns:p14="http://schemas.microsoft.com/office/powerpoint/2010/main" val="35695082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457200" y="274638"/>
            <a:ext cx="8229600" cy="182562"/>
          </a:xfrm>
        </p:spPr>
        <p:txBody>
          <a:bodyPr>
            <a:normAutofit fontScale="90000"/>
          </a:bodyPr>
          <a:lstStyle/>
          <a:p>
            <a:pPr>
              <a:defRPr/>
            </a:pPr>
            <a:endParaRPr lang="en-US" altLang="en-US" sz="3600" b="1" smtClean="0">
              <a:solidFill>
                <a:srgbClr val="FFFF00"/>
              </a:solidFill>
              <a:effectLst/>
            </a:endParaRPr>
          </a:p>
        </p:txBody>
      </p:sp>
      <p:sp>
        <p:nvSpPr>
          <p:cNvPr id="197635" name="Rectangle 3"/>
          <p:cNvSpPr>
            <a:spLocks noGrp="1" noChangeArrowheads="1"/>
          </p:cNvSpPr>
          <p:nvPr>
            <p:ph type="body" idx="1"/>
          </p:nvPr>
        </p:nvSpPr>
        <p:spPr>
          <a:xfrm>
            <a:off x="685800" y="838200"/>
            <a:ext cx="8001000" cy="6248400"/>
          </a:xfrm>
        </p:spPr>
        <p:txBody>
          <a:bodyPr>
            <a:normAutofit lnSpcReduction="10000"/>
          </a:bodyPr>
          <a:lstStyle/>
          <a:p>
            <a:pPr>
              <a:lnSpc>
                <a:spcPct val="80000"/>
              </a:lnSpc>
              <a:buFont typeface="Wingdings" pitchFamily="2" charset="2"/>
              <a:buNone/>
              <a:tabLst>
                <a:tab pos="2235200" algn="l"/>
                <a:tab pos="3771900" algn="l"/>
                <a:tab pos="5370513" algn="l"/>
                <a:tab pos="7543800" algn="r"/>
              </a:tabLst>
              <a:defRPr/>
            </a:pPr>
            <a:r>
              <a:rPr lang="en-US" sz="2000" dirty="0" smtClean="0"/>
              <a:t>   </a:t>
            </a:r>
            <a:r>
              <a:rPr lang="en-US" sz="2000" b="1" dirty="0" smtClean="0"/>
              <a:t>Year                Denied      Revoked      Voluntary         Total	                	               	               Surrender</a:t>
            </a:r>
          </a:p>
          <a:p>
            <a:pPr>
              <a:lnSpc>
                <a:spcPct val="80000"/>
              </a:lnSpc>
              <a:buFont typeface="Wingdings" pitchFamily="2" charset="2"/>
              <a:buNone/>
              <a:tabLst>
                <a:tab pos="2235200" algn="l"/>
                <a:tab pos="3771900" algn="l"/>
                <a:tab pos="5370513" algn="l"/>
                <a:tab pos="7543800" algn="r"/>
              </a:tabLst>
              <a:defRPr/>
            </a:pPr>
            <a:endParaRPr lang="en-US" sz="2800" b="1" dirty="0" smtClean="0"/>
          </a:p>
          <a:p>
            <a:pPr>
              <a:lnSpc>
                <a:spcPct val="80000"/>
              </a:lnSpc>
              <a:buFont typeface="Wingdings" pitchFamily="2" charset="2"/>
              <a:buNone/>
              <a:tabLst>
                <a:tab pos="2235200" algn="l"/>
                <a:tab pos="3771900" algn="l"/>
                <a:tab pos="5370513" algn="l"/>
                <a:tab pos="7543800" algn="r"/>
              </a:tabLst>
              <a:defRPr/>
            </a:pPr>
            <a:r>
              <a:rPr lang="en-US" sz="2800" b="1" dirty="0" smtClean="0"/>
              <a:t>FY 2005	25	93	22	140</a:t>
            </a:r>
          </a:p>
          <a:p>
            <a:pPr>
              <a:lnSpc>
                <a:spcPct val="80000"/>
              </a:lnSpc>
              <a:buFont typeface="Wingdings" pitchFamily="2" charset="2"/>
              <a:buNone/>
              <a:tabLst>
                <a:tab pos="2235200" algn="l"/>
                <a:tab pos="3771900" algn="l"/>
                <a:tab pos="5370513" algn="l"/>
                <a:tab pos="7543800" algn="r"/>
              </a:tabLst>
              <a:defRPr/>
            </a:pPr>
            <a:r>
              <a:rPr lang="en-US" sz="2800" b="1" dirty="0" smtClean="0"/>
              <a:t>FY 2006	42	72	17	131</a:t>
            </a:r>
          </a:p>
          <a:p>
            <a:pPr>
              <a:lnSpc>
                <a:spcPct val="80000"/>
              </a:lnSpc>
              <a:buFont typeface="Wingdings" pitchFamily="2" charset="2"/>
              <a:buNone/>
              <a:tabLst>
                <a:tab pos="2235200" algn="l"/>
                <a:tab pos="3771900" algn="l"/>
                <a:tab pos="5370513" algn="l"/>
                <a:tab pos="7543800" algn="r"/>
              </a:tabLst>
              <a:defRPr/>
            </a:pPr>
            <a:r>
              <a:rPr lang="en-US" sz="2800" b="1" dirty="0" smtClean="0"/>
              <a:t>FY 2007	23	76	26	125</a:t>
            </a:r>
          </a:p>
          <a:p>
            <a:pPr>
              <a:lnSpc>
                <a:spcPct val="80000"/>
              </a:lnSpc>
              <a:buFont typeface="Wingdings" pitchFamily="2" charset="2"/>
              <a:buNone/>
              <a:tabLst>
                <a:tab pos="2235200" algn="l"/>
                <a:tab pos="3771900" algn="l"/>
                <a:tab pos="5370513" algn="l"/>
                <a:tab pos="7543800" algn="r"/>
              </a:tabLst>
              <a:defRPr/>
            </a:pPr>
            <a:r>
              <a:rPr lang="en-US" sz="2800" b="1" dirty="0" smtClean="0"/>
              <a:t>FY 2008	33	54	16	103</a:t>
            </a:r>
          </a:p>
          <a:p>
            <a:pPr>
              <a:lnSpc>
                <a:spcPct val="80000"/>
              </a:lnSpc>
              <a:buFont typeface="Wingdings" pitchFamily="2" charset="2"/>
              <a:buNone/>
              <a:tabLst>
                <a:tab pos="2235200" algn="l"/>
                <a:tab pos="3771900" algn="l"/>
                <a:tab pos="5370513" algn="l"/>
                <a:tab pos="7543800" algn="r"/>
              </a:tabLst>
              <a:defRPr/>
            </a:pPr>
            <a:r>
              <a:rPr lang="en-US" sz="2800" b="1" dirty="0" smtClean="0"/>
              <a:t>FY 2009	25	71	27	123</a:t>
            </a:r>
          </a:p>
          <a:p>
            <a:pPr>
              <a:lnSpc>
                <a:spcPct val="80000"/>
              </a:lnSpc>
              <a:buFont typeface="Wingdings" pitchFamily="2" charset="2"/>
              <a:buNone/>
              <a:tabLst>
                <a:tab pos="2235200" algn="l"/>
                <a:tab pos="3771900" algn="l"/>
                <a:tab pos="5370513" algn="l"/>
                <a:tab pos="7543800" algn="r"/>
              </a:tabLst>
              <a:defRPr/>
            </a:pPr>
            <a:r>
              <a:rPr lang="en-US" sz="2800" b="1" dirty="0" smtClean="0"/>
              <a:t>FY 2010	13	67	28	108</a:t>
            </a:r>
          </a:p>
          <a:p>
            <a:pPr>
              <a:lnSpc>
                <a:spcPct val="80000"/>
              </a:lnSpc>
              <a:buFont typeface="Wingdings" pitchFamily="2" charset="2"/>
              <a:buNone/>
              <a:tabLst>
                <a:tab pos="2235200" algn="l"/>
                <a:tab pos="3771900" algn="l"/>
                <a:tab pos="5370513" algn="l"/>
                <a:tab pos="7543800" algn="r"/>
              </a:tabLst>
              <a:defRPr/>
            </a:pPr>
            <a:r>
              <a:rPr lang="en-US" sz="2800" b="1" dirty="0" smtClean="0"/>
              <a:t>FY 2011	18	58	20	96</a:t>
            </a:r>
          </a:p>
          <a:p>
            <a:pPr>
              <a:lnSpc>
                <a:spcPct val="80000"/>
              </a:lnSpc>
              <a:buFont typeface="Wingdings" pitchFamily="2" charset="2"/>
              <a:buNone/>
              <a:tabLst>
                <a:tab pos="2235200" algn="l"/>
                <a:tab pos="3771900" algn="l"/>
                <a:tab pos="5370513" algn="l"/>
                <a:tab pos="7543800" algn="r"/>
              </a:tabLst>
              <a:defRPr/>
            </a:pPr>
            <a:r>
              <a:rPr lang="en-US" sz="2800" b="1" dirty="0" smtClean="0"/>
              <a:t>FY 2012	18	92	25	135</a:t>
            </a:r>
          </a:p>
          <a:p>
            <a:pPr>
              <a:lnSpc>
                <a:spcPct val="80000"/>
              </a:lnSpc>
              <a:buFont typeface="Wingdings" pitchFamily="2" charset="2"/>
              <a:buNone/>
              <a:tabLst>
                <a:tab pos="2235200" algn="l"/>
                <a:tab pos="3771900" algn="l"/>
                <a:tab pos="5370513" algn="l"/>
                <a:tab pos="7543800" algn="r"/>
              </a:tabLst>
              <a:defRPr/>
            </a:pPr>
            <a:r>
              <a:rPr lang="en-US" sz="2800" b="1" dirty="0" smtClean="0"/>
              <a:t>FY 2013	14	86	28	128</a:t>
            </a:r>
          </a:p>
          <a:p>
            <a:pPr>
              <a:lnSpc>
                <a:spcPct val="80000"/>
              </a:lnSpc>
              <a:buFont typeface="Wingdings" pitchFamily="2" charset="2"/>
              <a:buNone/>
              <a:tabLst>
                <a:tab pos="2235200" algn="l"/>
                <a:tab pos="3771900" algn="l"/>
                <a:tab pos="5370513" algn="l"/>
                <a:tab pos="7543800" algn="r"/>
              </a:tabLst>
              <a:defRPr/>
            </a:pPr>
            <a:r>
              <a:rPr lang="en-US" sz="2800" b="1" dirty="0" smtClean="0"/>
              <a:t>FY 2014	18	99	26	143</a:t>
            </a:r>
          </a:p>
          <a:p>
            <a:pPr>
              <a:lnSpc>
                <a:spcPct val="80000"/>
              </a:lnSpc>
              <a:buFont typeface="Wingdings" pitchFamily="2" charset="2"/>
              <a:buNone/>
              <a:tabLst>
                <a:tab pos="2235200" algn="l"/>
                <a:tab pos="3771900" algn="l"/>
                <a:tab pos="5370513" algn="l"/>
                <a:tab pos="7543800" algn="r"/>
              </a:tabLst>
              <a:defRPr/>
            </a:pPr>
            <a:r>
              <a:rPr lang="en-US" sz="2800" b="1" dirty="0" smtClean="0"/>
              <a:t>FY 2015	26	81	29	136</a:t>
            </a:r>
          </a:p>
          <a:p>
            <a:pPr>
              <a:lnSpc>
                <a:spcPct val="80000"/>
              </a:lnSpc>
              <a:buFont typeface="Wingdings" pitchFamily="2" charset="2"/>
              <a:buNone/>
              <a:tabLst>
                <a:tab pos="2235200" algn="l"/>
                <a:tab pos="3771900" algn="l"/>
                <a:tab pos="5370513" algn="l"/>
                <a:tab pos="7543800" algn="r"/>
              </a:tabLst>
              <a:defRPr/>
            </a:pPr>
            <a:r>
              <a:rPr lang="en-US" sz="2800" b="1" dirty="0" smtClean="0"/>
              <a:t>FY 2016	56	86	24          166 </a:t>
            </a:r>
          </a:p>
          <a:p>
            <a:pPr>
              <a:lnSpc>
                <a:spcPct val="80000"/>
              </a:lnSpc>
              <a:buFont typeface="Wingdings" pitchFamily="2" charset="2"/>
              <a:buNone/>
              <a:tabLst>
                <a:tab pos="2235200" algn="l"/>
                <a:tab pos="3771900" algn="l"/>
                <a:tab pos="5370513" algn="l"/>
                <a:tab pos="7543800" algn="r"/>
              </a:tabLst>
              <a:defRPr/>
            </a:pPr>
            <a:r>
              <a:rPr lang="en-US" sz="2800" b="1" dirty="0" smtClean="0"/>
              <a:t>FY 2017	20	101	37	158  	</a:t>
            </a:r>
          </a:p>
        </p:txBody>
      </p:sp>
    </p:spTree>
    <p:extLst>
      <p:ext uri="{BB962C8B-B14F-4D97-AF65-F5344CB8AC3E}">
        <p14:creationId xmlns:p14="http://schemas.microsoft.com/office/powerpoint/2010/main" val="39009982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Sanctions Issued by PSC </a:t>
            </a:r>
            <a:br>
              <a:rPr lang="en-US" dirty="0" smtClean="0"/>
            </a:br>
            <a:r>
              <a:rPr lang="en-US" dirty="0" smtClean="0"/>
              <a:t>Sept. 2016-Sept. 2017</a:t>
            </a:r>
            <a:endParaRPr lang="en-US" dirty="0"/>
          </a:p>
        </p:txBody>
      </p:sp>
      <p:sp>
        <p:nvSpPr>
          <p:cNvPr id="3" name="Content Placeholder 2"/>
          <p:cNvSpPr>
            <a:spLocks noGrp="1"/>
          </p:cNvSpPr>
          <p:nvPr>
            <p:ph idx="1"/>
          </p:nvPr>
        </p:nvSpPr>
        <p:spPr/>
        <p:txBody>
          <a:bodyPr/>
          <a:lstStyle/>
          <a:p>
            <a:r>
              <a:rPr lang="en-US" dirty="0" smtClean="0"/>
              <a:t>Legal Compliance-44</a:t>
            </a:r>
          </a:p>
          <a:p>
            <a:r>
              <a:rPr lang="en-US" dirty="0" smtClean="0"/>
              <a:t>Conduct with Students-157</a:t>
            </a:r>
          </a:p>
          <a:p>
            <a:r>
              <a:rPr lang="en-US" dirty="0" smtClean="0"/>
              <a:t>Alcohol and Drugs-47</a:t>
            </a:r>
          </a:p>
          <a:p>
            <a:r>
              <a:rPr lang="en-US" dirty="0" smtClean="0"/>
              <a:t>Honesty-111</a:t>
            </a:r>
          </a:p>
          <a:p>
            <a:r>
              <a:rPr lang="en-US" dirty="0" smtClean="0"/>
              <a:t>Public Funds and Property-23</a:t>
            </a:r>
          </a:p>
          <a:p>
            <a:r>
              <a:rPr lang="en-US" dirty="0" smtClean="0"/>
              <a:t>Remunerative Conduct-4</a:t>
            </a:r>
          </a:p>
          <a:p>
            <a:r>
              <a:rPr lang="en-US" dirty="0" smtClean="0"/>
              <a:t>Confidential Information-2</a:t>
            </a:r>
            <a:endParaRPr lang="en-US" dirty="0"/>
          </a:p>
        </p:txBody>
      </p:sp>
      <p:sp>
        <p:nvSpPr>
          <p:cNvPr id="4" name="Slide Number Placeholder 3"/>
          <p:cNvSpPr>
            <a:spLocks noGrp="1"/>
          </p:cNvSpPr>
          <p:nvPr>
            <p:ph type="sldNum" sz="quarter" idx="12"/>
          </p:nvPr>
        </p:nvSpPr>
        <p:spPr/>
        <p:txBody>
          <a:bodyPr/>
          <a:lstStyle/>
          <a:p>
            <a:pPr>
              <a:defRPr/>
            </a:pPr>
            <a:fld id="{9E9D88C1-D5AE-4759-B953-4918E5390C61}" type="slidenum">
              <a:rPr lang="en-US" smtClean="0"/>
              <a:pPr>
                <a:defRPr/>
              </a:pPr>
              <a:t>13</a:t>
            </a:fld>
            <a:endParaRPr lang="en-US"/>
          </a:p>
        </p:txBody>
      </p:sp>
    </p:spTree>
    <p:extLst>
      <p:ext uri="{BB962C8B-B14F-4D97-AF65-F5344CB8AC3E}">
        <p14:creationId xmlns:p14="http://schemas.microsoft.com/office/powerpoint/2010/main" val="2485158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Sanctions Issued by PSC </a:t>
            </a:r>
            <a:br>
              <a:rPr lang="en-US" dirty="0" smtClean="0"/>
            </a:br>
            <a:r>
              <a:rPr lang="en-US" dirty="0" smtClean="0"/>
              <a:t>Sept. 2016-Sept. 2017</a:t>
            </a:r>
            <a:endParaRPr lang="en-US" dirty="0"/>
          </a:p>
        </p:txBody>
      </p:sp>
      <p:sp>
        <p:nvSpPr>
          <p:cNvPr id="3" name="Content Placeholder 2"/>
          <p:cNvSpPr>
            <a:spLocks noGrp="1"/>
          </p:cNvSpPr>
          <p:nvPr>
            <p:ph idx="1"/>
          </p:nvPr>
        </p:nvSpPr>
        <p:spPr/>
        <p:txBody>
          <a:bodyPr/>
          <a:lstStyle/>
          <a:p>
            <a:r>
              <a:rPr lang="en-US" dirty="0" smtClean="0"/>
              <a:t>Abandonment of Contract-33</a:t>
            </a:r>
          </a:p>
          <a:p>
            <a:r>
              <a:rPr lang="en-US" dirty="0" smtClean="0"/>
              <a:t>Required Reports-25</a:t>
            </a:r>
          </a:p>
          <a:p>
            <a:r>
              <a:rPr lang="en-US" dirty="0" smtClean="0"/>
              <a:t>Professional Conduct-78</a:t>
            </a:r>
          </a:p>
          <a:p>
            <a:r>
              <a:rPr lang="en-US" dirty="0" smtClean="0"/>
              <a:t>Testing-32 </a:t>
            </a:r>
          </a:p>
          <a:p>
            <a:r>
              <a:rPr lang="en-US" smtClean="0"/>
              <a:t>Total-556</a:t>
            </a:r>
            <a:endParaRPr lang="en-US" dirty="0"/>
          </a:p>
        </p:txBody>
      </p:sp>
      <p:sp>
        <p:nvSpPr>
          <p:cNvPr id="4" name="Slide Number Placeholder 3"/>
          <p:cNvSpPr>
            <a:spLocks noGrp="1"/>
          </p:cNvSpPr>
          <p:nvPr>
            <p:ph type="sldNum" sz="quarter" idx="12"/>
          </p:nvPr>
        </p:nvSpPr>
        <p:spPr/>
        <p:txBody>
          <a:bodyPr/>
          <a:lstStyle/>
          <a:p>
            <a:pPr>
              <a:defRPr/>
            </a:pPr>
            <a:fld id="{9E9D88C1-D5AE-4759-B953-4918E5390C61}" type="slidenum">
              <a:rPr lang="en-US" smtClean="0"/>
              <a:pPr>
                <a:defRPr/>
              </a:pPr>
              <a:t>14</a:t>
            </a:fld>
            <a:endParaRPr lang="en-US"/>
          </a:p>
        </p:txBody>
      </p:sp>
    </p:spTree>
    <p:extLst>
      <p:ext uri="{BB962C8B-B14F-4D97-AF65-F5344CB8AC3E}">
        <p14:creationId xmlns:p14="http://schemas.microsoft.com/office/powerpoint/2010/main" val="1856621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74638"/>
            <a:ext cx="8229600" cy="1020762"/>
          </a:xfrm>
        </p:spPr>
        <p:txBody>
          <a:bodyPr>
            <a:normAutofit fontScale="90000"/>
          </a:bodyPr>
          <a:lstStyle/>
          <a:p>
            <a:pPr algn="l"/>
            <a:r>
              <a:rPr lang="en-US" sz="3200" b="1" dirty="0">
                <a:solidFill>
                  <a:srgbClr val="A71C1F"/>
                </a:solidFill>
              </a:rPr>
              <a:t>Ethics Cases Opened in Last Ten Fiscal Years</a:t>
            </a:r>
            <a:endParaRPr lang="en-US" sz="3200" b="1" dirty="0" smtClean="0">
              <a:solidFill>
                <a:srgbClr val="A71C1F"/>
              </a:solidFill>
            </a:endParaRPr>
          </a:p>
        </p:txBody>
      </p:sp>
      <p:sp>
        <p:nvSpPr>
          <p:cNvPr id="3076" name="Rectangle 4"/>
          <p:cNvSpPr>
            <a:spLocks noChangeArrowheads="1"/>
          </p:cNvSpPr>
          <p:nvPr/>
        </p:nvSpPr>
        <p:spPr bwMode="auto">
          <a:xfrm>
            <a:off x="228600" y="282575"/>
            <a:ext cx="8686800" cy="6324600"/>
          </a:xfrm>
          <a:prstGeom prst="rect">
            <a:avLst/>
          </a:prstGeom>
          <a:noFill/>
          <a:ln w="19050">
            <a:solidFill>
              <a:srgbClr val="A71C1F"/>
            </a:solidFill>
            <a:miter lim="800000"/>
            <a:headEnd/>
            <a:tailEnd/>
          </a:ln>
        </p:spPr>
        <p:txBody>
          <a:bodyPr wrap="none" anchor="ctr"/>
          <a:lstStyle/>
          <a:p>
            <a:pPr algn="ctr"/>
            <a:endParaRPr lang="en-US" dirty="0"/>
          </a:p>
        </p:txBody>
      </p:sp>
      <p:sp>
        <p:nvSpPr>
          <p:cNvPr id="3077" name="Rectangle 5"/>
          <p:cNvSpPr>
            <a:spLocks noChangeArrowheads="1"/>
          </p:cNvSpPr>
          <p:nvPr/>
        </p:nvSpPr>
        <p:spPr bwMode="auto">
          <a:xfrm>
            <a:off x="260350" y="1295400"/>
            <a:ext cx="8610600" cy="76200"/>
          </a:xfrm>
          <a:prstGeom prst="rect">
            <a:avLst/>
          </a:prstGeom>
          <a:gradFill rotWithShape="1">
            <a:gsLst>
              <a:gs pos="0">
                <a:srgbClr val="A71C1F"/>
              </a:gs>
              <a:gs pos="100000">
                <a:schemeClr val="bg1"/>
              </a:gs>
            </a:gsLst>
            <a:lin ang="0" scaled="1"/>
          </a:gradFill>
          <a:ln w="9525">
            <a:noFill/>
            <a:miter lim="800000"/>
            <a:headEnd/>
            <a:tailEnd/>
          </a:ln>
        </p:spPr>
        <p:txBody>
          <a:bodyPr wrap="none" anchor="ctr"/>
          <a:lstStyle/>
          <a:p>
            <a:endParaRPr lang="en-US" dirty="0"/>
          </a:p>
        </p:txBody>
      </p:sp>
      <p:pic>
        <p:nvPicPr>
          <p:cNvPr id="3078" name="Picture 6" descr="psc_H_text_xsmall"/>
          <p:cNvPicPr>
            <a:picLocks noChangeAspect="1" noChangeArrowheads="1"/>
          </p:cNvPicPr>
          <p:nvPr/>
        </p:nvPicPr>
        <p:blipFill>
          <a:blip r:embed="rId3" cstate="print"/>
          <a:srcRect/>
          <a:stretch>
            <a:fillRect/>
          </a:stretch>
        </p:blipFill>
        <p:spPr bwMode="auto">
          <a:xfrm>
            <a:off x="381000" y="6454775"/>
            <a:ext cx="4572000" cy="304800"/>
          </a:xfrm>
          <a:prstGeom prst="rect">
            <a:avLst/>
          </a:prstGeom>
          <a:noFill/>
          <a:ln w="9525">
            <a:noFill/>
            <a:miter lim="800000"/>
            <a:headEnd/>
            <a:tailEnd/>
          </a:ln>
        </p:spPr>
      </p:pic>
      <p:pic>
        <p:nvPicPr>
          <p:cNvPr id="3079" name="Picture 7" descr="GaPSC_Logo_V"/>
          <p:cNvPicPr>
            <a:picLocks noChangeAspect="1" noChangeArrowheads="1"/>
          </p:cNvPicPr>
          <p:nvPr/>
        </p:nvPicPr>
        <p:blipFill>
          <a:blip r:embed="rId4" cstate="print"/>
          <a:srcRect/>
          <a:stretch>
            <a:fillRect/>
          </a:stretch>
        </p:blipFill>
        <p:spPr bwMode="auto">
          <a:xfrm>
            <a:off x="8135938" y="171450"/>
            <a:ext cx="912812" cy="1493838"/>
          </a:xfrm>
          <a:prstGeom prst="rect">
            <a:avLst/>
          </a:prstGeom>
          <a:noFill/>
          <a:ln w="9525">
            <a:noFill/>
            <a:miter lim="800000"/>
            <a:headEnd/>
            <a:tailEnd/>
          </a:ln>
        </p:spPr>
      </p:pic>
      <p:sp>
        <p:nvSpPr>
          <p:cNvPr id="8" name="Rectangle 7"/>
          <p:cNvSpPr/>
          <p:nvPr/>
        </p:nvSpPr>
        <p:spPr>
          <a:xfrm>
            <a:off x="1676400" y="3352800"/>
            <a:ext cx="184731" cy="369332"/>
          </a:xfrm>
          <a:prstGeom prst="rect">
            <a:avLst/>
          </a:prstGeom>
        </p:spPr>
        <p:txBody>
          <a:bodyPr wrap="none">
            <a:spAutoFit/>
          </a:bodyPr>
          <a:lstStyle/>
          <a:p>
            <a:endParaRPr lang="en-US" dirty="0"/>
          </a:p>
        </p:txBody>
      </p:sp>
      <p:graphicFrame>
        <p:nvGraphicFramePr>
          <p:cNvPr id="11" name="Chart 10"/>
          <p:cNvGraphicFramePr>
            <a:graphicFrameLocks/>
          </p:cNvGraphicFramePr>
          <p:nvPr>
            <p:extLst>
              <p:ext uri="{D42A27DB-BD31-4B8C-83A1-F6EECF244321}">
                <p14:modId xmlns:p14="http://schemas.microsoft.com/office/powerpoint/2010/main" val="2710100141"/>
              </p:ext>
            </p:extLst>
          </p:nvPr>
        </p:nvGraphicFramePr>
        <p:xfrm>
          <a:off x="533400" y="1524000"/>
          <a:ext cx="8058944" cy="4800599"/>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2304714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274638"/>
            <a:ext cx="8305800" cy="1058862"/>
          </a:xfrm>
        </p:spPr>
        <p:txBody>
          <a:bodyPr>
            <a:normAutofit fontScale="90000"/>
          </a:bodyPr>
          <a:lstStyle/>
          <a:p>
            <a:pPr algn="l"/>
            <a:r>
              <a:rPr lang="en-US" sz="3200" b="1" dirty="0" smtClean="0">
                <a:solidFill>
                  <a:srgbClr val="A71C1F"/>
                </a:solidFill>
              </a:rPr>
              <a:t>New Cases Opened in FY2017 by Job Role</a:t>
            </a:r>
          </a:p>
        </p:txBody>
      </p:sp>
      <p:sp>
        <p:nvSpPr>
          <p:cNvPr id="3076" name="Rectangle 4"/>
          <p:cNvSpPr>
            <a:spLocks noChangeArrowheads="1"/>
          </p:cNvSpPr>
          <p:nvPr/>
        </p:nvSpPr>
        <p:spPr bwMode="auto">
          <a:xfrm>
            <a:off x="228600" y="282575"/>
            <a:ext cx="8686800" cy="6324600"/>
          </a:xfrm>
          <a:prstGeom prst="rect">
            <a:avLst/>
          </a:prstGeom>
          <a:noFill/>
          <a:ln w="19050">
            <a:solidFill>
              <a:srgbClr val="A71C1F"/>
            </a:solidFill>
            <a:miter lim="800000"/>
            <a:headEnd/>
            <a:tailEnd/>
          </a:ln>
        </p:spPr>
        <p:txBody>
          <a:bodyPr wrap="none" anchor="ctr"/>
          <a:lstStyle/>
          <a:p>
            <a:pPr algn="ctr"/>
            <a:endParaRPr lang="en-US" dirty="0"/>
          </a:p>
        </p:txBody>
      </p:sp>
      <p:sp>
        <p:nvSpPr>
          <p:cNvPr id="3077" name="Rectangle 5"/>
          <p:cNvSpPr>
            <a:spLocks noChangeArrowheads="1"/>
          </p:cNvSpPr>
          <p:nvPr/>
        </p:nvSpPr>
        <p:spPr bwMode="auto">
          <a:xfrm>
            <a:off x="260350" y="1295400"/>
            <a:ext cx="8610600" cy="76200"/>
          </a:xfrm>
          <a:prstGeom prst="rect">
            <a:avLst/>
          </a:prstGeom>
          <a:gradFill rotWithShape="1">
            <a:gsLst>
              <a:gs pos="0">
                <a:srgbClr val="A71C1F"/>
              </a:gs>
              <a:gs pos="100000">
                <a:schemeClr val="bg1"/>
              </a:gs>
            </a:gsLst>
            <a:lin ang="0" scaled="1"/>
          </a:gradFill>
          <a:ln w="9525">
            <a:noFill/>
            <a:miter lim="800000"/>
            <a:headEnd/>
            <a:tailEnd/>
          </a:ln>
        </p:spPr>
        <p:txBody>
          <a:bodyPr wrap="none" anchor="ctr"/>
          <a:lstStyle/>
          <a:p>
            <a:endParaRPr lang="en-US" dirty="0"/>
          </a:p>
        </p:txBody>
      </p:sp>
      <p:pic>
        <p:nvPicPr>
          <p:cNvPr id="3078" name="Picture 6" descr="psc_H_text_xsmall"/>
          <p:cNvPicPr>
            <a:picLocks noChangeAspect="1" noChangeArrowheads="1"/>
          </p:cNvPicPr>
          <p:nvPr/>
        </p:nvPicPr>
        <p:blipFill>
          <a:blip r:embed="rId3" cstate="print"/>
          <a:srcRect/>
          <a:stretch>
            <a:fillRect/>
          </a:stretch>
        </p:blipFill>
        <p:spPr bwMode="auto">
          <a:xfrm>
            <a:off x="381000" y="6454775"/>
            <a:ext cx="4572000" cy="304800"/>
          </a:xfrm>
          <a:prstGeom prst="rect">
            <a:avLst/>
          </a:prstGeom>
          <a:noFill/>
          <a:ln w="9525">
            <a:noFill/>
            <a:miter lim="800000"/>
            <a:headEnd/>
            <a:tailEnd/>
          </a:ln>
        </p:spPr>
      </p:pic>
      <p:pic>
        <p:nvPicPr>
          <p:cNvPr id="3079" name="Picture 7" descr="GaPSC_Logo_V"/>
          <p:cNvPicPr>
            <a:picLocks noChangeAspect="1" noChangeArrowheads="1"/>
          </p:cNvPicPr>
          <p:nvPr/>
        </p:nvPicPr>
        <p:blipFill>
          <a:blip r:embed="rId4" cstate="print"/>
          <a:srcRect/>
          <a:stretch>
            <a:fillRect/>
          </a:stretch>
        </p:blipFill>
        <p:spPr bwMode="auto">
          <a:xfrm>
            <a:off x="8135938" y="171450"/>
            <a:ext cx="912812" cy="1493838"/>
          </a:xfrm>
          <a:prstGeom prst="rect">
            <a:avLst/>
          </a:prstGeom>
          <a:noFill/>
          <a:ln w="9525">
            <a:noFill/>
            <a:miter lim="800000"/>
            <a:headEnd/>
            <a:tailEnd/>
          </a:ln>
        </p:spPr>
      </p:pic>
      <p:sp>
        <p:nvSpPr>
          <p:cNvPr id="8" name="Rectangle 7"/>
          <p:cNvSpPr/>
          <p:nvPr/>
        </p:nvSpPr>
        <p:spPr>
          <a:xfrm>
            <a:off x="1676400" y="3352800"/>
            <a:ext cx="184731" cy="369332"/>
          </a:xfrm>
          <a:prstGeom prst="rect">
            <a:avLst/>
          </a:prstGeom>
        </p:spPr>
        <p:txBody>
          <a:bodyPr wrap="none">
            <a:spAutoFit/>
          </a:bodyPr>
          <a:lstStyle/>
          <a:p>
            <a:endParaRPr lang="en-US" dirty="0"/>
          </a:p>
        </p:txBody>
      </p:sp>
      <p:graphicFrame>
        <p:nvGraphicFramePr>
          <p:cNvPr id="10" name="Chart 9"/>
          <p:cNvGraphicFramePr>
            <a:graphicFrameLocks/>
          </p:cNvGraphicFramePr>
          <p:nvPr>
            <p:extLst>
              <p:ext uri="{D42A27DB-BD31-4B8C-83A1-F6EECF244321}">
                <p14:modId xmlns:p14="http://schemas.microsoft.com/office/powerpoint/2010/main" val="3946674859"/>
              </p:ext>
            </p:extLst>
          </p:nvPr>
        </p:nvGraphicFramePr>
        <p:xfrm>
          <a:off x="457200" y="1524000"/>
          <a:ext cx="8305800" cy="48006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3" name="Chart 12"/>
          <p:cNvGraphicFramePr>
            <a:graphicFrameLocks/>
          </p:cNvGraphicFramePr>
          <p:nvPr>
            <p:extLst>
              <p:ext uri="{D42A27DB-BD31-4B8C-83A1-F6EECF244321}">
                <p14:modId xmlns:p14="http://schemas.microsoft.com/office/powerpoint/2010/main" val="716196482"/>
              </p:ext>
            </p:extLst>
          </p:nvPr>
        </p:nvGraphicFramePr>
        <p:xfrm>
          <a:off x="533400" y="1665288"/>
          <a:ext cx="8058944" cy="450691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2" name="Chart 11"/>
          <p:cNvGraphicFramePr>
            <a:graphicFrameLocks/>
          </p:cNvGraphicFramePr>
          <p:nvPr>
            <p:extLst>
              <p:ext uri="{D42A27DB-BD31-4B8C-83A1-F6EECF244321}">
                <p14:modId xmlns:p14="http://schemas.microsoft.com/office/powerpoint/2010/main" val="2987136543"/>
              </p:ext>
            </p:extLst>
          </p:nvPr>
        </p:nvGraphicFramePr>
        <p:xfrm>
          <a:off x="609600" y="1665288"/>
          <a:ext cx="7982744" cy="4583112"/>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35801734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Newest Commissioners </a:t>
            </a:r>
            <a:endParaRPr lang="en-US" dirty="0"/>
          </a:p>
        </p:txBody>
      </p:sp>
      <p:sp>
        <p:nvSpPr>
          <p:cNvPr id="4" name="Content Placeholder 3"/>
          <p:cNvSpPr>
            <a:spLocks noGrp="1"/>
          </p:cNvSpPr>
          <p:nvPr>
            <p:ph idx="1"/>
          </p:nvPr>
        </p:nvSpPr>
        <p:spPr>
          <a:xfrm>
            <a:off x="457200" y="1371600"/>
            <a:ext cx="8229600" cy="5334000"/>
          </a:xfrm>
        </p:spPr>
        <p:txBody>
          <a:bodyPr/>
          <a:lstStyle/>
          <a:p>
            <a:r>
              <a:rPr lang="en-US" dirty="0" smtClean="0"/>
              <a:t>Danielle Bruce-middle school teacher from Morgan County</a:t>
            </a:r>
          </a:p>
          <a:p>
            <a:r>
              <a:rPr lang="en-US" dirty="0" smtClean="0"/>
              <a:t>Chris Erwin-business representative from Banks County</a:t>
            </a:r>
          </a:p>
          <a:p>
            <a:r>
              <a:rPr lang="en-US" dirty="0" smtClean="0"/>
              <a:t>Jackie McDowell- college representative from Berry College </a:t>
            </a:r>
          </a:p>
          <a:p>
            <a:r>
              <a:rPr lang="en-US" dirty="0" smtClean="0"/>
              <a:t>Beth Townsend-elementary SWD teacher-Cherokee County</a:t>
            </a:r>
          </a:p>
          <a:p>
            <a:r>
              <a:rPr lang="en-US" dirty="0" smtClean="0"/>
              <a:t>Katrina Young-BOE representative from Rockdale County </a:t>
            </a:r>
            <a:endParaRPr lang="en-US" dirty="0"/>
          </a:p>
        </p:txBody>
      </p:sp>
      <p:sp>
        <p:nvSpPr>
          <p:cNvPr id="3" name="Slide Number Placeholder 2"/>
          <p:cNvSpPr>
            <a:spLocks noGrp="1"/>
          </p:cNvSpPr>
          <p:nvPr>
            <p:ph type="sldNum" sz="quarter" idx="12"/>
          </p:nvPr>
        </p:nvSpPr>
        <p:spPr/>
        <p:txBody>
          <a:bodyPr/>
          <a:lstStyle/>
          <a:p>
            <a:pPr>
              <a:defRPr/>
            </a:pPr>
            <a:fld id="{532A1F62-3C55-4238-88D5-05521C6940C5}" type="slidenum">
              <a:rPr lang="en-US" smtClean="0"/>
              <a:pPr>
                <a:defRPr/>
              </a:pPr>
              <a:t>17</a:t>
            </a:fld>
            <a:endParaRPr lang="en-US"/>
          </a:p>
        </p:txBody>
      </p:sp>
    </p:spTree>
    <p:extLst>
      <p:ext uri="{BB962C8B-B14F-4D97-AF65-F5344CB8AC3E}">
        <p14:creationId xmlns:p14="http://schemas.microsoft.com/office/powerpoint/2010/main" val="3807050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Available for Presentations</a:t>
            </a:r>
            <a:endParaRPr lang="en-US" dirty="0"/>
          </a:p>
        </p:txBody>
      </p:sp>
      <p:sp>
        <p:nvSpPr>
          <p:cNvPr id="3" name="Content Placeholder 2"/>
          <p:cNvSpPr>
            <a:spLocks noGrp="1"/>
          </p:cNvSpPr>
          <p:nvPr>
            <p:ph idx="1"/>
          </p:nvPr>
        </p:nvSpPr>
        <p:spPr/>
        <p:txBody>
          <a:bodyPr/>
          <a:lstStyle/>
          <a:p>
            <a:r>
              <a:rPr lang="en-US" dirty="0" smtClean="0"/>
              <a:t>Code of Ethics</a:t>
            </a:r>
          </a:p>
          <a:p>
            <a:r>
              <a:rPr lang="en-US" dirty="0" smtClean="0"/>
              <a:t>Fraud</a:t>
            </a:r>
          </a:p>
          <a:p>
            <a:r>
              <a:rPr lang="en-US" dirty="0" smtClean="0"/>
              <a:t>How to conduct investigations</a:t>
            </a:r>
          </a:p>
          <a:p>
            <a:r>
              <a:rPr lang="en-US" dirty="0" smtClean="0"/>
              <a:t>National Model Code of Ethics</a:t>
            </a:r>
          </a:p>
          <a:p>
            <a:r>
              <a:rPr lang="en-US" dirty="0" smtClean="0"/>
              <a:t>Other requests will be considered</a:t>
            </a:r>
            <a:endParaRPr lang="en-US" dirty="0"/>
          </a:p>
        </p:txBody>
      </p:sp>
      <p:sp>
        <p:nvSpPr>
          <p:cNvPr id="4" name="Slide Number Placeholder 3"/>
          <p:cNvSpPr>
            <a:spLocks noGrp="1"/>
          </p:cNvSpPr>
          <p:nvPr>
            <p:ph type="sldNum" sz="quarter" idx="12"/>
          </p:nvPr>
        </p:nvSpPr>
        <p:spPr/>
        <p:txBody>
          <a:bodyPr/>
          <a:lstStyle/>
          <a:p>
            <a:pPr>
              <a:defRPr/>
            </a:pPr>
            <a:fld id="{9E9D88C1-D5AE-4759-B953-4918E5390C61}" type="slidenum">
              <a:rPr lang="en-US" smtClean="0"/>
              <a:pPr>
                <a:defRPr/>
              </a:pPr>
              <a:t>18</a:t>
            </a:fld>
            <a:endParaRPr lang="en-US"/>
          </a:p>
        </p:txBody>
      </p:sp>
    </p:spTree>
    <p:extLst>
      <p:ext uri="{BB962C8B-B14F-4D97-AF65-F5344CB8AC3E}">
        <p14:creationId xmlns:p14="http://schemas.microsoft.com/office/powerpoint/2010/main" val="2941379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Contact Information</a:t>
            </a:r>
            <a:endParaRPr lang="en-US" dirty="0"/>
          </a:p>
        </p:txBody>
      </p:sp>
      <p:sp>
        <p:nvSpPr>
          <p:cNvPr id="3" name="Content Placeholder 2"/>
          <p:cNvSpPr>
            <a:spLocks noGrp="1"/>
          </p:cNvSpPr>
          <p:nvPr>
            <p:ph idx="1"/>
          </p:nvPr>
        </p:nvSpPr>
        <p:spPr/>
        <p:txBody>
          <a:bodyPr/>
          <a:lstStyle/>
          <a:p>
            <a:pPr>
              <a:defRPr/>
            </a:pPr>
            <a:r>
              <a:rPr lang="en-US" dirty="0" smtClean="0">
                <a:hlinkClick r:id="rId2"/>
              </a:rPr>
              <a:t>paul.shaw@gapsc.com</a:t>
            </a:r>
            <a:endParaRPr lang="en-US" dirty="0" smtClean="0"/>
          </a:p>
          <a:p>
            <a:pPr>
              <a:defRPr/>
            </a:pPr>
            <a:r>
              <a:rPr lang="en-US" smtClean="0"/>
              <a:t>404-232-2635</a:t>
            </a:r>
            <a:endParaRPr lang="en-US" dirty="0"/>
          </a:p>
        </p:txBody>
      </p:sp>
      <p:sp>
        <p:nvSpPr>
          <p:cNvPr id="4" name="Slide Number Placeholder 3"/>
          <p:cNvSpPr>
            <a:spLocks noGrp="1"/>
          </p:cNvSpPr>
          <p:nvPr>
            <p:ph type="sldNum" sz="quarter" idx="12"/>
          </p:nvPr>
        </p:nvSpPr>
        <p:spPr/>
        <p:txBody>
          <a:bodyPr/>
          <a:lstStyle/>
          <a:p>
            <a:pPr>
              <a:defRPr/>
            </a:pPr>
            <a:fld id="{2CB8CFA3-8383-40CB-8258-6155FE68806F}"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Big Issue</a:t>
            </a:r>
            <a:endParaRPr lang="en-US" dirty="0"/>
          </a:p>
        </p:txBody>
      </p:sp>
      <p:sp>
        <p:nvSpPr>
          <p:cNvPr id="3" name="Content Placeholder 2"/>
          <p:cNvSpPr>
            <a:spLocks noGrp="1"/>
          </p:cNvSpPr>
          <p:nvPr>
            <p:ph idx="1"/>
          </p:nvPr>
        </p:nvSpPr>
        <p:spPr/>
        <p:txBody>
          <a:bodyPr/>
          <a:lstStyle/>
          <a:p>
            <a:pPr>
              <a:defRPr/>
            </a:pPr>
            <a:r>
              <a:rPr lang="en-US" dirty="0" smtClean="0"/>
              <a:t>Standard 8-Abandonment of Contract</a:t>
            </a:r>
            <a:endParaRPr lang="en-US" dirty="0"/>
          </a:p>
        </p:txBody>
      </p:sp>
      <p:sp>
        <p:nvSpPr>
          <p:cNvPr id="4" name="Slide Number Placeholder 3"/>
          <p:cNvSpPr>
            <a:spLocks noGrp="1"/>
          </p:cNvSpPr>
          <p:nvPr>
            <p:ph type="sldNum" sz="quarter" idx="12"/>
          </p:nvPr>
        </p:nvSpPr>
        <p:spPr/>
        <p:txBody>
          <a:bodyPr/>
          <a:lstStyle/>
          <a:p>
            <a:pPr>
              <a:defRPr/>
            </a:pPr>
            <a:fld id="{4AF18DAE-6BEE-4811-A8CE-DA1AA95E4E04}" type="slidenum">
              <a:rPr lang="en-US" smtClean="0"/>
              <a:pPr>
                <a:defRPr/>
              </a:pPr>
              <a:t>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1746" name="Object 2"/>
          <p:cNvGraphicFramePr>
            <a:graphicFrameLocks noChangeAspect="1"/>
          </p:cNvGraphicFramePr>
          <p:nvPr/>
        </p:nvGraphicFramePr>
        <p:xfrm>
          <a:off x="2209800" y="609600"/>
          <a:ext cx="4873625" cy="5029200"/>
        </p:xfrm>
        <a:graphic>
          <a:graphicData uri="http://schemas.openxmlformats.org/presentationml/2006/ole">
            <mc:AlternateContent xmlns:mc="http://schemas.openxmlformats.org/markup-compatibility/2006">
              <mc:Choice xmlns:v="urn:schemas-microsoft-com:vml" Requires="v">
                <p:oleObj spid="_x0000_s31769" name="Clip" r:id="rId4" imgW="3360345" imgH="3468986" progId="MS_ClipArt_Gallery.2">
                  <p:embed/>
                </p:oleObj>
              </mc:Choice>
              <mc:Fallback>
                <p:oleObj name="Clip" r:id="rId4" imgW="3360345" imgH="3468986" progId="MS_ClipArt_Gallery.2">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9800" y="609600"/>
                        <a:ext cx="4873625" cy="502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a:t>
            </a:r>
            <a:endParaRPr lang="en-US" dirty="0"/>
          </a:p>
        </p:txBody>
      </p:sp>
      <p:sp>
        <p:nvSpPr>
          <p:cNvPr id="3" name="Content Placeholder 2"/>
          <p:cNvSpPr>
            <a:spLocks noGrp="1"/>
          </p:cNvSpPr>
          <p:nvPr>
            <p:ph idx="1"/>
          </p:nvPr>
        </p:nvSpPr>
        <p:spPr/>
        <p:txBody>
          <a:bodyPr/>
          <a:lstStyle/>
          <a:p>
            <a:r>
              <a:rPr lang="en-US" dirty="0" smtClean="0"/>
              <a:t>Had state-wide Task Force</a:t>
            </a:r>
          </a:p>
          <a:p>
            <a:r>
              <a:rPr lang="en-US" dirty="0" smtClean="0"/>
              <a:t>Presented proposed changes to numerous organizations</a:t>
            </a:r>
          </a:p>
          <a:p>
            <a:r>
              <a:rPr lang="en-US" dirty="0" smtClean="0"/>
              <a:t>Provided opportunity for public feedback to Commissioners</a:t>
            </a:r>
          </a:p>
          <a:p>
            <a:r>
              <a:rPr lang="en-US" dirty="0" smtClean="0"/>
              <a:t>Received 4 letters-2 pro and two con</a:t>
            </a:r>
          </a:p>
          <a:p>
            <a:r>
              <a:rPr lang="en-US" dirty="0" smtClean="0"/>
              <a:t>New rules take effect January 1, 2018 </a:t>
            </a:r>
            <a:endParaRPr lang="en-US" dirty="0"/>
          </a:p>
        </p:txBody>
      </p:sp>
      <p:sp>
        <p:nvSpPr>
          <p:cNvPr id="4" name="Slide Number Placeholder 3"/>
          <p:cNvSpPr>
            <a:spLocks noGrp="1"/>
          </p:cNvSpPr>
          <p:nvPr>
            <p:ph type="sldNum" sz="quarter" idx="12"/>
          </p:nvPr>
        </p:nvSpPr>
        <p:spPr/>
        <p:txBody>
          <a:bodyPr/>
          <a:lstStyle/>
          <a:p>
            <a:pPr>
              <a:defRPr/>
            </a:pPr>
            <a:fld id="{9E9D88C1-D5AE-4759-B953-4918E5390C61}" type="slidenum">
              <a:rPr lang="en-US" smtClean="0"/>
              <a:pPr>
                <a:defRPr/>
              </a:pPr>
              <a:t>3</a:t>
            </a:fld>
            <a:endParaRPr lang="en-US"/>
          </a:p>
        </p:txBody>
      </p:sp>
    </p:spTree>
    <p:extLst>
      <p:ext uri="{BB962C8B-B14F-4D97-AF65-F5344CB8AC3E}">
        <p14:creationId xmlns:p14="http://schemas.microsoft.com/office/powerpoint/2010/main" val="6468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Changes</a:t>
            </a:r>
            <a:endParaRPr lang="en-US" dirty="0"/>
          </a:p>
        </p:txBody>
      </p:sp>
      <p:sp>
        <p:nvSpPr>
          <p:cNvPr id="3" name="Content Placeholder 2"/>
          <p:cNvSpPr>
            <a:spLocks noGrp="1"/>
          </p:cNvSpPr>
          <p:nvPr>
            <p:ph idx="1"/>
          </p:nvPr>
        </p:nvSpPr>
        <p:spPr>
          <a:xfrm>
            <a:off x="457200" y="1600200"/>
            <a:ext cx="8229600" cy="4800600"/>
          </a:xfrm>
        </p:spPr>
        <p:txBody>
          <a:bodyPr/>
          <a:lstStyle/>
          <a:p>
            <a:pPr>
              <a:defRPr/>
            </a:pPr>
            <a:r>
              <a:rPr lang="en-US" dirty="0" smtClean="0"/>
              <a:t>Standard 8 has been eliminated and moved to Standard 10-Professional Conduct</a:t>
            </a:r>
          </a:p>
          <a:p>
            <a:pPr>
              <a:defRPr/>
            </a:pPr>
            <a:r>
              <a:rPr lang="en-US" dirty="0" smtClean="0"/>
              <a:t>Now referred to as Breach of Contract and not Abandonment</a:t>
            </a:r>
          </a:p>
          <a:p>
            <a:pPr>
              <a:defRPr/>
            </a:pPr>
            <a:r>
              <a:rPr lang="en-US" dirty="0" smtClean="0"/>
              <a:t>Magic date has been changed to June 15</a:t>
            </a:r>
          </a:p>
          <a:p>
            <a:pPr>
              <a:defRPr/>
            </a:pPr>
            <a:r>
              <a:rPr lang="en-US" dirty="0" smtClean="0"/>
              <a:t>PSC will not sanction certificate of educator if resignation is submitted by June 15 </a:t>
            </a:r>
            <a:endParaRPr lang="en-US" dirty="0"/>
          </a:p>
        </p:txBody>
      </p:sp>
      <p:sp>
        <p:nvSpPr>
          <p:cNvPr id="4" name="Slide Number Placeholder 3"/>
          <p:cNvSpPr>
            <a:spLocks noGrp="1"/>
          </p:cNvSpPr>
          <p:nvPr>
            <p:ph type="sldNum" sz="quarter" idx="12"/>
          </p:nvPr>
        </p:nvSpPr>
        <p:spPr/>
        <p:txBody>
          <a:bodyPr/>
          <a:lstStyle/>
          <a:p>
            <a:pPr>
              <a:defRPr/>
            </a:pPr>
            <a:fld id="{B58E89FF-A711-40F5-87F8-A58461D397FE}" type="slidenum">
              <a:rPr lang="en-US" smtClean="0"/>
              <a:pPr>
                <a:defRPr/>
              </a:pPr>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After June 15…6 Reasons</a:t>
            </a:r>
            <a:endParaRPr lang="en-US" dirty="0"/>
          </a:p>
        </p:txBody>
      </p:sp>
      <p:sp>
        <p:nvSpPr>
          <p:cNvPr id="3" name="Content Placeholder 2"/>
          <p:cNvSpPr>
            <a:spLocks noGrp="1"/>
          </p:cNvSpPr>
          <p:nvPr>
            <p:ph idx="1"/>
          </p:nvPr>
        </p:nvSpPr>
        <p:spPr>
          <a:xfrm>
            <a:off x="457200" y="1600200"/>
            <a:ext cx="8229600" cy="4648200"/>
          </a:xfrm>
        </p:spPr>
        <p:txBody>
          <a:bodyPr/>
          <a:lstStyle/>
          <a:p>
            <a:pPr>
              <a:defRPr/>
            </a:pPr>
            <a:r>
              <a:rPr lang="en-US" dirty="0" smtClean="0"/>
              <a:t>Documented spousal transfer which requires unreasonable commute</a:t>
            </a:r>
          </a:p>
          <a:p>
            <a:pPr>
              <a:defRPr/>
            </a:pPr>
            <a:r>
              <a:rPr lang="en-US" dirty="0" smtClean="0"/>
              <a:t>Documented health problems of family member or educator which results in educator being unable to fulfill contract obligations</a:t>
            </a:r>
          </a:p>
          <a:p>
            <a:pPr>
              <a:defRPr/>
            </a:pPr>
            <a:r>
              <a:rPr lang="en-US" dirty="0" smtClean="0"/>
              <a:t>  Documented promotion in the field of education which meets the following 3 criteria </a:t>
            </a:r>
            <a:endParaRPr lang="en-US" dirty="0"/>
          </a:p>
        </p:txBody>
      </p:sp>
      <p:sp>
        <p:nvSpPr>
          <p:cNvPr id="4" name="Slide Number Placeholder 3"/>
          <p:cNvSpPr>
            <a:spLocks noGrp="1"/>
          </p:cNvSpPr>
          <p:nvPr>
            <p:ph type="sldNum" sz="quarter" idx="12"/>
          </p:nvPr>
        </p:nvSpPr>
        <p:spPr/>
        <p:txBody>
          <a:bodyPr/>
          <a:lstStyle/>
          <a:p>
            <a:pPr>
              <a:defRPr/>
            </a:pPr>
            <a:fld id="{62179730-B0DD-40FC-9051-5F32BF9CAB70}" type="slidenum">
              <a:rPr lang="en-US" smtClean="0"/>
              <a:pPr>
                <a:defRPr/>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Criteria</a:t>
            </a:r>
            <a:endParaRPr lang="en-US" dirty="0"/>
          </a:p>
        </p:txBody>
      </p:sp>
      <p:sp>
        <p:nvSpPr>
          <p:cNvPr id="3" name="Content Placeholder 2"/>
          <p:cNvSpPr>
            <a:spLocks noGrp="1"/>
          </p:cNvSpPr>
          <p:nvPr>
            <p:ph idx="1"/>
          </p:nvPr>
        </p:nvSpPr>
        <p:spPr/>
        <p:txBody>
          <a:bodyPr/>
          <a:lstStyle/>
          <a:p>
            <a:pPr>
              <a:defRPr/>
            </a:pPr>
            <a:r>
              <a:rPr lang="en-US" dirty="0" smtClean="0"/>
              <a:t>Increase in Job Responsibility</a:t>
            </a:r>
          </a:p>
          <a:p>
            <a:pPr>
              <a:defRPr/>
            </a:pPr>
            <a:r>
              <a:rPr lang="en-US" dirty="0" smtClean="0"/>
              <a:t>Increase in Job Prestige</a:t>
            </a:r>
          </a:p>
          <a:p>
            <a:pPr>
              <a:defRPr/>
            </a:pPr>
            <a:r>
              <a:rPr lang="en-US" dirty="0" smtClean="0"/>
              <a:t>Reasonable increase in Salary</a:t>
            </a:r>
          </a:p>
          <a:p>
            <a:pPr>
              <a:defRPr/>
            </a:pPr>
            <a:r>
              <a:rPr lang="en-US" dirty="0" smtClean="0"/>
              <a:t>Must meet all 3 criteria unless movement from classroom to service area.  Ex. Media, Technology, Instructional Coach, Guidance, etc.</a:t>
            </a:r>
            <a:endParaRPr lang="en-US" dirty="0"/>
          </a:p>
        </p:txBody>
      </p:sp>
      <p:sp>
        <p:nvSpPr>
          <p:cNvPr id="4" name="Slide Number Placeholder 3"/>
          <p:cNvSpPr>
            <a:spLocks noGrp="1"/>
          </p:cNvSpPr>
          <p:nvPr>
            <p:ph type="sldNum" sz="quarter" idx="12"/>
          </p:nvPr>
        </p:nvSpPr>
        <p:spPr/>
        <p:txBody>
          <a:bodyPr/>
          <a:lstStyle/>
          <a:p>
            <a:pPr>
              <a:defRPr/>
            </a:pPr>
            <a:fld id="{F5F56F3B-8DAA-4F60-BD98-CE201BD3C86A}" type="slidenum">
              <a:rPr lang="en-US" smtClean="0"/>
              <a:pPr>
                <a:defRPr/>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After June 15…continued</a:t>
            </a:r>
            <a:endParaRPr lang="en-US" dirty="0"/>
          </a:p>
        </p:txBody>
      </p:sp>
      <p:sp>
        <p:nvSpPr>
          <p:cNvPr id="3" name="Content Placeholder 2"/>
          <p:cNvSpPr>
            <a:spLocks noGrp="1"/>
          </p:cNvSpPr>
          <p:nvPr>
            <p:ph idx="1"/>
          </p:nvPr>
        </p:nvSpPr>
        <p:spPr>
          <a:xfrm>
            <a:off x="457200" y="1600200"/>
            <a:ext cx="8229600" cy="4724400"/>
          </a:xfrm>
        </p:spPr>
        <p:txBody>
          <a:bodyPr/>
          <a:lstStyle/>
          <a:p>
            <a:pPr>
              <a:defRPr/>
            </a:pPr>
            <a:r>
              <a:rPr lang="en-US" dirty="0" smtClean="0"/>
              <a:t>School Systems issues “at will” employment contract to educator</a:t>
            </a:r>
          </a:p>
          <a:p>
            <a:pPr>
              <a:defRPr/>
            </a:pPr>
            <a:r>
              <a:rPr lang="en-US" dirty="0" smtClean="0"/>
              <a:t>School District fails to fulfill its obligation in the contract such as not providing reasonable instructional support as requested or needed</a:t>
            </a:r>
          </a:p>
          <a:p>
            <a:pPr>
              <a:defRPr/>
            </a:pPr>
            <a:r>
              <a:rPr lang="en-US" dirty="0" smtClean="0"/>
              <a:t>Payment of Liquidated Damages will be considered a release from contract </a:t>
            </a:r>
          </a:p>
          <a:p>
            <a:pPr>
              <a:defRPr/>
            </a:pPr>
            <a:endParaRPr lang="en-US" dirty="0"/>
          </a:p>
        </p:txBody>
      </p:sp>
      <p:sp>
        <p:nvSpPr>
          <p:cNvPr id="4" name="Slide Number Placeholder 3"/>
          <p:cNvSpPr>
            <a:spLocks noGrp="1"/>
          </p:cNvSpPr>
          <p:nvPr>
            <p:ph type="sldNum" sz="quarter" idx="12"/>
          </p:nvPr>
        </p:nvSpPr>
        <p:spPr/>
        <p:txBody>
          <a:bodyPr/>
          <a:lstStyle/>
          <a:p>
            <a:pPr>
              <a:defRPr/>
            </a:pPr>
            <a:fld id="{D5561DD7-DE03-4E3B-997F-F297513ED591}" type="slidenum">
              <a:rPr lang="en-US" smtClean="0"/>
              <a:pPr>
                <a:defRPr/>
              </a:pPr>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Sanctions	</a:t>
            </a:r>
            <a:endParaRPr lang="en-US" dirty="0"/>
          </a:p>
        </p:txBody>
      </p:sp>
      <p:sp>
        <p:nvSpPr>
          <p:cNvPr id="3" name="Content Placeholder 2"/>
          <p:cNvSpPr>
            <a:spLocks noGrp="1"/>
          </p:cNvSpPr>
          <p:nvPr>
            <p:ph idx="1"/>
          </p:nvPr>
        </p:nvSpPr>
        <p:spPr>
          <a:xfrm>
            <a:off x="457200" y="1600200"/>
            <a:ext cx="8229600" cy="5105400"/>
          </a:xfrm>
        </p:spPr>
        <p:txBody>
          <a:bodyPr/>
          <a:lstStyle/>
          <a:p>
            <a:pPr>
              <a:defRPr/>
            </a:pPr>
            <a:r>
              <a:rPr lang="en-US" dirty="0" smtClean="0"/>
              <a:t>Educators (Superintendent, HR, Principal) in School/Systems providing a contract to an educator after June 15 without a letter of release from current school system may be subject to sanction </a:t>
            </a:r>
          </a:p>
          <a:p>
            <a:pPr>
              <a:defRPr/>
            </a:pPr>
            <a:r>
              <a:rPr lang="en-US" dirty="0" smtClean="0"/>
              <a:t>School systems who believe Standard 10 has been violated by an educator trying to employ an educator under contract and not released should file complaint against the individual as well as the employee </a:t>
            </a:r>
            <a:endParaRPr lang="en-US" dirty="0"/>
          </a:p>
        </p:txBody>
      </p:sp>
      <p:sp>
        <p:nvSpPr>
          <p:cNvPr id="4" name="Slide Number Placeholder 3"/>
          <p:cNvSpPr>
            <a:spLocks noGrp="1"/>
          </p:cNvSpPr>
          <p:nvPr>
            <p:ph type="sldNum" sz="quarter" idx="12"/>
          </p:nvPr>
        </p:nvSpPr>
        <p:spPr/>
        <p:txBody>
          <a:bodyPr/>
          <a:lstStyle/>
          <a:p>
            <a:pPr>
              <a:defRPr/>
            </a:pPr>
            <a:fld id="{CA1B58A4-6B83-42CF-874F-6092148FDD46}" type="slidenum">
              <a:rPr lang="en-US" smtClean="0"/>
              <a:pPr>
                <a:defRPr/>
              </a:pPr>
              <a:t>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Suggestions</a:t>
            </a:r>
            <a:endParaRPr lang="en-US" dirty="0"/>
          </a:p>
        </p:txBody>
      </p:sp>
      <p:sp>
        <p:nvSpPr>
          <p:cNvPr id="3" name="Content Placeholder 2"/>
          <p:cNvSpPr>
            <a:spLocks noGrp="1"/>
          </p:cNvSpPr>
          <p:nvPr>
            <p:ph idx="1"/>
          </p:nvPr>
        </p:nvSpPr>
        <p:spPr/>
        <p:txBody>
          <a:bodyPr/>
          <a:lstStyle/>
          <a:p>
            <a:r>
              <a:rPr lang="en-US" dirty="0" smtClean="0"/>
              <a:t>Call employing school system and work out agreement</a:t>
            </a:r>
          </a:p>
          <a:p>
            <a:r>
              <a:rPr lang="en-US" dirty="0" smtClean="0"/>
              <a:t>Have candidate provide you with letter agreeing to release</a:t>
            </a:r>
          </a:p>
          <a:p>
            <a:r>
              <a:rPr lang="en-US" dirty="0" smtClean="0"/>
              <a:t>When making recommendation to board, list recommendation as pending-awaiting release from school system</a:t>
            </a:r>
            <a:endParaRPr lang="en-US" dirty="0"/>
          </a:p>
        </p:txBody>
      </p:sp>
      <p:sp>
        <p:nvSpPr>
          <p:cNvPr id="4" name="Slide Number Placeholder 3"/>
          <p:cNvSpPr>
            <a:spLocks noGrp="1"/>
          </p:cNvSpPr>
          <p:nvPr>
            <p:ph type="sldNum" sz="quarter" idx="12"/>
          </p:nvPr>
        </p:nvSpPr>
        <p:spPr/>
        <p:txBody>
          <a:bodyPr/>
          <a:lstStyle/>
          <a:p>
            <a:pPr>
              <a:defRPr/>
            </a:pPr>
            <a:fld id="{9E9D88C1-D5AE-4759-B953-4918E5390C61}" type="slidenum">
              <a:rPr lang="en-US" smtClean="0"/>
              <a:pPr>
                <a:defRPr/>
              </a:pPr>
              <a:t>9</a:t>
            </a:fld>
            <a:endParaRPr lang="en-US"/>
          </a:p>
        </p:txBody>
      </p:sp>
    </p:spTree>
    <p:extLst>
      <p:ext uri="{BB962C8B-B14F-4D97-AF65-F5344CB8AC3E}">
        <p14:creationId xmlns:p14="http://schemas.microsoft.com/office/powerpoint/2010/main" val="1837724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Slit">
  <a:themeElements>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Sli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8000" b="0" i="0" u="none" strike="noStrike" cap="none" normalizeH="0" baseline="0" smtClean="0">
            <a:ln>
              <a:noFill/>
            </a:ln>
            <a:solidFill>
              <a:schemeClr val="tx1"/>
            </a:solidFill>
            <a:effectLst>
              <a:outerShdw blurRad="38100" dist="38100" dir="2700000" algn="tl">
                <a:srgbClr val="000000">
                  <a:alpha val="43137"/>
                </a:srgbClr>
              </a:outerShdw>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8000" b="0" i="0" u="none" strike="noStrike" cap="none" normalizeH="0" baseline="0" smtClean="0">
            <a:ln>
              <a:noFill/>
            </a:ln>
            <a:solidFill>
              <a:schemeClr val="tx1"/>
            </a:solidFill>
            <a:effectLst>
              <a:outerShdw blurRad="38100" dist="38100" dir="2700000" algn="tl">
                <a:srgbClr val="000000">
                  <a:alpha val="43137"/>
                </a:srgbClr>
              </a:outerShdw>
            </a:effectLst>
            <a:latin typeface="Tahoma" pitchFamily="34" charset="0"/>
          </a:defRPr>
        </a:defPPr>
      </a:lstStyle>
    </a:lnDef>
  </a:objectDefaults>
  <a:extraClrSchemeLst>
    <a:extraClrScheme>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lit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Slit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Slit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Slit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11605</TotalTime>
  <Words>511</Words>
  <Application>Microsoft Office PowerPoint</Application>
  <PresentationFormat>Letter Paper (8.5x11 in)</PresentationFormat>
  <Paragraphs>119</Paragraphs>
  <Slides>20</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Slit</vt:lpstr>
      <vt:lpstr>Clip</vt:lpstr>
      <vt:lpstr>PowerPoint Presentation</vt:lpstr>
      <vt:lpstr>Big Issue</vt:lpstr>
      <vt:lpstr>Process</vt:lpstr>
      <vt:lpstr>Changes</vt:lpstr>
      <vt:lpstr>After June 15…6 Reasons</vt:lpstr>
      <vt:lpstr>Criteria</vt:lpstr>
      <vt:lpstr>After June 15…continued</vt:lpstr>
      <vt:lpstr>Sanctions </vt:lpstr>
      <vt:lpstr>Suggestions</vt:lpstr>
      <vt:lpstr>Other Issues</vt:lpstr>
      <vt:lpstr>Statistics</vt:lpstr>
      <vt:lpstr>PowerPoint Presentation</vt:lpstr>
      <vt:lpstr>Sanctions Issued by PSC  Sept. 2016-Sept. 2017</vt:lpstr>
      <vt:lpstr>Sanctions Issued by PSC  Sept. 2016-Sept. 2017</vt:lpstr>
      <vt:lpstr>Ethics Cases Opened in Last Ten Fiscal Years</vt:lpstr>
      <vt:lpstr>New Cases Opened in FY2017 by Job Role</vt:lpstr>
      <vt:lpstr>Newest Commissioners </vt:lpstr>
      <vt:lpstr>Available for Presentations</vt:lpstr>
      <vt:lpstr>Contact Information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Ethical Leadership</dc:title>
  <dc:subject>Ethics</dc:subject>
  <dc:creator>Paul Shaw</dc:creator>
  <cp:lastModifiedBy>Paul Shaw</cp:lastModifiedBy>
  <cp:revision>1083</cp:revision>
  <cp:lastPrinted>2003-11-06T15:33:10Z</cp:lastPrinted>
  <dcterms:created xsi:type="dcterms:W3CDTF">2002-03-12T00:37:29Z</dcterms:created>
  <dcterms:modified xsi:type="dcterms:W3CDTF">2017-10-15T11:54:28Z</dcterms:modified>
</cp:coreProperties>
</file>