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8" r:id="rId3"/>
    <p:sldId id="260" r:id="rId4"/>
    <p:sldId id="261" r:id="rId5"/>
    <p:sldId id="264" r:id="rId6"/>
    <p:sldId id="265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l Boggs" initials="NB" lastIdx="2" clrIdx="0">
    <p:extLst>
      <p:ext uri="{19B8F6BF-5375-455C-9EA6-DF929625EA0E}">
        <p15:presenceInfo xmlns:p15="http://schemas.microsoft.com/office/powerpoint/2012/main" xmlns="" userId="S-1-5-21-4059584772-3953874189-1517331162-31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62" d="100"/>
          <a:sy n="62" d="100"/>
        </p:scale>
        <p:origin x="-8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6B1EB-9736-4CEB-BAA2-2E1B0373778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5FE32-CCCC-468A-B93A-086366C243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31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43E2A-436B-44EB-8892-D4F18FBC9DA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8CC6D-2E63-44D5-86C2-5575F343B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2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FCA2-90F9-415D-8534-C4630C79867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C8B9-B4BB-45F0-B74B-F46605C412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6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FCA2-90F9-415D-8534-C4630C79867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C8B9-B4BB-45F0-B74B-F46605C412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1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FCA2-90F9-415D-8534-C4630C79867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C8B9-B4BB-45F0-B74B-F46605C412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8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2840-C6B4-4905-81C1-00D628C957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0166-D1BE-4847-882D-5A5911C9B4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FCA2-90F9-415D-8534-C4630C79867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C8B9-B4BB-45F0-B74B-F46605C412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4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FCA2-90F9-415D-8534-C4630C79867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C8B9-B4BB-45F0-B74B-F46605C412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FCA2-90F9-415D-8534-C4630C79867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C8B9-B4BB-45F0-B74B-F46605C412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1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FCA2-90F9-415D-8534-C4630C79867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C8B9-B4BB-45F0-B74B-F46605C412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FCA2-90F9-415D-8534-C4630C79867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C8B9-B4BB-45F0-B74B-F46605C412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2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FCA2-90F9-415D-8534-C4630C79867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C8B9-B4BB-45F0-B74B-F46605C412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1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FCA2-90F9-415D-8534-C4630C79867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C8B9-B4BB-45F0-B74B-F46605C412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2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FCA2-90F9-415D-8534-C4630C79867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C8B9-B4BB-45F0-B74B-F46605C412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4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8FCA2-90F9-415D-8534-C4630C79867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2C8B9-B4BB-45F0-B74B-F46605C412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9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72840-C6B4-4905-81C1-00D628C957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20166-D1BE-4847-882D-5A5911C9B4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12936" r="948" b="6105"/>
          <a:stretch/>
        </p:blipFill>
        <p:spPr>
          <a:xfrm>
            <a:off x="-149284" y="0"/>
            <a:ext cx="12341284" cy="70023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09" y="1472303"/>
            <a:ext cx="6595674" cy="4397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8" y="6254082"/>
            <a:ext cx="5613728" cy="4863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3498" y="-61965"/>
            <a:ext cx="7353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Dr. Gordon Pritz - Douglas </a:t>
            </a:r>
            <a:r>
              <a:rPr lang="en-US" sz="2400" b="1" dirty="0"/>
              <a:t>County School System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208" y="437898"/>
            <a:ext cx="1973702" cy="1648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3498" y="423708"/>
            <a:ext cx="72470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2017 GAEL Spring Bootstrap </a:t>
            </a:r>
          </a:p>
          <a:p>
            <a:pPr algn="ctr"/>
            <a:r>
              <a:rPr lang="en-US" sz="2800" b="1" dirty="0" smtClean="0"/>
              <a:t>Successful Community Engagement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090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12936" r="948" b="6105"/>
          <a:stretch/>
        </p:blipFill>
        <p:spPr>
          <a:xfrm>
            <a:off x="-74642" y="-21473"/>
            <a:ext cx="12341284" cy="700237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8" y="6254082"/>
            <a:ext cx="5613728" cy="486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437898"/>
            <a:ext cx="1939660" cy="1619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43" y="542932"/>
            <a:ext cx="9854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Components of Community Engagement 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87502" y="2903162"/>
            <a:ext cx="54416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Build Relationships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Listen To and Tell Stories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Share Success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8" y="1783864"/>
            <a:ext cx="5087561" cy="33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12936" r="948" b="6105"/>
          <a:stretch/>
        </p:blipFill>
        <p:spPr>
          <a:xfrm>
            <a:off x="-36095" y="0"/>
            <a:ext cx="12341284" cy="700237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8" y="6254082"/>
            <a:ext cx="5613728" cy="486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744" y="437898"/>
            <a:ext cx="2076384" cy="1733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865" y="789874"/>
            <a:ext cx="8780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Begin With Students and Staff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6074" y="1637415"/>
            <a:ext cx="95457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Be Visible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Establish Collaborative Groups for Students, Teachers, Principals and Community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Provide Inspirational Speakers for Meetings to Promote Growth and New Perspectives  </a:t>
            </a:r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12936" r="948" b="6105"/>
          <a:stretch/>
        </p:blipFill>
        <p:spPr>
          <a:xfrm>
            <a:off x="-36095" y="0"/>
            <a:ext cx="12341284" cy="7002379"/>
          </a:xfr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96" y="437898"/>
            <a:ext cx="2158514" cy="1802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866" y="789874"/>
            <a:ext cx="7481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Connect With Parents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8" y="6254082"/>
            <a:ext cx="5613728" cy="486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6589" y="2272366"/>
            <a:ext cx="43909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Be Visible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Be Communicative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Be Reachable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0" y="2776585"/>
            <a:ext cx="5091023" cy="29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12936" r="948" b="6105"/>
          <a:stretch/>
        </p:blipFill>
        <p:spPr>
          <a:xfrm>
            <a:off x="0" y="0"/>
            <a:ext cx="12341284" cy="7002379"/>
          </a:xfr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96" y="437898"/>
            <a:ext cx="2158514" cy="1802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866" y="789874"/>
            <a:ext cx="7481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Engage the Community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8" y="6254082"/>
            <a:ext cx="5613728" cy="486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507" y="1749489"/>
            <a:ext cx="69443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Partners in Education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Business Commitments to District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Chamber of Commerce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69" y="2665029"/>
            <a:ext cx="5130153" cy="34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12936" r="948" b="6105"/>
          <a:stretch/>
        </p:blipFill>
        <p:spPr>
          <a:xfrm>
            <a:off x="-36095" y="0"/>
            <a:ext cx="12341284" cy="7002379"/>
          </a:xfr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96" y="437898"/>
            <a:ext cx="2158514" cy="1802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866" y="789874"/>
            <a:ext cx="7481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Engage the Community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8" y="6254082"/>
            <a:ext cx="5613728" cy="486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507" y="1749489"/>
            <a:ext cx="94036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Civic Clubs/Boards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Church/Faith Based Organizations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Other Groups in Your Community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lnSpc>
                <a:spcPct val="200000"/>
              </a:lnSpc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12936" r="948" b="6105"/>
          <a:stretch/>
        </p:blipFill>
        <p:spPr>
          <a:xfrm>
            <a:off x="-149284" y="-68271"/>
            <a:ext cx="12341284" cy="7002379"/>
          </a:xfr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526" y="437898"/>
            <a:ext cx="2076384" cy="1733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880" y="294852"/>
            <a:ext cx="7056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Tips for Success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8" y="6254082"/>
            <a:ext cx="5613728" cy="486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24" y="1143411"/>
            <a:ext cx="9613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Don’t Be Afraid to Apologize for Mistakes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Recruit and Engage Cheerleaders for Your District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Win over the “Fear Leaders” or Let Them Go!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22473" y="3031765"/>
            <a:ext cx="7056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Engage Your Community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24" y="3937730"/>
            <a:ext cx="9613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Build Relationships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Listen To and Tell Stories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Share Success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81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134</Words>
  <Application>Microsoft Office PowerPoint</Application>
  <PresentationFormat>Custom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Nell Boggs</dc:creator>
  <cp:lastModifiedBy>Melanie Nicholson</cp:lastModifiedBy>
  <cp:revision>20</cp:revision>
  <cp:lastPrinted>2017-02-10T21:03:01Z</cp:lastPrinted>
  <dcterms:created xsi:type="dcterms:W3CDTF">2017-02-10T20:00:08Z</dcterms:created>
  <dcterms:modified xsi:type="dcterms:W3CDTF">2017-04-13T19:47:34Z</dcterms:modified>
</cp:coreProperties>
</file>