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5" r:id="rId3"/>
    <p:sldId id="266" r:id="rId4"/>
    <p:sldId id="258" r:id="rId5"/>
    <p:sldId id="257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F8059E-A0C5-4DB2-A82C-D635D503BCDD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16B7A9-E60A-43C7-B054-A3BD17CCE4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5916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E7AD7-A957-432A-A46C-1C761FEC5DC6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3F02-CC5D-4FCE-93F6-342024DA1E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8979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E7AD7-A957-432A-A46C-1C761FEC5DC6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3F02-CC5D-4FCE-93F6-342024DA1E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77684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E7AD7-A957-432A-A46C-1C761FEC5DC6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3F02-CC5D-4FCE-93F6-342024DA1E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68814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E7AD7-A957-432A-A46C-1C761FEC5DC6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3F02-CC5D-4FCE-93F6-342024DA1E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5981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E7AD7-A957-432A-A46C-1C761FEC5DC6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3F02-CC5D-4FCE-93F6-342024DA1E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4877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E7AD7-A957-432A-A46C-1C761FEC5DC6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3F02-CC5D-4FCE-93F6-342024DA1E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5366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E7AD7-A957-432A-A46C-1C761FEC5DC6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3F02-CC5D-4FCE-93F6-342024DA1E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6019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E7AD7-A957-432A-A46C-1C761FEC5DC6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3F02-CC5D-4FCE-93F6-342024DA1E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27924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E7AD7-A957-432A-A46C-1C761FEC5DC6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3F02-CC5D-4FCE-93F6-342024DA1E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29549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E7AD7-A957-432A-A46C-1C761FEC5DC6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3F02-CC5D-4FCE-93F6-342024DA1E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4896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E7AD7-A957-432A-A46C-1C761FEC5DC6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3F02-CC5D-4FCE-93F6-342024DA1E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9070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E7AD7-A957-432A-A46C-1C761FEC5DC6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23F02-CC5D-4FCE-93F6-342024DA1E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47273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Abandonment of Contract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Recommendations From Task Force</a:t>
            </a:r>
          </a:p>
          <a:p>
            <a:r>
              <a:rPr lang="en-US" dirty="0" smtClean="0"/>
              <a:t>Bootstrap</a:t>
            </a:r>
          </a:p>
          <a:p>
            <a:r>
              <a:rPr lang="en-US" dirty="0" smtClean="0"/>
              <a:t>October 20, 2016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15981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this a problem?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Teachers say contracts are unfair</a:t>
            </a:r>
          </a:p>
          <a:p>
            <a:r>
              <a:rPr lang="en-US" dirty="0" smtClean="0"/>
              <a:t>School systems control the language, can reduce days, change assignments, and add liquidated damages</a:t>
            </a:r>
          </a:p>
          <a:p>
            <a:r>
              <a:rPr lang="en-US" dirty="0" smtClean="0"/>
              <a:t>Teachers are forced to sign contracts earlier and earlier</a:t>
            </a:r>
          </a:p>
          <a:p>
            <a:r>
              <a:rPr lang="en-US" dirty="0" smtClean="0"/>
              <a:t>Georgia is experiencing a shortage of teachers</a:t>
            </a:r>
          </a:p>
        </p:txBody>
      </p:sp>
    </p:spTree>
    <p:extLst>
      <p:ext uri="{BB962C8B-B14F-4D97-AF65-F5344CB8AC3E}">
        <p14:creationId xmlns:p14="http://schemas.microsoft.com/office/powerpoint/2010/main" xmlns="" val="2941734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this a problem?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Administrators say contracts are not fair because teachers sign and break </a:t>
            </a:r>
            <a:r>
              <a:rPr lang="en-US" dirty="0" smtClean="0"/>
              <a:t>contracts</a:t>
            </a:r>
          </a:p>
          <a:p>
            <a:r>
              <a:rPr lang="en-US" dirty="0" smtClean="0"/>
              <a:t>School system saved the position and now is trying to find replacement at the last minute</a:t>
            </a:r>
          </a:p>
          <a:p>
            <a:r>
              <a:rPr lang="en-US" dirty="0" smtClean="0"/>
              <a:t>One metro area </a:t>
            </a:r>
            <a:r>
              <a:rPr lang="en-US" dirty="0" smtClean="0"/>
              <a:t>school system </a:t>
            </a:r>
            <a:r>
              <a:rPr lang="en-US" dirty="0" smtClean="0"/>
              <a:t>lost 600 teachers after June 1 </a:t>
            </a:r>
          </a:p>
          <a:p>
            <a:r>
              <a:rPr lang="en-US" dirty="0" smtClean="0"/>
              <a:t>Kids are the ones who suffer because often times, the position is not filled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14991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Eliminate Standard 8 and incorporate wording in Standard 10 to capture breach of contract</a:t>
            </a:r>
          </a:p>
          <a:p>
            <a:r>
              <a:rPr lang="en-US" dirty="0" smtClean="0"/>
              <a:t>Use phrase “Breach of Contract” instead of “Abandonment”</a:t>
            </a:r>
          </a:p>
          <a:p>
            <a:r>
              <a:rPr lang="en-US" dirty="0" smtClean="0"/>
              <a:t>Emphasize “Breach of Contract” could be done by school system as well as Educator </a:t>
            </a:r>
          </a:p>
          <a:p>
            <a:r>
              <a:rPr lang="en-US" dirty="0" smtClean="0"/>
              <a:t>Continue current interpretation of “PSC” will not sanction certificate if resignation submitted prior to June 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5052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After June 1, PSC will not sanction certificate for the following reasons:</a:t>
            </a:r>
          </a:p>
          <a:p>
            <a:r>
              <a:rPr lang="en-US" dirty="0" smtClean="0"/>
              <a:t>Transfer of Spouse that requires unreasonable commute</a:t>
            </a:r>
          </a:p>
          <a:p>
            <a:r>
              <a:rPr lang="en-US" dirty="0" smtClean="0"/>
              <a:t>Illness in the family which requires educator to care for family member</a:t>
            </a:r>
          </a:p>
          <a:p>
            <a:r>
              <a:rPr lang="en-US" dirty="0" smtClean="0"/>
              <a:t>Promotion in the field of education that meets the following criteria: increase in job responsibility, increase in prestige, and an appropriate and reasonable increase in salary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25556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Payment of Liquidated damages by educator is not considered a release from contract</a:t>
            </a:r>
          </a:p>
          <a:p>
            <a:r>
              <a:rPr lang="en-US" dirty="0" smtClean="0"/>
              <a:t>School Systems are encouraged to work with educators for a smooth transition</a:t>
            </a:r>
          </a:p>
          <a:p>
            <a:r>
              <a:rPr lang="en-US" dirty="0" smtClean="0"/>
              <a:t>Educators are expected to honor their contracts</a:t>
            </a:r>
          </a:p>
          <a:p>
            <a:r>
              <a:rPr lang="en-US" dirty="0" smtClean="0"/>
              <a:t>Breach of Contract is defined as “not being released from contract and not meeting the criteria” established by the PSC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10736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Presented draft to Commission in October</a:t>
            </a:r>
          </a:p>
          <a:p>
            <a:r>
              <a:rPr lang="en-US" dirty="0" smtClean="0"/>
              <a:t>Ethics Staff and Executive Staff will review, edit, and wordsmith to put in appropriate format for our rule making</a:t>
            </a:r>
          </a:p>
          <a:p>
            <a:r>
              <a:rPr lang="en-US" dirty="0" smtClean="0"/>
              <a:t>Attorneys and Professional Organizations will provide input</a:t>
            </a:r>
          </a:p>
          <a:p>
            <a:r>
              <a:rPr lang="en-US" dirty="0" smtClean="0"/>
              <a:t>Presentations will be made to get feedback from the field</a:t>
            </a:r>
          </a:p>
          <a:p>
            <a:r>
              <a:rPr lang="en-US" dirty="0" smtClean="0"/>
              <a:t>Bring to Commissioners in January/February as a recommendation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95055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349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Abandonment of Contract</vt:lpstr>
      <vt:lpstr>Why is this a problem?</vt:lpstr>
      <vt:lpstr>Why is this a problem?</vt:lpstr>
      <vt:lpstr>Recommendations</vt:lpstr>
      <vt:lpstr>Recommendations</vt:lpstr>
      <vt:lpstr>Recommendations</vt:lpstr>
      <vt:lpstr>Process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Abandonment of Contract</dc:title>
  <dc:creator>Paul Shaw</dc:creator>
  <cp:lastModifiedBy>pshaw</cp:lastModifiedBy>
  <cp:revision>10</cp:revision>
  <dcterms:created xsi:type="dcterms:W3CDTF">2016-10-11T11:17:37Z</dcterms:created>
  <dcterms:modified xsi:type="dcterms:W3CDTF">2016-10-20T11:17:24Z</dcterms:modified>
</cp:coreProperties>
</file>