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5" r:id="rId3"/>
    <p:sldId id="266" r:id="rId4"/>
    <p:sldId id="261" r:id="rId5"/>
    <p:sldId id="262" r:id="rId6"/>
    <p:sldId id="263" r:id="rId7"/>
    <p:sldId id="264" r:id="rId8"/>
    <p:sldId id="258" r:id="rId9"/>
    <p:sldId id="257" r:id="rId10"/>
    <p:sldId id="259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F8059E-A0C5-4DB2-A82C-D635D503BCDD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6B7A9-E60A-43C7-B054-A3BD17CCE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16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16B7A9-E60A-43C7-B054-A3BD17CCE43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59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E7AD7-A957-432A-A46C-1C761FEC5DC6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3F02-CC5D-4FCE-93F6-342024DA1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979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E7AD7-A957-432A-A46C-1C761FEC5DC6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3F02-CC5D-4FCE-93F6-342024DA1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684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E7AD7-A957-432A-A46C-1C761FEC5DC6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3F02-CC5D-4FCE-93F6-342024DA1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14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E7AD7-A957-432A-A46C-1C761FEC5DC6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3F02-CC5D-4FCE-93F6-342024DA1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981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E7AD7-A957-432A-A46C-1C761FEC5DC6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3F02-CC5D-4FCE-93F6-342024DA1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77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E7AD7-A957-432A-A46C-1C761FEC5DC6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3F02-CC5D-4FCE-93F6-342024DA1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366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E7AD7-A957-432A-A46C-1C761FEC5DC6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3F02-CC5D-4FCE-93F6-342024DA1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19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E7AD7-A957-432A-A46C-1C761FEC5DC6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3F02-CC5D-4FCE-93F6-342024DA1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924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E7AD7-A957-432A-A46C-1C761FEC5DC6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3F02-CC5D-4FCE-93F6-342024DA1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549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E7AD7-A957-432A-A46C-1C761FEC5DC6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3F02-CC5D-4FCE-93F6-342024DA1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96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E7AD7-A957-432A-A46C-1C761FEC5DC6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23F02-CC5D-4FCE-93F6-342024DA1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70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E7AD7-A957-432A-A46C-1C761FEC5DC6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23F02-CC5D-4FCE-93F6-342024DA1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7273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Abandonment of Contract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Recommendations From Task Force</a:t>
            </a:r>
          </a:p>
          <a:p>
            <a:r>
              <a:rPr lang="en-US" dirty="0" smtClean="0"/>
              <a:t>Bootstrap</a:t>
            </a:r>
          </a:p>
          <a:p>
            <a:r>
              <a:rPr lang="en-US" dirty="0" smtClean="0"/>
              <a:t>October </a:t>
            </a:r>
            <a:r>
              <a:rPr lang="en-US" dirty="0" smtClean="0"/>
              <a:t>20, 2016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98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Payment of Liquidated damages by educator is not considered a release from contract</a:t>
            </a:r>
          </a:p>
          <a:p>
            <a:r>
              <a:rPr lang="en-US" dirty="0" smtClean="0"/>
              <a:t>School Systems are encouraged to work with educators for a smooth transition</a:t>
            </a:r>
          </a:p>
          <a:p>
            <a:r>
              <a:rPr lang="en-US" dirty="0" smtClean="0"/>
              <a:t>Educators are expected to honor their contracts</a:t>
            </a:r>
          </a:p>
          <a:p>
            <a:r>
              <a:rPr lang="en-US" dirty="0" smtClean="0"/>
              <a:t>Breach of Contract is defined as </a:t>
            </a:r>
            <a:r>
              <a:rPr lang="en-US" dirty="0" smtClean="0"/>
              <a:t>“not being released from contract and not meeting the criteria” </a:t>
            </a:r>
            <a:r>
              <a:rPr lang="en-US" dirty="0" smtClean="0"/>
              <a:t>established by the PSC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73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Presented </a:t>
            </a:r>
            <a:r>
              <a:rPr lang="en-US" dirty="0" smtClean="0"/>
              <a:t>draft to Commission in October</a:t>
            </a:r>
          </a:p>
          <a:p>
            <a:r>
              <a:rPr lang="en-US" dirty="0" smtClean="0"/>
              <a:t>Ethics Staff and Executive Staff will review, edit, and wordsmith to put in appropriate format for our rule making</a:t>
            </a:r>
          </a:p>
          <a:p>
            <a:r>
              <a:rPr lang="en-US" dirty="0" smtClean="0"/>
              <a:t>Attorneys and Professional Organizations will provide input</a:t>
            </a:r>
          </a:p>
          <a:p>
            <a:r>
              <a:rPr lang="en-US" dirty="0" smtClean="0"/>
              <a:t>Presentations will be made to get feedback from the field</a:t>
            </a:r>
          </a:p>
          <a:p>
            <a:r>
              <a:rPr lang="en-US" dirty="0" smtClean="0"/>
              <a:t>Bring to Commissioners in January/February as a recommendation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055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this a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Educators say contracts are unfair</a:t>
            </a:r>
          </a:p>
          <a:p>
            <a:r>
              <a:rPr lang="en-US" dirty="0" smtClean="0"/>
              <a:t>School systems control the language, can reduce days, change assignments, and add liquidated damages</a:t>
            </a:r>
          </a:p>
          <a:p>
            <a:r>
              <a:rPr lang="en-US" dirty="0" smtClean="0"/>
              <a:t>Teachers are forced to sign contracts earlier and earlier</a:t>
            </a:r>
          </a:p>
          <a:p>
            <a:r>
              <a:rPr lang="en-US" dirty="0" smtClean="0"/>
              <a:t>Georgia is experiencing a shortage of teachers</a:t>
            </a:r>
          </a:p>
        </p:txBody>
      </p:sp>
    </p:spTree>
    <p:extLst>
      <p:ext uri="{BB962C8B-B14F-4D97-AF65-F5344CB8AC3E}">
        <p14:creationId xmlns:p14="http://schemas.microsoft.com/office/powerpoint/2010/main" val="294173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this a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Administrators say contracts are not fair because teachers sign and break </a:t>
            </a:r>
            <a:r>
              <a:rPr lang="en-US" dirty="0" smtClean="0"/>
              <a:t>contracts</a:t>
            </a:r>
          </a:p>
          <a:p>
            <a:r>
              <a:rPr lang="en-US" dirty="0" smtClean="0"/>
              <a:t>School system had saved the position and now is trying to find replacement at the last minute</a:t>
            </a:r>
          </a:p>
          <a:p>
            <a:r>
              <a:rPr lang="en-US" dirty="0" smtClean="0"/>
              <a:t>One metro area school lost 600 teachers after June 1 </a:t>
            </a:r>
          </a:p>
          <a:p>
            <a:r>
              <a:rPr lang="en-US" dirty="0" smtClean="0"/>
              <a:t>Kids are the ones who suffer because often times, the position is not filled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99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/>
              <a:t>Task Force Members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Superintendents</a:t>
            </a:r>
          </a:p>
          <a:p>
            <a:r>
              <a:rPr lang="en-US" dirty="0" smtClean="0"/>
              <a:t>Steve Barker-Coweta</a:t>
            </a:r>
          </a:p>
          <a:p>
            <a:r>
              <a:rPr lang="en-US" dirty="0" smtClean="0"/>
              <a:t>Angela Pringle-Richmond</a:t>
            </a:r>
          </a:p>
          <a:p>
            <a:r>
              <a:rPr lang="en-US" dirty="0" err="1" smtClean="0"/>
              <a:t>Mychele</a:t>
            </a:r>
            <a:r>
              <a:rPr lang="en-US" dirty="0" smtClean="0"/>
              <a:t> Rhoads-McDuffie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53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 Administrators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Paige </a:t>
            </a:r>
            <a:r>
              <a:rPr lang="en-US" dirty="0" err="1" smtClean="0"/>
              <a:t>Busbee</a:t>
            </a:r>
            <a:r>
              <a:rPr lang="en-US" dirty="0" smtClean="0"/>
              <a:t>-Bibb</a:t>
            </a:r>
          </a:p>
          <a:p>
            <a:r>
              <a:rPr lang="en-US" dirty="0" smtClean="0"/>
              <a:t>Pam Hall-APS</a:t>
            </a:r>
          </a:p>
          <a:p>
            <a:r>
              <a:rPr lang="en-US" dirty="0" smtClean="0"/>
              <a:t>Doug Hendrix-Clayton</a:t>
            </a:r>
          </a:p>
          <a:p>
            <a:r>
              <a:rPr lang="en-US" dirty="0" smtClean="0"/>
              <a:t>Richard Hill-Whitfield County</a:t>
            </a:r>
          </a:p>
          <a:p>
            <a:r>
              <a:rPr lang="en-US" dirty="0" smtClean="0"/>
              <a:t>Allison McMahon-Marietta City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01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Administrators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Leah Johnston-Tift County</a:t>
            </a:r>
          </a:p>
          <a:p>
            <a:r>
              <a:rPr lang="en-US" dirty="0" smtClean="0"/>
              <a:t>LaTonya Jones-DeKalb County</a:t>
            </a:r>
          </a:p>
          <a:p>
            <a:r>
              <a:rPr lang="en-US" dirty="0" smtClean="0"/>
              <a:t>Trista Jones-Thomas County</a:t>
            </a:r>
          </a:p>
          <a:p>
            <a:r>
              <a:rPr lang="en-US" dirty="0" smtClean="0"/>
              <a:t>Lee </a:t>
            </a:r>
            <a:r>
              <a:rPr lang="en-US" dirty="0" smtClean="0"/>
              <a:t>Anne </a:t>
            </a:r>
            <a:r>
              <a:rPr lang="en-US" dirty="0" smtClean="0"/>
              <a:t>Rice-Forsyth County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0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Jim Barrett-Walker County</a:t>
            </a:r>
          </a:p>
          <a:p>
            <a:r>
              <a:rPr lang="en-US" dirty="0" smtClean="0"/>
              <a:t>Ashley Day-Coffee County</a:t>
            </a:r>
          </a:p>
          <a:p>
            <a:r>
              <a:rPr lang="en-US" dirty="0" smtClean="0"/>
              <a:t>Charles Harper-Fayette County</a:t>
            </a:r>
          </a:p>
          <a:p>
            <a:r>
              <a:rPr lang="en-US" dirty="0" smtClean="0"/>
              <a:t>Kristin Harrison-Oconee County</a:t>
            </a:r>
          </a:p>
          <a:p>
            <a:r>
              <a:rPr lang="en-US" dirty="0" smtClean="0"/>
              <a:t>Karen Jones-Schley County</a:t>
            </a:r>
          </a:p>
          <a:p>
            <a:r>
              <a:rPr lang="en-US" dirty="0" smtClean="0"/>
              <a:t>Ernie Lee-Chatham County</a:t>
            </a:r>
          </a:p>
          <a:p>
            <a:r>
              <a:rPr lang="en-US" dirty="0" smtClean="0"/>
              <a:t>Michael Poor-Newton County</a:t>
            </a:r>
          </a:p>
          <a:p>
            <a:r>
              <a:rPr lang="en-US" dirty="0" smtClean="0"/>
              <a:t>David Mowery-Floyd County</a:t>
            </a:r>
          </a:p>
          <a:p>
            <a:r>
              <a:rPr lang="en-US" dirty="0" err="1" smtClean="0"/>
              <a:t>Havilyn</a:t>
            </a:r>
            <a:r>
              <a:rPr lang="en-US" dirty="0" smtClean="0"/>
              <a:t> Towns-Gainesville City</a:t>
            </a:r>
          </a:p>
          <a:p>
            <a:r>
              <a:rPr lang="en-US" dirty="0" smtClean="0"/>
              <a:t>Steven Waters-Calhoun </a:t>
            </a:r>
            <a:r>
              <a:rPr lang="en-US" dirty="0" smtClean="0"/>
              <a:t>City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12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Eliminate Standard 8 and incorporate wording in Standard 10 to capture breach of contract</a:t>
            </a:r>
          </a:p>
          <a:p>
            <a:r>
              <a:rPr lang="en-US" dirty="0" smtClean="0"/>
              <a:t>Use phrase “Breach of Contract” instead of “Abandonment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Emphasize “Breach of Contract” could be done by school system as well as Educator </a:t>
            </a:r>
            <a:endParaRPr lang="en-US" dirty="0" smtClean="0"/>
          </a:p>
          <a:p>
            <a:r>
              <a:rPr lang="en-US" dirty="0" smtClean="0"/>
              <a:t>Continue current interpretation of “PSC” will not sanction certificate if resignation submitted prior to June 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52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After June 1, PSC will not sanction certificate for the following reasons:</a:t>
            </a:r>
          </a:p>
          <a:p>
            <a:r>
              <a:rPr lang="en-US" dirty="0" smtClean="0"/>
              <a:t>Transfer of Spouse that requires unreasonable commute</a:t>
            </a:r>
          </a:p>
          <a:p>
            <a:r>
              <a:rPr lang="en-US" dirty="0" smtClean="0"/>
              <a:t>Illness in the family which requires educator to care for family member</a:t>
            </a:r>
          </a:p>
          <a:p>
            <a:r>
              <a:rPr lang="en-US" dirty="0" smtClean="0"/>
              <a:t>Promotion in the field of education that meets the following criteria: increase in job responsibility, increase in prestige, and an appropriate and reasonable increase in salary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55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421</Words>
  <Application>Microsoft Office PowerPoint</Application>
  <PresentationFormat>On-screen Show (4:3)</PresentationFormat>
  <Paragraphs>64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Abandonment of Contract</vt:lpstr>
      <vt:lpstr>Why is this a problem?</vt:lpstr>
      <vt:lpstr>Why is this a problem?</vt:lpstr>
      <vt:lpstr> Task Force Members </vt:lpstr>
      <vt:lpstr>HR Administrators</vt:lpstr>
      <vt:lpstr>School Administrators</vt:lpstr>
      <vt:lpstr>Teachers</vt:lpstr>
      <vt:lpstr>Recommendations</vt:lpstr>
      <vt:lpstr>Recommendations</vt:lpstr>
      <vt:lpstr>Recommendations</vt:lpstr>
      <vt:lpstr>Process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Abandonment of Contract</dc:title>
  <dc:creator>Paul Shaw</dc:creator>
  <cp:lastModifiedBy>Paul Shaw</cp:lastModifiedBy>
  <cp:revision>8</cp:revision>
  <dcterms:created xsi:type="dcterms:W3CDTF">2016-10-11T11:17:37Z</dcterms:created>
  <dcterms:modified xsi:type="dcterms:W3CDTF">2016-10-15T14:49:47Z</dcterms:modified>
</cp:coreProperties>
</file>