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7" d="100"/>
          <a:sy n="187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6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8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6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2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7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6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4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4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0C40-D1D5-4C4A-98FF-386B547ACCAF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08B6-43C7-8945-85F0-C71CE901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LLAB GOV HANDOUT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06780"/>
            <a:ext cx="7772400" cy="50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8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Carl Vinson Institute of Government,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Brower</dc:creator>
  <cp:lastModifiedBy>Jake Brower</cp:lastModifiedBy>
  <cp:revision>1</cp:revision>
  <dcterms:created xsi:type="dcterms:W3CDTF">2015-10-12T15:30:04Z</dcterms:created>
  <dcterms:modified xsi:type="dcterms:W3CDTF">2015-10-12T15:35:36Z</dcterms:modified>
</cp:coreProperties>
</file>