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87" d="100"/>
          <a:sy n="187" d="100"/>
        </p:scale>
        <p:origin x="-18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0C40-D1D5-4C4A-98FF-386B547ACCAF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008B6-43C7-8945-85F0-C71CE9015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768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0C40-D1D5-4C4A-98FF-386B547ACCAF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008B6-43C7-8945-85F0-C71CE9015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582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0C40-D1D5-4C4A-98FF-386B547ACCAF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008B6-43C7-8945-85F0-C71CE9015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692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0C40-D1D5-4C4A-98FF-386B547ACCAF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008B6-43C7-8945-85F0-C71CE9015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064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0C40-D1D5-4C4A-98FF-386B547ACCAF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008B6-43C7-8945-85F0-C71CE9015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963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0C40-D1D5-4C4A-98FF-386B547ACCAF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008B6-43C7-8945-85F0-C71CE9015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125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0C40-D1D5-4C4A-98FF-386B547ACCAF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008B6-43C7-8945-85F0-C71CE9015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57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0C40-D1D5-4C4A-98FF-386B547ACCAF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008B6-43C7-8945-85F0-C71CE9015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469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0C40-D1D5-4C4A-98FF-386B547ACCAF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008B6-43C7-8945-85F0-C71CE9015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742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0C40-D1D5-4C4A-98FF-386B547ACCAF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008B6-43C7-8945-85F0-C71CE9015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544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0C40-D1D5-4C4A-98FF-386B547ACCAF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008B6-43C7-8945-85F0-C71CE9015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218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D0C40-D1D5-4C4A-98FF-386B547ACCAF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008B6-43C7-8945-85F0-C71CE9015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260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LLAB GOV HANDOUT-0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906780"/>
            <a:ext cx="7772400" cy="504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286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Carl Vinson Institute of Government, University of Georgia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Jake Brower</dc:creator>
  <cp:lastModifiedBy>Jake Brower</cp:lastModifiedBy>
  <cp:revision>1</cp:revision>
  <dcterms:created xsi:type="dcterms:W3CDTF">2015-10-12T15:30:04Z</dcterms:created>
  <dcterms:modified xsi:type="dcterms:W3CDTF">2015-10-12T15:35:36Z</dcterms:modified>
</cp:coreProperties>
</file>